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4"/>
    <p:sldMasterId id="2147483696" r:id="rId5"/>
    <p:sldMasterId id="2147483697" r:id="rId6"/>
  </p:sldMasterIdLst>
  <p:notesMasterIdLst>
    <p:notesMasterId r:id="rId17"/>
  </p:notesMasterIdLst>
  <p:sldIdLst>
    <p:sldId id="263" r:id="rId7"/>
    <p:sldId id="265" r:id="rId8"/>
    <p:sldId id="266" r:id="rId9"/>
    <p:sldId id="267" r:id="rId10"/>
    <p:sldId id="269" r:id="rId11"/>
    <p:sldId id="273" r:id="rId12"/>
    <p:sldId id="274" r:id="rId13"/>
    <p:sldId id="275" r:id="rId14"/>
    <p:sldId id="276" r:id="rId15"/>
    <p:sldId id="294" r:id="rId16"/>
  </p:sldIdLst>
  <p:sldSz cx="9144000" cy="5143500" type="screen16x9"/>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Poppins SemiBold" panose="00000700000000000000" pitchFamily="2"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Roboto Light"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onora Grcheva" initials="" lastIdx="15" clrIdx="0"/>
  <p:cmAuthor id="1" name="Kate Raworth"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3"/>
    <a:srgbClr val="F2F2F2"/>
    <a:srgbClr val="F1D23B"/>
    <a:srgbClr val="F8F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7A056-EA22-224C-BF01-9FB6F11A94B6}" v="11" dt="2022-06-06T08:25:44.710"/>
    <p1510:client id="{D2F879FF-626D-4367-B507-75CC32F0CB43}" v="72" dt="2022-06-06T06:48:59.056"/>
  </p1510:revLst>
</p1510:revInfo>
</file>

<file path=ppt/tableStyles.xml><?xml version="1.0" encoding="utf-8"?>
<a:tblStyleLst xmlns:a="http://schemas.openxmlformats.org/drawingml/2006/main" def="{4A3BCCA8-E4E9-4175-940C-81ADB6017F75}">
  <a:tblStyle styleId="{4A3BCCA8-E4E9-4175-940C-81ADB6017F75}"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636"/>
  </p:normalViewPr>
  <p:slideViewPr>
    <p:cSldViewPr snapToGrid="0">
      <p:cViewPr varScale="1">
        <p:scale>
          <a:sx n="142" d="100"/>
          <a:sy n="142" d="100"/>
        </p:scale>
        <p:origin x="71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3.fntdata"/><Relationship Id="rId29" Type="http://schemas.openxmlformats.org/officeDocument/2006/relationships/font" Target="fonts/font1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äppi, Matleena" userId="ae5d6857-59e2-4dc3-be1f-6bf5d1b9b761" providerId="ADAL" clId="{B4A7A056-EA22-224C-BF01-9FB6F11A94B6}"/>
    <pc:docChg chg="undo custSel modSld">
      <pc:chgData name="Käppi, Matleena" userId="ae5d6857-59e2-4dc3-be1f-6bf5d1b9b761" providerId="ADAL" clId="{B4A7A056-EA22-224C-BF01-9FB6F11A94B6}" dt="2022-06-06T08:34:04.774" v="2421" actId="20577"/>
      <pc:docMkLst>
        <pc:docMk/>
      </pc:docMkLst>
      <pc:sldChg chg="modSp mod">
        <pc:chgData name="Käppi, Matleena" userId="ae5d6857-59e2-4dc3-be1f-6bf5d1b9b761" providerId="ADAL" clId="{B4A7A056-EA22-224C-BF01-9FB6F11A94B6}" dt="2022-06-06T07:57:50.586" v="1478" actId="20577"/>
        <pc:sldMkLst>
          <pc:docMk/>
          <pc:sldMk cId="0" sldId="263"/>
        </pc:sldMkLst>
        <pc:spChg chg="mod">
          <ac:chgData name="Käppi, Matleena" userId="ae5d6857-59e2-4dc3-be1f-6bf5d1b9b761" providerId="ADAL" clId="{B4A7A056-EA22-224C-BF01-9FB6F11A94B6}" dt="2022-06-06T07:57:31.819" v="1472" actId="20577"/>
          <ac:spMkLst>
            <pc:docMk/>
            <pc:sldMk cId="0" sldId="263"/>
            <ac:spMk id="431" creationId="{00000000-0000-0000-0000-000000000000}"/>
          </ac:spMkLst>
        </pc:spChg>
        <pc:spChg chg="mod">
          <ac:chgData name="Käppi, Matleena" userId="ae5d6857-59e2-4dc3-be1f-6bf5d1b9b761" providerId="ADAL" clId="{B4A7A056-EA22-224C-BF01-9FB6F11A94B6}" dt="2022-06-06T07:57:50.586" v="1478" actId="20577"/>
          <ac:spMkLst>
            <pc:docMk/>
            <pc:sldMk cId="0" sldId="263"/>
            <ac:spMk id="432" creationId="{00000000-0000-0000-0000-000000000000}"/>
          </ac:spMkLst>
        </pc:spChg>
      </pc:sldChg>
      <pc:sldChg chg="modSp mod">
        <pc:chgData name="Käppi, Matleena" userId="ae5d6857-59e2-4dc3-be1f-6bf5d1b9b761" providerId="ADAL" clId="{B4A7A056-EA22-224C-BF01-9FB6F11A94B6}" dt="2022-06-06T07:58:02.333" v="1502" actId="20577"/>
        <pc:sldMkLst>
          <pc:docMk/>
          <pc:sldMk cId="0" sldId="265"/>
        </pc:sldMkLst>
        <pc:spChg chg="mod">
          <ac:chgData name="Käppi, Matleena" userId="ae5d6857-59e2-4dc3-be1f-6bf5d1b9b761" providerId="ADAL" clId="{B4A7A056-EA22-224C-BF01-9FB6F11A94B6}" dt="2022-06-06T06:53:26.148" v="86" actId="20577"/>
          <ac:spMkLst>
            <pc:docMk/>
            <pc:sldMk cId="0" sldId="265"/>
            <ac:spMk id="450" creationId="{00000000-0000-0000-0000-000000000000}"/>
          </ac:spMkLst>
        </pc:spChg>
        <pc:spChg chg="mod">
          <ac:chgData name="Käppi, Matleena" userId="ae5d6857-59e2-4dc3-be1f-6bf5d1b9b761" providerId="ADAL" clId="{B4A7A056-EA22-224C-BF01-9FB6F11A94B6}" dt="2022-06-06T07:58:02.333" v="1502" actId="20577"/>
          <ac:spMkLst>
            <pc:docMk/>
            <pc:sldMk cId="0" sldId="265"/>
            <ac:spMk id="451" creationId="{00000000-0000-0000-0000-000000000000}"/>
          </ac:spMkLst>
        </pc:spChg>
      </pc:sldChg>
      <pc:sldChg chg="modSp mod">
        <pc:chgData name="Käppi, Matleena" userId="ae5d6857-59e2-4dc3-be1f-6bf5d1b9b761" providerId="ADAL" clId="{B4A7A056-EA22-224C-BF01-9FB6F11A94B6}" dt="2022-06-06T07:58:11.904" v="1526" actId="20577"/>
        <pc:sldMkLst>
          <pc:docMk/>
          <pc:sldMk cId="0" sldId="266"/>
        </pc:sldMkLst>
        <pc:spChg chg="mod">
          <ac:chgData name="Käppi, Matleena" userId="ae5d6857-59e2-4dc3-be1f-6bf5d1b9b761" providerId="ADAL" clId="{B4A7A056-EA22-224C-BF01-9FB6F11A94B6}" dt="2022-06-06T06:50:57.525" v="34" actId="20577"/>
          <ac:spMkLst>
            <pc:docMk/>
            <pc:sldMk cId="0" sldId="266"/>
            <ac:spMk id="458" creationId="{00000000-0000-0000-0000-000000000000}"/>
          </ac:spMkLst>
        </pc:spChg>
        <pc:spChg chg="mod">
          <ac:chgData name="Käppi, Matleena" userId="ae5d6857-59e2-4dc3-be1f-6bf5d1b9b761" providerId="ADAL" clId="{B4A7A056-EA22-224C-BF01-9FB6F11A94B6}" dt="2022-06-06T07:58:11.904" v="1526" actId="20577"/>
          <ac:spMkLst>
            <pc:docMk/>
            <pc:sldMk cId="0" sldId="266"/>
            <ac:spMk id="459" creationId="{00000000-0000-0000-0000-000000000000}"/>
          </ac:spMkLst>
        </pc:spChg>
      </pc:sldChg>
      <pc:sldChg chg="modSp mod">
        <pc:chgData name="Käppi, Matleena" userId="ae5d6857-59e2-4dc3-be1f-6bf5d1b9b761" providerId="ADAL" clId="{B4A7A056-EA22-224C-BF01-9FB6F11A94B6}" dt="2022-06-06T07:58:21.529" v="1550" actId="20577"/>
        <pc:sldMkLst>
          <pc:docMk/>
          <pc:sldMk cId="0" sldId="267"/>
        </pc:sldMkLst>
        <pc:spChg chg="mod">
          <ac:chgData name="Käppi, Matleena" userId="ae5d6857-59e2-4dc3-be1f-6bf5d1b9b761" providerId="ADAL" clId="{B4A7A056-EA22-224C-BF01-9FB6F11A94B6}" dt="2022-06-06T06:55:53.820" v="225" actId="20577"/>
          <ac:spMkLst>
            <pc:docMk/>
            <pc:sldMk cId="0" sldId="267"/>
            <ac:spMk id="468" creationId="{00000000-0000-0000-0000-000000000000}"/>
          </ac:spMkLst>
        </pc:spChg>
        <pc:spChg chg="mod">
          <ac:chgData name="Käppi, Matleena" userId="ae5d6857-59e2-4dc3-be1f-6bf5d1b9b761" providerId="ADAL" clId="{B4A7A056-EA22-224C-BF01-9FB6F11A94B6}" dt="2022-06-06T07:58:21.529" v="1550" actId="20577"/>
          <ac:spMkLst>
            <pc:docMk/>
            <pc:sldMk cId="0" sldId="267"/>
            <ac:spMk id="469" creationId="{00000000-0000-0000-0000-000000000000}"/>
          </ac:spMkLst>
        </pc:spChg>
        <pc:spChg chg="mod">
          <ac:chgData name="Käppi, Matleena" userId="ae5d6857-59e2-4dc3-be1f-6bf5d1b9b761" providerId="ADAL" clId="{B4A7A056-EA22-224C-BF01-9FB6F11A94B6}" dt="2022-06-06T07:21:19.316" v="504" actId="20577"/>
          <ac:spMkLst>
            <pc:docMk/>
            <pc:sldMk cId="0" sldId="267"/>
            <ac:spMk id="470" creationId="{00000000-0000-0000-0000-000000000000}"/>
          </ac:spMkLst>
        </pc:spChg>
        <pc:spChg chg="mod">
          <ac:chgData name="Käppi, Matleena" userId="ae5d6857-59e2-4dc3-be1f-6bf5d1b9b761" providerId="ADAL" clId="{B4A7A056-EA22-224C-BF01-9FB6F11A94B6}" dt="2022-06-06T06:56:35.818" v="263" actId="20577"/>
          <ac:spMkLst>
            <pc:docMk/>
            <pc:sldMk cId="0" sldId="267"/>
            <ac:spMk id="474" creationId="{00000000-0000-0000-0000-000000000000}"/>
          </ac:spMkLst>
        </pc:spChg>
        <pc:spChg chg="mod">
          <ac:chgData name="Käppi, Matleena" userId="ae5d6857-59e2-4dc3-be1f-6bf5d1b9b761" providerId="ADAL" clId="{B4A7A056-EA22-224C-BF01-9FB6F11A94B6}" dt="2022-06-06T06:56:23.556" v="247" actId="20577"/>
          <ac:spMkLst>
            <pc:docMk/>
            <pc:sldMk cId="0" sldId="267"/>
            <ac:spMk id="475" creationId="{00000000-0000-0000-0000-000000000000}"/>
          </ac:spMkLst>
        </pc:spChg>
      </pc:sldChg>
      <pc:sldChg chg="addSp delSp modSp mod">
        <pc:chgData name="Käppi, Matleena" userId="ae5d6857-59e2-4dc3-be1f-6bf5d1b9b761" providerId="ADAL" clId="{B4A7A056-EA22-224C-BF01-9FB6F11A94B6}" dt="2022-06-06T08:33:43.714" v="2407" actId="20577"/>
        <pc:sldMkLst>
          <pc:docMk/>
          <pc:sldMk cId="0" sldId="269"/>
        </pc:sldMkLst>
        <pc:spChg chg="mod">
          <ac:chgData name="Käppi, Matleena" userId="ae5d6857-59e2-4dc3-be1f-6bf5d1b9b761" providerId="ADAL" clId="{B4A7A056-EA22-224C-BF01-9FB6F11A94B6}" dt="2022-06-06T07:23:23.060" v="635" actId="207"/>
          <ac:spMkLst>
            <pc:docMk/>
            <pc:sldMk cId="0" sldId="269"/>
            <ac:spMk id="2" creationId="{A3188D00-9E41-DA47-A672-6B91882B83CC}"/>
          </ac:spMkLst>
        </pc:spChg>
        <pc:spChg chg="add mod">
          <ac:chgData name="Käppi, Matleena" userId="ae5d6857-59e2-4dc3-be1f-6bf5d1b9b761" providerId="ADAL" clId="{B4A7A056-EA22-224C-BF01-9FB6F11A94B6}" dt="2022-06-06T07:58:47.487" v="1552"/>
          <ac:spMkLst>
            <pc:docMk/>
            <pc:sldMk cId="0" sldId="269"/>
            <ac:spMk id="13" creationId="{3EE22191-DEE7-A801-B50C-2817B3EF108A}"/>
          </ac:spMkLst>
        </pc:spChg>
        <pc:spChg chg="mod">
          <ac:chgData name="Käppi, Matleena" userId="ae5d6857-59e2-4dc3-be1f-6bf5d1b9b761" providerId="ADAL" clId="{B4A7A056-EA22-224C-BF01-9FB6F11A94B6}" dt="2022-06-06T08:33:43.714" v="2407" actId="20577"/>
          <ac:spMkLst>
            <pc:docMk/>
            <pc:sldMk cId="0" sldId="269"/>
            <ac:spMk id="486" creationId="{00000000-0000-0000-0000-000000000000}"/>
          </ac:spMkLst>
        </pc:spChg>
        <pc:spChg chg="del">
          <ac:chgData name="Käppi, Matleena" userId="ae5d6857-59e2-4dc3-be1f-6bf5d1b9b761" providerId="ADAL" clId="{B4A7A056-EA22-224C-BF01-9FB6F11A94B6}" dt="2022-06-06T07:58:47.177" v="1551" actId="478"/>
          <ac:spMkLst>
            <pc:docMk/>
            <pc:sldMk cId="0" sldId="269"/>
            <ac:spMk id="487" creationId="{00000000-0000-0000-0000-000000000000}"/>
          </ac:spMkLst>
        </pc:spChg>
        <pc:spChg chg="mod">
          <ac:chgData name="Käppi, Matleena" userId="ae5d6857-59e2-4dc3-be1f-6bf5d1b9b761" providerId="ADAL" clId="{B4A7A056-EA22-224C-BF01-9FB6F11A94B6}" dt="2022-06-06T07:31:09.662" v="948" actId="20577"/>
          <ac:spMkLst>
            <pc:docMk/>
            <pc:sldMk cId="0" sldId="269"/>
            <ac:spMk id="488" creationId="{00000000-0000-0000-0000-000000000000}"/>
          </ac:spMkLst>
        </pc:spChg>
      </pc:sldChg>
      <pc:sldChg chg="modSp mod">
        <pc:chgData name="Käppi, Matleena" userId="ae5d6857-59e2-4dc3-be1f-6bf5d1b9b761" providerId="ADAL" clId="{B4A7A056-EA22-224C-BF01-9FB6F11A94B6}" dt="2022-06-06T08:33:48.702" v="2410" actId="20577"/>
        <pc:sldMkLst>
          <pc:docMk/>
          <pc:sldMk cId="0" sldId="273"/>
        </pc:sldMkLst>
        <pc:spChg chg="mod">
          <ac:chgData name="Käppi, Matleena" userId="ae5d6857-59e2-4dc3-be1f-6bf5d1b9b761" providerId="ADAL" clId="{B4A7A056-EA22-224C-BF01-9FB6F11A94B6}" dt="2022-06-06T08:33:48.702" v="2410" actId="20577"/>
          <ac:spMkLst>
            <pc:docMk/>
            <pc:sldMk cId="0" sldId="273"/>
            <ac:spMk id="554" creationId="{00000000-0000-0000-0000-000000000000}"/>
          </ac:spMkLst>
        </pc:spChg>
        <pc:spChg chg="mod">
          <ac:chgData name="Käppi, Matleena" userId="ae5d6857-59e2-4dc3-be1f-6bf5d1b9b761" providerId="ADAL" clId="{B4A7A056-EA22-224C-BF01-9FB6F11A94B6}" dt="2022-06-06T07:59:21.178" v="1553"/>
          <ac:spMkLst>
            <pc:docMk/>
            <pc:sldMk cId="0" sldId="273"/>
            <ac:spMk id="555" creationId="{00000000-0000-0000-0000-000000000000}"/>
          </ac:spMkLst>
        </pc:spChg>
        <pc:spChg chg="mod">
          <ac:chgData name="Käppi, Matleena" userId="ae5d6857-59e2-4dc3-be1f-6bf5d1b9b761" providerId="ADAL" clId="{B4A7A056-EA22-224C-BF01-9FB6F11A94B6}" dt="2022-06-06T08:13:19.168" v="2087" actId="20577"/>
          <ac:spMkLst>
            <pc:docMk/>
            <pc:sldMk cId="0" sldId="273"/>
            <ac:spMk id="556" creationId="{00000000-0000-0000-0000-000000000000}"/>
          </ac:spMkLst>
        </pc:spChg>
      </pc:sldChg>
      <pc:sldChg chg="modSp mod">
        <pc:chgData name="Käppi, Matleena" userId="ae5d6857-59e2-4dc3-be1f-6bf5d1b9b761" providerId="ADAL" clId="{B4A7A056-EA22-224C-BF01-9FB6F11A94B6}" dt="2022-06-06T08:33:52.871" v="2413" actId="20577"/>
        <pc:sldMkLst>
          <pc:docMk/>
          <pc:sldMk cId="0" sldId="274"/>
        </pc:sldMkLst>
        <pc:spChg chg="mod">
          <ac:chgData name="Käppi, Matleena" userId="ae5d6857-59e2-4dc3-be1f-6bf5d1b9b761" providerId="ADAL" clId="{B4A7A056-EA22-224C-BF01-9FB6F11A94B6}" dt="2022-06-06T08:32:37.415" v="2385" actId="20577"/>
          <ac:spMkLst>
            <pc:docMk/>
            <pc:sldMk cId="0" sldId="274"/>
            <ac:spMk id="13" creationId="{F9BB23A7-8C0E-436A-97EF-03222920675C}"/>
          </ac:spMkLst>
        </pc:spChg>
        <pc:spChg chg="mod">
          <ac:chgData name="Käppi, Matleena" userId="ae5d6857-59e2-4dc3-be1f-6bf5d1b9b761" providerId="ADAL" clId="{B4A7A056-EA22-224C-BF01-9FB6F11A94B6}" dt="2022-06-06T08:33:52.871" v="2413" actId="20577"/>
          <ac:spMkLst>
            <pc:docMk/>
            <pc:sldMk cId="0" sldId="274"/>
            <ac:spMk id="570" creationId="{00000000-0000-0000-0000-000000000000}"/>
          </ac:spMkLst>
        </pc:spChg>
        <pc:spChg chg="mod">
          <ac:chgData name="Käppi, Matleena" userId="ae5d6857-59e2-4dc3-be1f-6bf5d1b9b761" providerId="ADAL" clId="{B4A7A056-EA22-224C-BF01-9FB6F11A94B6}" dt="2022-06-06T07:59:25.430" v="1554"/>
          <ac:spMkLst>
            <pc:docMk/>
            <pc:sldMk cId="0" sldId="274"/>
            <ac:spMk id="571" creationId="{00000000-0000-0000-0000-000000000000}"/>
          </ac:spMkLst>
        </pc:spChg>
        <pc:spChg chg="mod">
          <ac:chgData name="Käppi, Matleena" userId="ae5d6857-59e2-4dc3-be1f-6bf5d1b9b761" providerId="ADAL" clId="{B4A7A056-EA22-224C-BF01-9FB6F11A94B6}" dt="2022-06-06T08:33:06.503" v="2404" actId="20577"/>
          <ac:spMkLst>
            <pc:docMk/>
            <pc:sldMk cId="0" sldId="274"/>
            <ac:spMk id="572" creationId="{00000000-0000-0000-0000-000000000000}"/>
          </ac:spMkLst>
        </pc:spChg>
      </pc:sldChg>
      <pc:sldChg chg="modSp mod">
        <pc:chgData name="Käppi, Matleena" userId="ae5d6857-59e2-4dc3-be1f-6bf5d1b9b761" providerId="ADAL" clId="{B4A7A056-EA22-224C-BF01-9FB6F11A94B6}" dt="2022-06-06T08:33:58.860" v="2416" actId="20577"/>
        <pc:sldMkLst>
          <pc:docMk/>
          <pc:sldMk cId="0" sldId="275"/>
        </pc:sldMkLst>
        <pc:spChg chg="mod">
          <ac:chgData name="Käppi, Matleena" userId="ae5d6857-59e2-4dc3-be1f-6bf5d1b9b761" providerId="ADAL" clId="{B4A7A056-EA22-224C-BF01-9FB6F11A94B6}" dt="2022-06-06T08:33:58.860" v="2416" actId="20577"/>
          <ac:spMkLst>
            <pc:docMk/>
            <pc:sldMk cId="0" sldId="275"/>
            <ac:spMk id="586" creationId="{00000000-0000-0000-0000-000000000000}"/>
          </ac:spMkLst>
        </pc:spChg>
        <pc:spChg chg="mod">
          <ac:chgData name="Käppi, Matleena" userId="ae5d6857-59e2-4dc3-be1f-6bf5d1b9b761" providerId="ADAL" clId="{B4A7A056-EA22-224C-BF01-9FB6F11A94B6}" dt="2022-06-06T07:59:28.394" v="1555"/>
          <ac:spMkLst>
            <pc:docMk/>
            <pc:sldMk cId="0" sldId="275"/>
            <ac:spMk id="587" creationId="{00000000-0000-0000-0000-000000000000}"/>
          </ac:spMkLst>
        </pc:spChg>
        <pc:spChg chg="mod">
          <ac:chgData name="Käppi, Matleena" userId="ae5d6857-59e2-4dc3-be1f-6bf5d1b9b761" providerId="ADAL" clId="{B4A7A056-EA22-224C-BF01-9FB6F11A94B6}" dt="2022-06-06T08:22:57.905" v="2231" actId="20577"/>
          <ac:spMkLst>
            <pc:docMk/>
            <pc:sldMk cId="0" sldId="275"/>
            <ac:spMk id="588" creationId="{00000000-0000-0000-0000-000000000000}"/>
          </ac:spMkLst>
        </pc:spChg>
      </pc:sldChg>
      <pc:sldChg chg="modSp mod">
        <pc:chgData name="Käppi, Matleena" userId="ae5d6857-59e2-4dc3-be1f-6bf5d1b9b761" providerId="ADAL" clId="{B4A7A056-EA22-224C-BF01-9FB6F11A94B6}" dt="2022-06-06T08:34:04.774" v="2421" actId="20577"/>
        <pc:sldMkLst>
          <pc:docMk/>
          <pc:sldMk cId="0" sldId="276"/>
        </pc:sldMkLst>
        <pc:spChg chg="mod">
          <ac:chgData name="Käppi, Matleena" userId="ae5d6857-59e2-4dc3-be1f-6bf5d1b9b761" providerId="ADAL" clId="{B4A7A056-EA22-224C-BF01-9FB6F11A94B6}" dt="2022-06-06T08:34:04.774" v="2421" actId="20577"/>
          <ac:spMkLst>
            <pc:docMk/>
            <pc:sldMk cId="0" sldId="276"/>
            <ac:spMk id="602" creationId="{00000000-0000-0000-0000-000000000000}"/>
          </ac:spMkLst>
        </pc:spChg>
        <pc:spChg chg="mod">
          <ac:chgData name="Käppi, Matleena" userId="ae5d6857-59e2-4dc3-be1f-6bf5d1b9b761" providerId="ADAL" clId="{B4A7A056-EA22-224C-BF01-9FB6F11A94B6}" dt="2022-06-06T07:59:32.895" v="1556"/>
          <ac:spMkLst>
            <pc:docMk/>
            <pc:sldMk cId="0" sldId="276"/>
            <ac:spMk id="603" creationId="{00000000-0000-0000-0000-000000000000}"/>
          </ac:spMkLst>
        </pc:spChg>
        <pc:spChg chg="mod">
          <ac:chgData name="Käppi, Matleena" userId="ae5d6857-59e2-4dc3-be1f-6bf5d1b9b761" providerId="ADAL" clId="{B4A7A056-EA22-224C-BF01-9FB6F11A94B6}" dt="2022-06-06T08:24:42.443" v="2293" actId="20577"/>
          <ac:spMkLst>
            <pc:docMk/>
            <pc:sldMk cId="0" sldId="276"/>
            <ac:spMk id="604" creationId="{00000000-0000-0000-0000-000000000000}"/>
          </ac:spMkLst>
        </pc:spChg>
      </pc:sldChg>
      <pc:sldChg chg="addSp modSp mod">
        <pc:chgData name="Käppi, Matleena" userId="ae5d6857-59e2-4dc3-be1f-6bf5d1b9b761" providerId="ADAL" clId="{B4A7A056-EA22-224C-BF01-9FB6F11A94B6}" dt="2022-06-06T08:25:44.703" v="2300" actId="20577"/>
        <pc:sldMkLst>
          <pc:docMk/>
          <pc:sldMk cId="0" sldId="294"/>
        </pc:sldMkLst>
        <pc:spChg chg="add mod">
          <ac:chgData name="Käppi, Matleena" userId="ae5d6857-59e2-4dc3-be1f-6bf5d1b9b761" providerId="ADAL" clId="{B4A7A056-EA22-224C-BF01-9FB6F11A94B6}" dt="2022-06-06T08:25:44.703" v="2300" actId="20577"/>
          <ac:spMkLst>
            <pc:docMk/>
            <pc:sldMk cId="0" sldId="294"/>
            <ac:spMk id="4" creationId="{CC9115BC-8920-80EC-9D09-FDB6CDCE0512}"/>
          </ac:spMkLst>
        </pc:spChg>
      </pc:sldChg>
    </pc:docChg>
  </pc:docChgLst>
  <pc:docChgLst>
    <pc:chgData name="Närhi, Henri" userId="aa09f21d-9262-458c-988a-5021266b2576" providerId="ADAL" clId="{56CAB658-9B37-4784-80DB-BC915BB69525}"/>
    <pc:docChg chg="modSld">
      <pc:chgData name="Närhi, Henri" userId="aa09f21d-9262-458c-988a-5021266b2576" providerId="ADAL" clId="{56CAB658-9B37-4784-80DB-BC915BB69525}" dt="2022-06-06T11:45:51.178" v="2" actId="6549"/>
      <pc:docMkLst>
        <pc:docMk/>
      </pc:docMkLst>
      <pc:sldChg chg="modSp mod">
        <pc:chgData name="Närhi, Henri" userId="aa09f21d-9262-458c-988a-5021266b2576" providerId="ADAL" clId="{56CAB658-9B37-4784-80DB-BC915BB69525}" dt="2022-06-06T11:45:29.038" v="0" actId="20577"/>
        <pc:sldMkLst>
          <pc:docMk/>
          <pc:sldMk cId="0" sldId="274"/>
        </pc:sldMkLst>
        <pc:spChg chg="mod">
          <ac:chgData name="Närhi, Henri" userId="aa09f21d-9262-458c-988a-5021266b2576" providerId="ADAL" clId="{56CAB658-9B37-4784-80DB-BC915BB69525}" dt="2022-06-06T11:45:29.038" v="0" actId="20577"/>
          <ac:spMkLst>
            <pc:docMk/>
            <pc:sldMk cId="0" sldId="274"/>
            <ac:spMk id="572" creationId="{00000000-0000-0000-0000-000000000000}"/>
          </ac:spMkLst>
        </pc:spChg>
      </pc:sldChg>
      <pc:sldChg chg="modSp mod">
        <pc:chgData name="Närhi, Henri" userId="aa09f21d-9262-458c-988a-5021266b2576" providerId="ADAL" clId="{56CAB658-9B37-4784-80DB-BC915BB69525}" dt="2022-06-06T11:45:51.178" v="2" actId="6549"/>
        <pc:sldMkLst>
          <pc:docMk/>
          <pc:sldMk cId="0" sldId="275"/>
        </pc:sldMkLst>
        <pc:spChg chg="mod">
          <ac:chgData name="Närhi, Henri" userId="aa09f21d-9262-458c-988a-5021266b2576" providerId="ADAL" clId="{56CAB658-9B37-4784-80DB-BC915BB69525}" dt="2022-06-06T11:45:51.178" v="2" actId="6549"/>
          <ac:spMkLst>
            <pc:docMk/>
            <pc:sldMk cId="0" sldId="275"/>
            <ac:spMk id="588" creationId="{00000000-0000-0000-0000-000000000000}"/>
          </ac:spMkLst>
        </pc:spChg>
      </pc:sldChg>
    </pc:docChg>
  </pc:docChgLst>
  <pc:docChgLst>
    <pc:chgData name="Käppi, Matleena" userId="S::maaiheka@jyu.fi::ae5d6857-59e2-4dc3-be1f-6bf5d1b9b761" providerId="AD" clId="Web-{D2F879FF-626D-4367-B507-75CC32F0CB43}"/>
    <pc:docChg chg="modSld">
      <pc:chgData name="Käppi, Matleena" userId="S::maaiheka@jyu.fi::ae5d6857-59e2-4dc3-be1f-6bf5d1b9b761" providerId="AD" clId="Web-{D2F879FF-626D-4367-B507-75CC32F0CB43}" dt="2022-06-06T06:48:56.524" v="52" actId="20577"/>
      <pc:docMkLst>
        <pc:docMk/>
      </pc:docMkLst>
      <pc:sldChg chg="modSp">
        <pc:chgData name="Käppi, Matleena" userId="S::maaiheka@jyu.fi::ae5d6857-59e2-4dc3-be1f-6bf5d1b9b761" providerId="AD" clId="Web-{D2F879FF-626D-4367-B507-75CC32F0CB43}" dt="2022-06-06T06:47:31.256" v="24" actId="20577"/>
        <pc:sldMkLst>
          <pc:docMk/>
          <pc:sldMk cId="0" sldId="263"/>
        </pc:sldMkLst>
        <pc:spChg chg="mod">
          <ac:chgData name="Käppi, Matleena" userId="S::maaiheka@jyu.fi::ae5d6857-59e2-4dc3-be1f-6bf5d1b9b761" providerId="AD" clId="Web-{D2F879FF-626D-4367-B507-75CC32F0CB43}" dt="2022-06-06T06:46:15.473" v="1" actId="20577"/>
          <ac:spMkLst>
            <pc:docMk/>
            <pc:sldMk cId="0" sldId="263"/>
            <ac:spMk id="431" creationId="{00000000-0000-0000-0000-000000000000}"/>
          </ac:spMkLst>
        </pc:spChg>
        <pc:spChg chg="mod">
          <ac:chgData name="Käppi, Matleena" userId="S::maaiheka@jyu.fi::ae5d6857-59e2-4dc3-be1f-6bf5d1b9b761" providerId="AD" clId="Web-{D2F879FF-626D-4367-B507-75CC32F0CB43}" dt="2022-06-06T06:47:31.256" v="24" actId="20577"/>
          <ac:spMkLst>
            <pc:docMk/>
            <pc:sldMk cId="0" sldId="263"/>
            <ac:spMk id="432" creationId="{00000000-0000-0000-0000-000000000000}"/>
          </ac:spMkLst>
        </pc:spChg>
      </pc:sldChg>
      <pc:sldChg chg="modSp">
        <pc:chgData name="Käppi, Matleena" userId="S::maaiheka@jyu.fi::ae5d6857-59e2-4dc3-be1f-6bf5d1b9b761" providerId="AD" clId="Web-{D2F879FF-626D-4367-B507-75CC32F0CB43}" dt="2022-06-06T06:48:11.132" v="42" actId="20577"/>
        <pc:sldMkLst>
          <pc:docMk/>
          <pc:sldMk cId="0" sldId="265"/>
        </pc:sldMkLst>
        <pc:spChg chg="mod">
          <ac:chgData name="Käppi, Matleena" userId="S::maaiheka@jyu.fi::ae5d6857-59e2-4dc3-be1f-6bf5d1b9b761" providerId="AD" clId="Web-{D2F879FF-626D-4367-B507-75CC32F0CB43}" dt="2022-06-06T06:47:42.366" v="33" actId="20577"/>
          <ac:spMkLst>
            <pc:docMk/>
            <pc:sldMk cId="0" sldId="265"/>
            <ac:spMk id="450" creationId="{00000000-0000-0000-0000-000000000000}"/>
          </ac:spMkLst>
        </pc:spChg>
        <pc:spChg chg="mod">
          <ac:chgData name="Käppi, Matleena" userId="S::maaiheka@jyu.fi::ae5d6857-59e2-4dc3-be1f-6bf5d1b9b761" providerId="AD" clId="Web-{D2F879FF-626D-4367-B507-75CC32F0CB43}" dt="2022-06-06T06:47:47.319" v="37" actId="20577"/>
          <ac:spMkLst>
            <pc:docMk/>
            <pc:sldMk cId="0" sldId="265"/>
            <ac:spMk id="451" creationId="{00000000-0000-0000-0000-000000000000}"/>
          </ac:spMkLst>
        </pc:spChg>
        <pc:spChg chg="mod">
          <ac:chgData name="Käppi, Matleena" userId="S::maaiheka@jyu.fi::ae5d6857-59e2-4dc3-be1f-6bf5d1b9b761" providerId="AD" clId="Web-{D2F879FF-626D-4367-B507-75CC32F0CB43}" dt="2022-06-06T06:48:11.132" v="42" actId="20577"/>
          <ac:spMkLst>
            <pc:docMk/>
            <pc:sldMk cId="0" sldId="265"/>
            <ac:spMk id="452" creationId="{00000000-0000-0000-0000-000000000000}"/>
          </ac:spMkLst>
        </pc:spChg>
      </pc:sldChg>
      <pc:sldChg chg="modSp">
        <pc:chgData name="Käppi, Matleena" userId="S::maaiheka@jyu.fi::ae5d6857-59e2-4dc3-be1f-6bf5d1b9b761" providerId="AD" clId="Web-{D2F879FF-626D-4367-B507-75CC32F0CB43}" dt="2022-06-06T06:48:56.524" v="52" actId="20577"/>
        <pc:sldMkLst>
          <pc:docMk/>
          <pc:sldMk cId="0" sldId="266"/>
        </pc:sldMkLst>
        <pc:spChg chg="mod">
          <ac:chgData name="Käppi, Matleena" userId="S::maaiheka@jyu.fi::ae5d6857-59e2-4dc3-be1f-6bf5d1b9b761" providerId="AD" clId="Web-{D2F879FF-626D-4367-B507-75CC32F0CB43}" dt="2022-06-06T06:48:23.664" v="43" actId="20577"/>
          <ac:spMkLst>
            <pc:docMk/>
            <pc:sldMk cId="0" sldId="266"/>
            <ac:spMk id="458" creationId="{00000000-0000-0000-0000-000000000000}"/>
          </ac:spMkLst>
        </pc:spChg>
        <pc:spChg chg="mod">
          <ac:chgData name="Käppi, Matleena" userId="S::maaiheka@jyu.fi::ae5d6857-59e2-4dc3-be1f-6bf5d1b9b761" providerId="AD" clId="Web-{D2F879FF-626D-4367-B507-75CC32F0CB43}" dt="2022-06-06T06:48:56.524" v="52" actId="20577"/>
          <ac:spMkLst>
            <pc:docMk/>
            <pc:sldMk cId="0" sldId="266"/>
            <ac:spMk id="46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27ccd2ec0b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127ccd2ec0b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a:latin typeface="Arial"/>
              <a:ea typeface="Arial"/>
              <a:cs typeface="Arial"/>
              <a:sym typeface="Arial"/>
            </a:endParaRPr>
          </a:p>
        </p:txBody>
      </p:sp>
      <p:sp>
        <p:nvSpPr>
          <p:cNvPr id="428" name="Google Shape;428;g127ccd2ec0b_0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11f2e33c4a6_0_1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4" name="Google Shape;1514;g11f2e33c4a6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ed87fc9a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ed87fc9a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1f2b1e29fe_0_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1f2b1e29fe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29c6ac25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29c6ac25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1f2b1e29fe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1f2b1e29fe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f2b1e29fe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f2b1e29fe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1f2b1e29fe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1f2b1e29fe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1f2b1e29fe_0_1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1f2b1e29fe_0_1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1f2b1e29fe_0_1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1f2b1e29fe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 name="Google Shape;59;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0" name="Google Shape;60;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 name="Google Shape;61;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 name="Google Shape;62;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 name="Google Shape;69;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 name="Google Shape;70;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6" name="Google Shape;76;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 name="Google Shape;77;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4" name="Google Shape;84;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 name="Google Shape;88;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9" name="Google Shape;89;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1" name="Google Shape;91;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 name="Google Shape;9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3" name="Google Shape;103;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4" name="Google Shape;104;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 name="Google Shape;106;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a:spLocks noGrp="1"/>
          </p:cNvSpPr>
          <p:nvPr>
            <p:ph type="pic" idx="2"/>
          </p:nvPr>
        </p:nvSpPr>
        <p:spPr>
          <a:xfrm>
            <a:off x="3887391" y="740569"/>
            <a:ext cx="4629300" cy="3655200"/>
          </a:xfrm>
          <a:prstGeom prst="rect">
            <a:avLst/>
          </a:prstGeom>
          <a:noFill/>
          <a:ln>
            <a:noFill/>
          </a:ln>
        </p:spPr>
      </p:sp>
      <p:sp>
        <p:nvSpPr>
          <p:cNvPr id="110" name="Google Shape;110;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1" name="Google Shape;111;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 name="Google Shape;113;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 name="Google Shape;118;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 name="Google Shape;123;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White">
  <p:cSld name="Blank White">
    <p:bg>
      <p:bgPr>
        <a:solidFill>
          <a:schemeClr val="lt1"/>
        </a:solidFill>
        <a:effectLst/>
      </p:bgPr>
    </p:bg>
    <p:spTree>
      <p:nvGrpSpPr>
        <p:cNvPr id="1" name="Shape 126"/>
        <p:cNvGrpSpPr/>
        <p:nvPr/>
      </p:nvGrpSpPr>
      <p:grpSpPr>
        <a:xfrm>
          <a:off x="0" y="0"/>
          <a:ext cx="0" cy="0"/>
          <a:chOff x="0" y="0"/>
          <a:chExt cx="0" cy="0"/>
        </a:xfrm>
      </p:grpSpPr>
      <p:pic>
        <p:nvPicPr>
          <p:cNvPr id="127" name="Google Shape;127;p26"/>
          <p:cNvPicPr preferRelativeResize="0"/>
          <p:nvPr/>
        </p:nvPicPr>
        <p:blipFill rotWithShape="1">
          <a:blip r:embed="rId2">
            <a:alphaModFix/>
          </a:blip>
          <a:srcRect/>
          <a:stretch/>
        </p:blipFill>
        <p:spPr>
          <a:xfrm>
            <a:off x="7585411" y="124991"/>
            <a:ext cx="1228095" cy="666555"/>
          </a:xfrm>
          <a:prstGeom prst="rect">
            <a:avLst/>
          </a:prstGeom>
          <a:noFill/>
          <a:ln>
            <a:noFill/>
          </a:ln>
        </p:spPr>
      </p:pic>
      <p:sp>
        <p:nvSpPr>
          <p:cNvPr id="128" name="Google Shape;128;p26"/>
          <p:cNvSpPr txBox="1">
            <a:spLocks noGrp="1"/>
          </p:cNvSpPr>
          <p:nvPr>
            <p:ph type="body" idx="1"/>
          </p:nvPr>
        </p:nvSpPr>
        <p:spPr>
          <a:xfrm>
            <a:off x="417222" y="1009650"/>
            <a:ext cx="8333100" cy="36744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800"/>
              </a:spcBef>
              <a:spcAft>
                <a:spcPts val="0"/>
              </a:spcAft>
              <a:buClr>
                <a:schemeClr val="dk1"/>
              </a:buClr>
              <a:buSzPts val="1700"/>
              <a:buNone/>
              <a:defRPr sz="1700" i="0"/>
            </a:lvl1pPr>
            <a:lvl2pPr marL="914400" lvl="1" indent="-228600" algn="l" rtl="0">
              <a:lnSpc>
                <a:spcPct val="100000"/>
              </a:lnSpc>
              <a:spcBef>
                <a:spcPts val="400"/>
              </a:spcBef>
              <a:spcAft>
                <a:spcPts val="0"/>
              </a:spcAft>
              <a:buClr>
                <a:schemeClr val="dk1"/>
              </a:buClr>
              <a:buSzPts val="1700"/>
              <a:buNone/>
              <a:defRPr sz="1700" i="0"/>
            </a:lvl2pPr>
            <a:lvl3pPr marL="1371600" lvl="2" indent="-228600" algn="l" rtl="0">
              <a:lnSpc>
                <a:spcPct val="100000"/>
              </a:lnSpc>
              <a:spcBef>
                <a:spcPts val="400"/>
              </a:spcBef>
              <a:spcAft>
                <a:spcPts val="0"/>
              </a:spcAft>
              <a:buClr>
                <a:schemeClr val="dk1"/>
              </a:buClr>
              <a:buSzPts val="1700"/>
              <a:buNone/>
              <a:defRPr sz="1700" i="0"/>
            </a:lvl3pPr>
            <a:lvl4pPr marL="1828800" lvl="3" indent="-228600" algn="l" rtl="0">
              <a:lnSpc>
                <a:spcPct val="100000"/>
              </a:lnSpc>
              <a:spcBef>
                <a:spcPts val="400"/>
              </a:spcBef>
              <a:spcAft>
                <a:spcPts val="0"/>
              </a:spcAft>
              <a:buClr>
                <a:schemeClr val="dk1"/>
              </a:buClr>
              <a:buSzPts val="1700"/>
              <a:buNone/>
              <a:defRPr sz="1700" i="0"/>
            </a:lvl4pPr>
            <a:lvl5pPr marL="2286000" lvl="4" indent="-228600" algn="l" rtl="0">
              <a:lnSpc>
                <a:spcPct val="100000"/>
              </a:lnSpc>
              <a:spcBef>
                <a:spcPts val="400"/>
              </a:spcBef>
              <a:spcAft>
                <a:spcPts val="0"/>
              </a:spcAft>
              <a:buClr>
                <a:schemeClr val="dk1"/>
              </a:buClr>
              <a:buSzPts val="1700"/>
              <a:buNone/>
              <a:defRPr sz="1700" i="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9" name="Google Shape;129;p26"/>
          <p:cNvSpPr txBox="1">
            <a:spLocks noGrp="1"/>
          </p:cNvSpPr>
          <p:nvPr>
            <p:ph type="title"/>
          </p:nvPr>
        </p:nvSpPr>
        <p:spPr>
          <a:xfrm>
            <a:off x="417226" y="459350"/>
            <a:ext cx="6824100" cy="3849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2500"/>
              <a:buFont typeface="Poppins SemiBold"/>
              <a:buNone/>
              <a:defRPr sz="2500" i="0">
                <a:latin typeface="Poppins SemiBold"/>
                <a:ea typeface="Poppins SemiBold"/>
                <a:cs typeface="Poppins SemiBold"/>
                <a:sym typeface="Poppins SemiBold"/>
              </a:defRPr>
            </a:lvl1pPr>
            <a:lvl2pPr lvl="1"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2pPr>
            <a:lvl3pPr lvl="2"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3pPr>
            <a:lvl4pPr lvl="3"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4pPr>
            <a:lvl5pPr lvl="4"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5pPr>
            <a:lvl6pPr lvl="5"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6pPr>
            <a:lvl7pPr lvl="6"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7pPr>
            <a:lvl8pPr lvl="7"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8pPr>
            <a:lvl9pPr lvl="8" algn="l" rtl="0">
              <a:lnSpc>
                <a:spcPct val="90000"/>
              </a:lnSpc>
              <a:spcBef>
                <a:spcPts val="0"/>
              </a:spcBef>
              <a:spcAft>
                <a:spcPts val="0"/>
              </a:spcAft>
              <a:buSzPts val="2500"/>
              <a:buFont typeface="Poppins SemiBold"/>
              <a:buNone/>
              <a:defRPr sz="2500">
                <a:latin typeface="Poppins SemiBold"/>
                <a:ea typeface="Poppins SemiBold"/>
                <a:cs typeface="Poppins SemiBold"/>
                <a:sym typeface="Poppins SemiBol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White">
  <p:cSld name="Title White">
    <p:bg>
      <p:bgPr>
        <a:solidFill>
          <a:schemeClr val="lt1"/>
        </a:solid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p3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p3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6" name="Google Shape;146;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7" name="Google Shape;147;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8" name="Google Shape;148;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1" name="Google Shape;151;p3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3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3" name="Google Shape;153;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4" name="Google Shape;154;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8" name="Google Shape;158;p3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9" name="Google Shape;159;p3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 name="Google Shape;160;p3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1" name="Google Shape;161;p3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2" name="Google Shape;16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3" name="Google Shape;16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4" name="Google Shape;16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7" name="Google Shape;167;p3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8" name="Google Shape;168;p3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69" name="Google Shape;16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0" name="Google Shape;17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1" name="Google Shape;17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2"/>
        <p:cNvGrpSpPr/>
        <p:nvPr/>
      </p:nvGrpSpPr>
      <p:grpSpPr>
        <a:xfrm>
          <a:off x="0" y="0"/>
          <a:ext cx="0" cy="0"/>
          <a:chOff x="0" y="0"/>
          <a:chExt cx="0" cy="0"/>
        </a:xfrm>
      </p:grpSpPr>
      <p:sp>
        <p:nvSpPr>
          <p:cNvPr id="173" name="Google Shape;173;p3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4" name="Google Shape;174;p34"/>
          <p:cNvSpPr>
            <a:spLocks noGrp="1"/>
          </p:cNvSpPr>
          <p:nvPr>
            <p:ph type="pic" idx="2"/>
          </p:nvPr>
        </p:nvSpPr>
        <p:spPr>
          <a:xfrm>
            <a:off x="3887391" y="740569"/>
            <a:ext cx="4629300" cy="3655200"/>
          </a:xfrm>
          <a:prstGeom prst="rect">
            <a:avLst/>
          </a:prstGeom>
          <a:noFill/>
          <a:ln>
            <a:noFill/>
          </a:ln>
        </p:spPr>
      </p:sp>
      <p:sp>
        <p:nvSpPr>
          <p:cNvPr id="175" name="Google Shape;175;p3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6" name="Google Shape;176;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7" name="Google Shape;177;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8" name="Google Shape;178;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1" name="Google Shape;181;p3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2" name="Google Shape;182;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7" name="Google Shape;187;p3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8" name="Google Shape;188;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0" name="Google Shape;190;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sp>
        <p:nvSpPr>
          <p:cNvPr id="192" name="Google Shape;192;p3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Google Shape;132;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 name="Google Shape;133;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4" name="Google Shape;134;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5" name="Google Shape;135;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hyperlink" Target="https://doughnuteconomic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9"/>
        <p:cNvGrpSpPr/>
        <p:nvPr/>
      </p:nvGrpSpPr>
      <p:grpSpPr>
        <a:xfrm>
          <a:off x="0" y="0"/>
          <a:ext cx="0" cy="0"/>
          <a:chOff x="0" y="0"/>
          <a:chExt cx="0" cy="0"/>
        </a:xfrm>
      </p:grpSpPr>
      <p:sp>
        <p:nvSpPr>
          <p:cNvPr id="430" name="Google Shape;430;p59"/>
          <p:cNvSpPr txBox="1"/>
          <p:nvPr/>
        </p:nvSpPr>
        <p:spPr>
          <a:xfrm>
            <a:off x="1219200" y="381000"/>
            <a:ext cx="7467600" cy="457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Roboto"/>
              <a:buNone/>
            </a:pPr>
            <a:endParaRPr sz="3200" b="1" i="0" u="none" strike="noStrike" cap="none" dirty="0">
              <a:solidFill>
                <a:schemeClr val="dk1"/>
              </a:solidFill>
              <a:latin typeface="Roboto"/>
              <a:ea typeface="Roboto"/>
              <a:cs typeface="Roboto"/>
              <a:sym typeface="Roboto"/>
            </a:endParaRPr>
          </a:p>
        </p:txBody>
      </p:sp>
      <p:sp>
        <p:nvSpPr>
          <p:cNvPr id="431" name="Google Shape;431;p59"/>
          <p:cNvSpPr txBox="1"/>
          <p:nvPr/>
        </p:nvSpPr>
        <p:spPr>
          <a:xfrm>
            <a:off x="1207500" y="914400"/>
            <a:ext cx="7479300" cy="381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Roboto"/>
              <a:buNone/>
            </a:pPr>
            <a:r>
              <a:rPr lang="en-GB" sz="2400" dirty="0" err="1">
                <a:solidFill>
                  <a:schemeClr val="dk1"/>
                </a:solidFill>
                <a:latin typeface="Roboto Light"/>
                <a:ea typeface="Roboto Light"/>
                <a:cs typeface="Roboto Light"/>
                <a:sym typeface="Roboto Light"/>
              </a:rPr>
              <a:t>Rakenteiden</a:t>
            </a:r>
            <a:r>
              <a:rPr lang="en-GB" sz="2400" dirty="0">
                <a:solidFill>
                  <a:schemeClr val="dk1"/>
                </a:solidFill>
                <a:latin typeface="Roboto Light"/>
                <a:ea typeface="Roboto Light"/>
                <a:cs typeface="Roboto Light"/>
                <a:sym typeface="Roboto Light"/>
              </a:rPr>
              <a:t> </a:t>
            </a:r>
            <a:r>
              <a:rPr lang="en-GB" sz="2400" dirty="0" err="1">
                <a:solidFill>
                  <a:schemeClr val="dk1"/>
                </a:solidFill>
                <a:latin typeface="Roboto Light"/>
                <a:ea typeface="Roboto Light"/>
                <a:cs typeface="Roboto Light"/>
                <a:sym typeface="Roboto Light"/>
              </a:rPr>
              <a:t>reflektointityökalu</a:t>
            </a:r>
            <a:r>
              <a:rPr lang="en-GB" sz="2400" dirty="0">
                <a:solidFill>
                  <a:schemeClr val="dk1"/>
                </a:solidFill>
                <a:latin typeface="Roboto Light"/>
                <a:ea typeface="Roboto Light"/>
                <a:cs typeface="Roboto Light"/>
                <a:sym typeface="Roboto Light"/>
              </a:rPr>
              <a:t> </a:t>
            </a:r>
            <a:r>
              <a:rPr lang="en-GB" sz="2400" dirty="0" err="1">
                <a:solidFill>
                  <a:schemeClr val="dk1"/>
                </a:solidFill>
                <a:latin typeface="Roboto Light"/>
                <a:ea typeface="Roboto Light"/>
                <a:cs typeface="Roboto Light"/>
                <a:sym typeface="Roboto Light"/>
              </a:rPr>
              <a:t>esittelyssä</a:t>
            </a:r>
            <a:endParaRPr sz="2400" i="0" u="none" strike="noStrike" cap="none" dirty="0" err="1">
              <a:solidFill>
                <a:schemeClr val="dk1"/>
              </a:solidFill>
              <a:latin typeface="Roboto Light"/>
              <a:ea typeface="Roboto Light"/>
              <a:cs typeface="Roboto Light"/>
              <a:sym typeface="Roboto Light"/>
            </a:endParaRPr>
          </a:p>
        </p:txBody>
      </p:sp>
      <p:sp>
        <p:nvSpPr>
          <p:cNvPr id="432" name="Google Shape;432;p59"/>
          <p:cNvSpPr txBox="1"/>
          <p:nvPr/>
        </p:nvSpPr>
        <p:spPr>
          <a:xfrm>
            <a:off x="1207500" y="1676400"/>
            <a:ext cx="6412500" cy="2743200"/>
          </a:xfrm>
          <a:prstGeom prst="rect">
            <a:avLst/>
          </a:prstGeom>
          <a:noFill/>
          <a:ln>
            <a:noFill/>
          </a:ln>
        </p:spPr>
        <p:txBody>
          <a:bodyPr spcFirstLastPara="1" wrap="square" lIns="0" tIns="0" rIns="0" bIns="0" anchor="t" anchorCtr="0">
            <a:noAutofit/>
          </a:bodyPr>
          <a:lstStyle/>
          <a:p>
            <a:pPr>
              <a:lnSpc>
                <a:spcPct val="114000"/>
              </a:lnSpc>
            </a:pPr>
            <a:r>
              <a:rPr lang="fi-FI" sz="1700" dirty="0">
                <a:solidFill>
                  <a:schemeClr val="dk1"/>
                </a:solidFill>
                <a:latin typeface="Roboto Light"/>
                <a:ea typeface="Roboto Light"/>
                <a:cs typeface="Roboto Light"/>
                <a:sym typeface="Roboto Light"/>
              </a:rPr>
              <a:t>Saadakseen aikaan käänteentekevän muutoksen täytyy kaupunkien ja muiden paikallishallintojen tiedostaa, että nykyinen hallinnon järjestämistapa voi joko edistää tai hidastaa muutosta kohti donitsia. Tämän työkalun avulla voidaan pohtia ja muuttaa paikallishallintojen pohjana olevien järjestelmien syvää suunnittelua.</a:t>
            </a:r>
            <a:endParaRPr sz="1700" dirty="0">
              <a:solidFill>
                <a:schemeClr val="dk1"/>
              </a:solidFill>
              <a:latin typeface="Roboto Light"/>
              <a:ea typeface="Roboto Light"/>
              <a:cs typeface="Roboto Light"/>
              <a:sym typeface="Roboto Light"/>
            </a:endParaRPr>
          </a:p>
          <a:p>
            <a:pPr>
              <a:lnSpc>
                <a:spcPct val="114000"/>
              </a:lnSpc>
              <a:spcBef>
                <a:spcPts val="700"/>
              </a:spcBef>
              <a:spcAft>
                <a:spcPts val="700"/>
              </a:spcAft>
            </a:pPr>
            <a:r>
              <a:rPr lang="en-GB" sz="1700" dirty="0" err="1">
                <a:solidFill>
                  <a:schemeClr val="dk1"/>
                </a:solidFill>
                <a:latin typeface="Roboto Light"/>
                <a:ea typeface="Roboto Light"/>
                <a:cs typeface="Roboto Light"/>
                <a:sym typeface="Roboto Light"/>
              </a:rPr>
              <a:t>Esittelemme</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viisi</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rakenteellista</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osa-aluetta</a:t>
            </a:r>
            <a:r>
              <a:rPr lang="en-GB" sz="1700" dirty="0">
                <a:solidFill>
                  <a:schemeClr val="dk1"/>
                </a:solidFill>
                <a:latin typeface="Roboto Light"/>
                <a:ea typeface="Roboto Light"/>
                <a:cs typeface="Roboto Light"/>
                <a:sym typeface="Roboto Light"/>
              </a:rPr>
              <a:t> – </a:t>
            </a:r>
            <a:r>
              <a:rPr lang="en-GB" sz="1700" dirty="0" err="1">
                <a:solidFill>
                  <a:schemeClr val="dk1"/>
                </a:solidFill>
                <a:latin typeface="Roboto Light"/>
                <a:ea typeface="Roboto Light"/>
                <a:cs typeface="Roboto Light"/>
                <a:sym typeface="Roboto Light"/>
              </a:rPr>
              <a:t>tarkoitus</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verkostot</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hallinto</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omistajuus</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ja</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rahoitus</a:t>
            </a:r>
            <a:r>
              <a:rPr lang="en-GB" sz="1700" dirty="0">
                <a:solidFill>
                  <a:schemeClr val="dk1"/>
                </a:solidFill>
                <a:latin typeface="Roboto Light"/>
                <a:ea typeface="Roboto Light"/>
                <a:cs typeface="Roboto Light"/>
                <a:sym typeface="Roboto Light"/>
              </a:rPr>
              <a:t> – </a:t>
            </a:r>
            <a:r>
              <a:rPr lang="en-GB" sz="1700" dirty="0" err="1">
                <a:solidFill>
                  <a:schemeClr val="dk1"/>
                </a:solidFill>
                <a:latin typeface="Roboto Light"/>
                <a:ea typeface="Roboto Light"/>
                <a:cs typeface="Roboto Light"/>
                <a:sym typeface="Roboto Light"/>
              </a:rPr>
              <a:t>ja</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mitä</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kukin</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näistä</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merkitsee</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kuntien</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ja</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alueiden</a:t>
            </a:r>
            <a:r>
              <a:rPr lang="en-GB" sz="1700" dirty="0">
                <a:solidFill>
                  <a:schemeClr val="dk1"/>
                </a:solidFill>
                <a:latin typeface="Roboto Light"/>
                <a:ea typeface="Roboto Light"/>
                <a:cs typeface="Roboto Light"/>
                <a:sym typeface="Roboto Light"/>
              </a:rPr>
              <a:t> </a:t>
            </a:r>
            <a:r>
              <a:rPr lang="en-GB" sz="1700" dirty="0" err="1">
                <a:solidFill>
                  <a:schemeClr val="dk1"/>
                </a:solidFill>
                <a:latin typeface="Roboto Light"/>
                <a:ea typeface="Roboto Light"/>
                <a:cs typeface="Roboto Light"/>
                <a:sym typeface="Roboto Light"/>
              </a:rPr>
              <a:t>kannalta</a:t>
            </a:r>
            <a:r>
              <a:rPr lang="en-GB" sz="1700" dirty="0">
                <a:solidFill>
                  <a:schemeClr val="dk1"/>
                </a:solidFill>
                <a:latin typeface="Roboto Light"/>
                <a:ea typeface="Roboto Light"/>
                <a:cs typeface="Roboto Light"/>
                <a:sym typeface="Roboto Light"/>
              </a:rPr>
              <a:t>.</a:t>
            </a:r>
            <a:endParaRPr sz="1700" dirty="0">
              <a:solidFill>
                <a:schemeClr val="dk1"/>
              </a:solidFill>
              <a:latin typeface="Roboto Light"/>
              <a:ea typeface="Roboto Light"/>
              <a:cs typeface="Roboto Light"/>
              <a:sym typeface="Roboto Light"/>
            </a:endParaRPr>
          </a:p>
        </p:txBody>
      </p:sp>
      <p:sp>
        <p:nvSpPr>
          <p:cNvPr id="433" name="Google Shape;433;p59"/>
          <p:cNvSpPr txBox="1"/>
          <p:nvPr/>
        </p:nvSpPr>
        <p:spPr>
          <a:xfrm>
            <a:off x="8534400" y="4800600"/>
            <a:ext cx="381000" cy="228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sz="900" b="1">
                <a:latin typeface="Roboto"/>
                <a:ea typeface="Roboto"/>
                <a:cs typeface="Roboto"/>
                <a:sym typeface="Roboto"/>
              </a:rPr>
              <a:t>1</a:t>
            </a:fld>
            <a:endParaRPr sz="900" b="1">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pic>
        <p:nvPicPr>
          <p:cNvPr id="1516" name="Google Shape;1516;p90" descr="A picture containing text, indoor, floor, person&#10;&#10;Description automatically generated"/>
          <p:cNvPicPr preferRelativeResize="0"/>
          <p:nvPr/>
        </p:nvPicPr>
        <p:blipFill rotWithShape="1">
          <a:blip r:embed="rId3">
            <a:alphaModFix/>
          </a:blip>
          <a:srcRect/>
          <a:stretch/>
        </p:blipFill>
        <p:spPr>
          <a:xfrm>
            <a:off x="448425" y="807521"/>
            <a:ext cx="5649197" cy="4236898"/>
          </a:xfrm>
          <a:prstGeom prst="rect">
            <a:avLst/>
          </a:prstGeom>
          <a:noFill/>
          <a:ln>
            <a:noFill/>
          </a:ln>
        </p:spPr>
      </p:pic>
      <p:sp>
        <p:nvSpPr>
          <p:cNvPr id="1517" name="Google Shape;1517;p90"/>
          <p:cNvSpPr txBox="1"/>
          <p:nvPr/>
        </p:nvSpPr>
        <p:spPr>
          <a:xfrm>
            <a:off x="1567543" y="285750"/>
            <a:ext cx="61413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800" b="1" i="0" u="none" strike="noStrike" cap="none" dirty="0">
                <a:solidFill>
                  <a:srgbClr val="000000"/>
                </a:solidFill>
                <a:latin typeface="Arial"/>
                <a:ea typeface="Arial"/>
                <a:cs typeface="Arial"/>
                <a:sym typeface="Arial"/>
              </a:rPr>
              <a:t>Amsterdam Donut Action Workshop – </a:t>
            </a:r>
            <a:r>
              <a:rPr lang="en-GB" sz="1800" b="1" i="0" u="none" strike="noStrike" cap="none">
                <a:solidFill>
                  <a:srgbClr val="000000"/>
                </a:solidFill>
                <a:latin typeface="Arial"/>
                <a:ea typeface="Arial"/>
                <a:cs typeface="Arial"/>
                <a:sym typeface="Arial"/>
              </a:rPr>
              <a:t>Syyskuu </a:t>
            </a:r>
            <a:r>
              <a:rPr lang="en-GB" sz="1800" b="1" i="0" u="none" strike="noStrike" cap="none" dirty="0">
                <a:solidFill>
                  <a:srgbClr val="000000"/>
                </a:solidFill>
                <a:latin typeface="Arial"/>
                <a:ea typeface="Arial"/>
                <a:cs typeface="Arial"/>
                <a:sym typeface="Arial"/>
              </a:rPr>
              <a:t>2021</a:t>
            </a:r>
            <a:endParaRPr sz="1100" dirty="0"/>
          </a:p>
        </p:txBody>
      </p:sp>
      <p:sp>
        <p:nvSpPr>
          <p:cNvPr id="4" name="Google Shape;604;p72">
            <a:extLst>
              <a:ext uri="{FF2B5EF4-FFF2-40B4-BE49-F238E27FC236}">
                <a16:creationId xmlns:a16="http://schemas.microsoft.com/office/drawing/2014/main" id="{CC9115BC-8920-80EC-9D09-FDB6CDCE0512}"/>
              </a:ext>
            </a:extLst>
          </p:cNvPr>
          <p:cNvSpPr txBox="1"/>
          <p:nvPr/>
        </p:nvSpPr>
        <p:spPr>
          <a:xfrm>
            <a:off x="6332219" y="1271200"/>
            <a:ext cx="2363355" cy="83176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200" dirty="0" err="1">
                <a:solidFill>
                  <a:schemeClr val="dk1"/>
                </a:solidFill>
                <a:latin typeface="Roboto"/>
                <a:ea typeface="Roboto"/>
                <a:cs typeface="Roboto"/>
                <a:sym typeface="Roboto"/>
              </a:rPr>
              <a:t>Työkalun</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lähde</a:t>
            </a:r>
            <a:r>
              <a:rPr lang="en-GB" sz="1200" dirty="0">
                <a:solidFill>
                  <a:schemeClr val="dk1"/>
                </a:solidFill>
                <a:latin typeface="Roboto"/>
                <a:ea typeface="Roboto"/>
                <a:cs typeface="Roboto"/>
                <a:sym typeface="Roboto"/>
              </a:rPr>
              <a:t>: </a:t>
            </a:r>
            <a:r>
              <a:rPr lang="en-GB" sz="1200" dirty="0">
                <a:solidFill>
                  <a:schemeClr val="dk1"/>
                </a:solidFill>
                <a:latin typeface="Roboto"/>
                <a:ea typeface="Roboto"/>
                <a:cs typeface="Roboto"/>
                <a:sym typeface="Roboto"/>
                <a:hlinkClick r:id="rId4"/>
              </a:rPr>
              <a:t>https://doughnuteconomics.org</a:t>
            </a:r>
            <a:endParaRPr lang="en-GB" sz="1200" dirty="0">
              <a:solidFill>
                <a:schemeClr val="dk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300"/>
              <a:buFont typeface="Arial"/>
              <a:buNone/>
            </a:pPr>
            <a:endParaRPr lang="en-GB" sz="1200" dirty="0">
              <a:solidFill>
                <a:schemeClr val="dk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300"/>
              <a:buFont typeface="Arial"/>
              <a:buNone/>
            </a:pPr>
            <a:endParaRPr sz="11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50" name="Google Shape;450;p61"/>
          <p:cNvSpPr txBox="1"/>
          <p:nvPr/>
        </p:nvSpPr>
        <p:spPr>
          <a:xfrm>
            <a:off x="1219200" y="533400"/>
            <a:ext cx="7022100" cy="381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Roboto"/>
              <a:buNone/>
            </a:pPr>
            <a:r>
              <a:rPr lang="en-GB" sz="2400" b="1" i="0" u="none" strike="noStrike" cap="none" dirty="0" err="1">
                <a:solidFill>
                  <a:srgbClr val="000000"/>
                </a:solidFill>
                <a:latin typeface="Roboto"/>
                <a:ea typeface="Roboto"/>
                <a:cs typeface="Roboto"/>
                <a:sym typeface="Roboto"/>
              </a:rPr>
              <a:t>Esittelyssä</a:t>
            </a:r>
            <a:r>
              <a:rPr lang="en-GB" sz="2400" b="1" i="0" u="none" strike="noStrike" cap="none" dirty="0">
                <a:solidFill>
                  <a:srgbClr val="000000"/>
                </a:solidFill>
                <a:latin typeface="Roboto"/>
                <a:ea typeface="Roboto"/>
                <a:cs typeface="Roboto"/>
                <a:sym typeface="Roboto"/>
              </a:rPr>
              <a:t> </a:t>
            </a:r>
            <a:r>
              <a:rPr lang="en-GB" sz="2400" b="1" i="0" u="none" strike="noStrike" cap="none" dirty="0" err="1">
                <a:solidFill>
                  <a:srgbClr val="000000"/>
                </a:solidFill>
                <a:latin typeface="Roboto"/>
                <a:ea typeface="Roboto"/>
                <a:cs typeface="Roboto"/>
                <a:sym typeface="Roboto"/>
              </a:rPr>
              <a:t>viis</a:t>
            </a:r>
            <a:r>
              <a:rPr lang="en-GB" sz="2400" b="1" dirty="0" err="1">
                <a:latin typeface="Roboto"/>
                <a:ea typeface="Roboto"/>
                <a:cs typeface="Roboto"/>
                <a:sym typeface="Roboto"/>
              </a:rPr>
              <a:t>i</a:t>
            </a:r>
            <a:r>
              <a:rPr lang="en-GB" sz="2400" b="1" dirty="0">
                <a:latin typeface="Roboto"/>
                <a:ea typeface="Roboto"/>
                <a:cs typeface="Roboto"/>
                <a:sym typeface="Roboto"/>
              </a:rPr>
              <a:t> </a:t>
            </a:r>
            <a:r>
              <a:rPr lang="en-GB" sz="2400" b="1" dirty="0" err="1">
                <a:latin typeface="Roboto"/>
                <a:ea typeface="Roboto"/>
                <a:cs typeface="Roboto"/>
                <a:sym typeface="Roboto"/>
              </a:rPr>
              <a:t>rakenteellista</a:t>
            </a:r>
            <a:r>
              <a:rPr lang="en-GB" sz="2400" b="1" dirty="0">
                <a:latin typeface="Roboto"/>
                <a:ea typeface="Roboto"/>
                <a:cs typeface="Roboto"/>
                <a:sym typeface="Roboto"/>
              </a:rPr>
              <a:t> </a:t>
            </a:r>
            <a:r>
              <a:rPr lang="en-GB" sz="2400" b="1" dirty="0" err="1">
                <a:latin typeface="Roboto"/>
                <a:ea typeface="Roboto"/>
                <a:cs typeface="Roboto"/>
                <a:sym typeface="Roboto"/>
              </a:rPr>
              <a:t>osa-aluetta</a:t>
            </a:r>
            <a:endParaRPr sz="2400" b="1" i="0" u="none" strike="noStrike" cap="none" dirty="0" err="1">
              <a:solidFill>
                <a:srgbClr val="000000"/>
              </a:solidFill>
              <a:latin typeface="Roboto"/>
              <a:ea typeface="Roboto"/>
              <a:cs typeface="Roboto"/>
              <a:sym typeface="Roboto"/>
            </a:endParaRPr>
          </a:p>
        </p:txBody>
      </p:sp>
      <p:sp>
        <p:nvSpPr>
          <p:cNvPr id="451" name="Google Shape;451;p61"/>
          <p:cNvSpPr txBox="1"/>
          <p:nvPr/>
        </p:nvSpPr>
        <p:spPr>
          <a:xfrm>
            <a:off x="1219200" y="228600"/>
            <a:ext cx="7022100" cy="304800"/>
          </a:xfrm>
          <a:prstGeom prst="rect">
            <a:avLst/>
          </a:prstGeom>
          <a:noFill/>
          <a:ln>
            <a:noFill/>
          </a:ln>
        </p:spPr>
        <p:txBody>
          <a:bodyPr spcFirstLastPara="1" wrap="square" lIns="27000" tIns="27000" rIns="27000" bIns="27000" anchor="t" anchorCtr="0">
            <a:noAutofit/>
          </a:bodyPr>
          <a:lstStyle/>
          <a:p>
            <a:pPr marL="0" marR="0" lvl="0" indent="0" algn="l" rtl="0">
              <a:lnSpc>
                <a:spcPct val="120000"/>
              </a:lnSpc>
              <a:spcBef>
                <a:spcPts val="0"/>
              </a:spcBef>
              <a:spcAft>
                <a:spcPts val="800"/>
              </a:spcAft>
              <a:buClr>
                <a:srgbClr val="000000"/>
              </a:buClr>
              <a:buSzPts val="1100"/>
              <a:buFont typeface="Arial"/>
              <a:buNone/>
            </a:pPr>
            <a:r>
              <a:rPr lang="en-GB" sz="1500" dirty="0" err="1">
                <a:latin typeface="Roboto Light"/>
                <a:ea typeface="Roboto Light"/>
                <a:cs typeface="Roboto Light"/>
                <a:sym typeface="Roboto Light"/>
              </a:rPr>
              <a:t>Rakenteiden</a:t>
            </a:r>
            <a:r>
              <a:rPr lang="en-GB" sz="1500" dirty="0">
                <a:latin typeface="Roboto Light"/>
                <a:ea typeface="Roboto Light"/>
                <a:cs typeface="Roboto Light"/>
                <a:sym typeface="Roboto Light"/>
              </a:rPr>
              <a:t> </a:t>
            </a:r>
            <a:r>
              <a:rPr lang="en-GB" sz="1500" dirty="0" err="1">
                <a:latin typeface="Roboto Light"/>
                <a:ea typeface="Roboto Light"/>
                <a:cs typeface="Roboto Light"/>
                <a:sym typeface="Roboto Light"/>
              </a:rPr>
              <a:t>reflektointi</a:t>
            </a:r>
            <a:endParaRPr sz="1500" b="0" i="0" u="none" strike="noStrike" cap="none" dirty="0" err="1">
              <a:solidFill>
                <a:srgbClr val="000000"/>
              </a:solidFill>
              <a:latin typeface="Roboto Light"/>
              <a:ea typeface="Roboto Light"/>
              <a:cs typeface="Roboto Light"/>
              <a:sym typeface="Roboto Light"/>
            </a:endParaRPr>
          </a:p>
        </p:txBody>
      </p:sp>
      <p:sp>
        <p:nvSpPr>
          <p:cNvPr id="452" name="Google Shape;452;p61"/>
          <p:cNvSpPr txBox="1"/>
          <p:nvPr/>
        </p:nvSpPr>
        <p:spPr>
          <a:xfrm>
            <a:off x="4475650" y="1271200"/>
            <a:ext cx="4089600" cy="1918217"/>
          </a:xfrm>
          <a:prstGeom prst="rect">
            <a:avLst/>
          </a:prstGeom>
          <a:noFill/>
          <a:ln>
            <a:noFill/>
          </a:ln>
        </p:spPr>
        <p:txBody>
          <a:bodyPr spcFirstLastPara="1" wrap="square" lIns="0" tIns="0" rIns="0" bIns="0" anchor="t" anchorCtr="0">
            <a:spAutoFit/>
          </a:bodyPr>
          <a:lstStyle/>
          <a:p>
            <a:pPr>
              <a:lnSpc>
                <a:spcPct val="115000"/>
              </a:lnSpc>
              <a:buSzPts val="1300"/>
            </a:pPr>
            <a:r>
              <a:rPr lang="en-GB" sz="1300" dirty="0" err="1">
                <a:latin typeface="Roboto Light"/>
                <a:ea typeface="Roboto Light"/>
                <a:cs typeface="Roboto Light"/>
                <a:sym typeface="Roboto Light"/>
              </a:rPr>
              <a:t>Tämän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työkalun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tarkoituksena</a:t>
            </a:r>
            <a:r>
              <a:rPr lang="en-GB" sz="1300" dirty="0">
                <a:latin typeface="Roboto Light"/>
                <a:ea typeface="Roboto Light"/>
                <a:cs typeface="Roboto Light"/>
                <a:sym typeface="Roboto Light"/>
              </a:rPr>
              <a:t> on </a:t>
            </a:r>
            <a:r>
              <a:rPr lang="en-GB" sz="1300" dirty="0" err="1">
                <a:latin typeface="Roboto Light"/>
                <a:ea typeface="Roboto Light"/>
                <a:cs typeface="Roboto Light"/>
                <a:sym typeface="Roboto Light"/>
              </a:rPr>
              <a:t>saada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kunnat</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aluehallinto</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ja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julkinen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sektori</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pohtimaan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mihin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taustalla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oleviin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järjestelmiin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sääntöihin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ja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käytäntöihin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niiden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toiminta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ja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sen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suunnittelu</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perustuu</a:t>
            </a:r>
            <a:r>
              <a:rPr lang="en-GB" sz="1300" dirty="0">
                <a:latin typeface="Roboto Light"/>
                <a:ea typeface="Roboto Light"/>
                <a:cs typeface="Roboto Light"/>
                <a:sym typeface="Roboto Light"/>
              </a:rPr>
              <a:t>.</a:t>
            </a:r>
            <a:endParaRPr sz="1300" dirty="0">
              <a:latin typeface="Roboto Light"/>
              <a:ea typeface="Roboto Light"/>
              <a:cs typeface="Roboto Light"/>
              <a:sym typeface="Roboto Light"/>
            </a:endParaRPr>
          </a:p>
          <a:p>
            <a:pPr marL="0" lvl="0" indent="0" algn="l" rtl="0">
              <a:lnSpc>
                <a:spcPct val="115000"/>
              </a:lnSpc>
              <a:spcBef>
                <a:spcPts val="1200"/>
              </a:spcBef>
              <a:spcAft>
                <a:spcPts val="1200"/>
              </a:spcAft>
              <a:buClr>
                <a:schemeClr val="dk1"/>
              </a:buClr>
              <a:buSzPts val="1100"/>
              <a:buFont typeface="Arial"/>
              <a:buNone/>
            </a:pPr>
            <a:r>
              <a:rPr lang="en-GB" sz="1300" dirty="0" err="1">
                <a:latin typeface="Roboto Light"/>
                <a:ea typeface="Roboto Light"/>
                <a:cs typeface="Roboto Light"/>
                <a:sym typeface="Roboto Light"/>
              </a:rPr>
              <a:t>Viisi</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osa-aluetta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perustuvat</a:t>
            </a:r>
            <a:r>
              <a:rPr lang="en-GB" sz="1300" dirty="0">
                <a:latin typeface="Roboto Light"/>
                <a:ea typeface="Roboto Light"/>
                <a:cs typeface="Roboto Light"/>
                <a:sym typeface="Roboto Light"/>
              </a:rPr>
              <a:t> Marjorie Kellyn </a:t>
            </a:r>
            <a:r>
              <a:rPr lang="en-GB" sz="1300" dirty="0" err="1">
                <a:latin typeface="Roboto Light"/>
                <a:ea typeface="Roboto Light"/>
                <a:cs typeface="Roboto Light"/>
                <a:sym typeface="Roboto Light"/>
              </a:rPr>
              <a:t>teokseen</a:t>
            </a:r>
            <a:r>
              <a:rPr lang="en-GB" sz="1300" dirty="0">
                <a:latin typeface="Roboto Light"/>
                <a:ea typeface="Roboto Light"/>
                <a:cs typeface="Roboto Light"/>
                <a:sym typeface="Roboto Light"/>
              </a:rPr>
              <a:t> </a:t>
            </a:r>
            <a:r>
              <a:rPr lang="en-GB" sz="1300" i="1" dirty="0">
                <a:latin typeface="Roboto Light"/>
                <a:ea typeface="Roboto Light"/>
                <a:cs typeface="Roboto Light"/>
                <a:sym typeface="Roboto Light"/>
              </a:rPr>
              <a:t>Owning Our Future: journeys to a generative economy </a:t>
            </a:r>
            <a:r>
              <a:rPr lang="en-GB" sz="1300" dirty="0">
                <a:latin typeface="Roboto Light"/>
                <a:ea typeface="Roboto Light"/>
                <a:cs typeface="Roboto Light"/>
                <a:sym typeface="Roboto Light"/>
              </a:rPr>
              <a:t>(2012, Berrett-Koehler).</a:t>
            </a:r>
            <a:endParaRPr sz="1300" dirty="0">
              <a:latin typeface="Roboto Light"/>
              <a:ea typeface="Roboto Light"/>
              <a:cs typeface="Roboto Light"/>
              <a:sym typeface="Roboto Light"/>
            </a:endParaRPr>
          </a:p>
        </p:txBody>
      </p:sp>
      <p:grpSp>
        <p:nvGrpSpPr>
          <p:cNvPr id="4" name="Ryhmä 3">
            <a:extLst>
              <a:ext uri="{FF2B5EF4-FFF2-40B4-BE49-F238E27FC236}">
                <a16:creationId xmlns:a16="http://schemas.microsoft.com/office/drawing/2014/main" id="{642A4441-4189-42FA-9D5D-1D10BD4E0BD1}"/>
              </a:ext>
            </a:extLst>
          </p:cNvPr>
          <p:cNvGrpSpPr/>
          <p:nvPr/>
        </p:nvGrpSpPr>
        <p:grpSpPr>
          <a:xfrm>
            <a:off x="1472935" y="1271200"/>
            <a:ext cx="1751090" cy="2529929"/>
            <a:chOff x="16274" y="1479952"/>
            <a:chExt cx="1751090" cy="2529929"/>
          </a:xfrm>
        </p:grpSpPr>
        <p:sp>
          <p:nvSpPr>
            <p:cNvPr id="2" name="Vuokaaviosymboli: Asettelu 1">
              <a:extLst>
                <a:ext uri="{FF2B5EF4-FFF2-40B4-BE49-F238E27FC236}">
                  <a16:creationId xmlns:a16="http://schemas.microsoft.com/office/drawing/2014/main" id="{E1D6C9C0-5EB3-490C-A1D2-C28B35F28897}"/>
                </a:ext>
              </a:extLst>
            </p:cNvPr>
            <p:cNvSpPr/>
            <p:nvPr/>
          </p:nvSpPr>
          <p:spPr>
            <a:xfrm>
              <a:off x="22087" y="1479952"/>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Tarkoitus</a:t>
              </a:r>
              <a:endParaRPr lang="fi-FI" sz="1050" dirty="0">
                <a:latin typeface="Arial Black" panose="020B0A04020102020204" pitchFamily="34" charset="0"/>
              </a:endParaRPr>
            </a:p>
          </p:txBody>
        </p:sp>
        <p:sp>
          <p:nvSpPr>
            <p:cNvPr id="9" name="Vuokaaviosymboli: Asettelu 8">
              <a:extLst>
                <a:ext uri="{FF2B5EF4-FFF2-40B4-BE49-F238E27FC236}">
                  <a16:creationId xmlns:a16="http://schemas.microsoft.com/office/drawing/2014/main" id="{974B3C2E-5975-4441-B2C5-C7ED2AF3655C}"/>
                </a:ext>
              </a:extLst>
            </p:cNvPr>
            <p:cNvSpPr/>
            <p:nvPr/>
          </p:nvSpPr>
          <p:spPr>
            <a:xfrm>
              <a:off x="22087" y="2001799"/>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Verkostot</a:t>
              </a:r>
              <a:endParaRPr lang="fi-FI" sz="1050" dirty="0">
                <a:latin typeface="Arial Black" panose="020B0A04020102020204" pitchFamily="34" charset="0"/>
              </a:endParaRPr>
            </a:p>
          </p:txBody>
        </p:sp>
        <p:sp>
          <p:nvSpPr>
            <p:cNvPr id="10" name="Vuokaaviosymboli: Asettelu 9">
              <a:extLst>
                <a:ext uri="{FF2B5EF4-FFF2-40B4-BE49-F238E27FC236}">
                  <a16:creationId xmlns:a16="http://schemas.microsoft.com/office/drawing/2014/main" id="{4E988CF6-2AD4-43BB-A0D5-44AE3311E992}"/>
                </a:ext>
              </a:extLst>
            </p:cNvPr>
            <p:cNvSpPr/>
            <p:nvPr/>
          </p:nvSpPr>
          <p:spPr>
            <a:xfrm>
              <a:off x="22084" y="2527489"/>
              <a:ext cx="1745275" cy="384191"/>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Hallinto</a:t>
              </a:r>
              <a:endParaRPr lang="fi-FI" sz="1050" dirty="0">
                <a:latin typeface="Arial Black" panose="020B0A04020102020204" pitchFamily="34" charset="0"/>
              </a:endParaRPr>
            </a:p>
          </p:txBody>
        </p:sp>
        <p:sp>
          <p:nvSpPr>
            <p:cNvPr id="11" name="Vuokaaviosymboli: Asettelu 10">
              <a:extLst>
                <a:ext uri="{FF2B5EF4-FFF2-40B4-BE49-F238E27FC236}">
                  <a16:creationId xmlns:a16="http://schemas.microsoft.com/office/drawing/2014/main" id="{DB47C0FB-8927-4FF4-8EF3-2137C2157E99}"/>
                </a:ext>
              </a:extLst>
            </p:cNvPr>
            <p:cNvSpPr/>
            <p:nvPr/>
          </p:nvSpPr>
          <p:spPr>
            <a:xfrm>
              <a:off x="22084" y="3083393"/>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Omistajuus</a:t>
              </a:r>
              <a:endParaRPr lang="fi-FI" sz="1050" dirty="0">
                <a:latin typeface="Arial Black" panose="020B0A04020102020204" pitchFamily="34" charset="0"/>
              </a:endParaRPr>
            </a:p>
          </p:txBody>
        </p:sp>
        <p:sp>
          <p:nvSpPr>
            <p:cNvPr id="12" name="Vuokaaviosymboli: Asettelu 11">
              <a:extLst>
                <a:ext uri="{FF2B5EF4-FFF2-40B4-BE49-F238E27FC236}">
                  <a16:creationId xmlns:a16="http://schemas.microsoft.com/office/drawing/2014/main" id="{48122E68-117E-4A2F-A884-51512AC45E22}"/>
                </a:ext>
              </a:extLst>
            </p:cNvPr>
            <p:cNvSpPr/>
            <p:nvPr/>
          </p:nvSpPr>
          <p:spPr>
            <a:xfrm>
              <a:off x="16274" y="3630089"/>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Rahoitus</a:t>
              </a:r>
              <a:endParaRPr lang="fi-FI" sz="1050" dirty="0">
                <a:latin typeface="Arial Black" panose="020B0A040201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2"/>
          <p:cNvSpPr txBox="1"/>
          <p:nvPr/>
        </p:nvSpPr>
        <p:spPr>
          <a:xfrm>
            <a:off x="1219200" y="533400"/>
            <a:ext cx="7022100" cy="381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Roboto"/>
              <a:buNone/>
            </a:pPr>
            <a:r>
              <a:rPr lang="en-GB" sz="2400" b="1" dirty="0" err="1">
                <a:latin typeface="Roboto"/>
                <a:ea typeface="Roboto"/>
                <a:cs typeface="Roboto"/>
                <a:sym typeface="Roboto"/>
              </a:rPr>
              <a:t>Millainen</a:t>
            </a:r>
            <a:r>
              <a:rPr lang="en-GB" sz="2400" b="1" dirty="0">
                <a:latin typeface="Roboto"/>
                <a:ea typeface="Roboto"/>
                <a:cs typeface="Roboto"/>
                <a:sym typeface="Roboto"/>
              </a:rPr>
              <a:t> </a:t>
            </a:r>
            <a:r>
              <a:rPr lang="en-GB" sz="2400" b="1" dirty="0" err="1">
                <a:latin typeface="Roboto"/>
                <a:ea typeface="Roboto"/>
                <a:cs typeface="Roboto"/>
                <a:sym typeface="Roboto"/>
              </a:rPr>
              <a:t>ajattelutapa</a:t>
            </a:r>
            <a:r>
              <a:rPr lang="en-GB" sz="2400" b="1" dirty="0">
                <a:latin typeface="Roboto"/>
                <a:ea typeface="Roboto"/>
                <a:cs typeface="Roboto"/>
                <a:sym typeface="Roboto"/>
              </a:rPr>
              <a:t> </a:t>
            </a:r>
            <a:r>
              <a:rPr lang="en-GB" sz="2400" b="1" dirty="0" err="1">
                <a:latin typeface="Roboto"/>
                <a:ea typeface="Roboto"/>
                <a:cs typeface="Roboto"/>
                <a:sym typeface="Roboto"/>
              </a:rPr>
              <a:t>toimintaamme</a:t>
            </a:r>
            <a:r>
              <a:rPr lang="en-GB" sz="2400" b="1" dirty="0">
                <a:latin typeface="Roboto"/>
                <a:ea typeface="Roboto"/>
                <a:cs typeface="Roboto"/>
                <a:sym typeface="Roboto"/>
              </a:rPr>
              <a:t> </a:t>
            </a:r>
            <a:r>
              <a:rPr lang="en-GB" sz="2400" b="1" dirty="0" err="1">
                <a:latin typeface="Roboto"/>
                <a:ea typeface="Roboto"/>
                <a:cs typeface="Roboto"/>
                <a:sym typeface="Roboto"/>
              </a:rPr>
              <a:t>ohjaa</a:t>
            </a:r>
            <a:r>
              <a:rPr lang="en-GB" sz="2400" b="1" dirty="0">
                <a:latin typeface="Roboto"/>
                <a:ea typeface="Roboto"/>
                <a:cs typeface="Roboto"/>
                <a:sym typeface="Roboto"/>
              </a:rPr>
              <a:t>?</a:t>
            </a:r>
            <a:endParaRPr sz="2400" b="1" i="0" u="none" strike="noStrike" cap="none" dirty="0" err="1">
              <a:solidFill>
                <a:srgbClr val="000000"/>
              </a:solidFill>
              <a:latin typeface="Roboto"/>
              <a:ea typeface="Roboto"/>
              <a:cs typeface="Roboto"/>
              <a:sym typeface="Roboto"/>
            </a:endParaRPr>
          </a:p>
        </p:txBody>
      </p:sp>
      <p:sp>
        <p:nvSpPr>
          <p:cNvPr id="459" name="Google Shape;459;p62"/>
          <p:cNvSpPr txBox="1"/>
          <p:nvPr/>
        </p:nvSpPr>
        <p:spPr>
          <a:xfrm>
            <a:off x="1219200" y="228600"/>
            <a:ext cx="7022100" cy="304800"/>
          </a:xfrm>
          <a:prstGeom prst="rect">
            <a:avLst/>
          </a:prstGeom>
          <a:noFill/>
          <a:ln>
            <a:noFill/>
          </a:ln>
        </p:spPr>
        <p:txBody>
          <a:bodyPr spcFirstLastPara="1" wrap="square" lIns="27000" tIns="27000" rIns="27000" bIns="27000" anchor="t" anchorCtr="0">
            <a:noAutofit/>
          </a:bodyPr>
          <a:lstStyle/>
          <a:p>
            <a:pPr marL="0" marR="0" lvl="0" indent="0" algn="l" rtl="0">
              <a:lnSpc>
                <a:spcPct val="120000"/>
              </a:lnSpc>
              <a:spcBef>
                <a:spcPts val="0"/>
              </a:spcBef>
              <a:spcAft>
                <a:spcPts val="800"/>
              </a:spcAft>
              <a:buClr>
                <a:srgbClr val="000000"/>
              </a:buClr>
              <a:buSzPts val="1100"/>
              <a:buFont typeface="Arial"/>
              <a:buNone/>
            </a:pPr>
            <a:r>
              <a:rPr lang="en-GB" sz="1500" dirty="0" err="1">
                <a:latin typeface="Roboto Light"/>
                <a:ea typeface="Roboto Light"/>
                <a:cs typeface="Roboto Light"/>
                <a:sym typeface="Roboto Light"/>
              </a:rPr>
              <a:t>Rakenteiden</a:t>
            </a:r>
            <a:r>
              <a:rPr lang="en-GB" sz="1500" dirty="0">
                <a:latin typeface="Roboto Light"/>
                <a:ea typeface="Roboto Light"/>
                <a:cs typeface="Roboto Light"/>
                <a:sym typeface="Roboto Light"/>
              </a:rPr>
              <a:t> </a:t>
            </a:r>
            <a:r>
              <a:rPr lang="en-GB" sz="1500" dirty="0" err="1">
                <a:latin typeface="Roboto Light"/>
                <a:ea typeface="Roboto Light"/>
                <a:cs typeface="Roboto Light"/>
                <a:sym typeface="Roboto Light"/>
              </a:rPr>
              <a:t>reflektointi</a:t>
            </a:r>
            <a:endParaRPr sz="1500" b="0" i="0" u="none" strike="noStrike" cap="none" dirty="0">
              <a:solidFill>
                <a:srgbClr val="000000"/>
              </a:solidFill>
              <a:latin typeface="Roboto Light"/>
              <a:ea typeface="Roboto Light"/>
              <a:cs typeface="Roboto Light"/>
              <a:sym typeface="Roboto Light"/>
            </a:endParaRPr>
          </a:p>
        </p:txBody>
      </p:sp>
      <p:sp>
        <p:nvSpPr>
          <p:cNvPr id="460" name="Google Shape;460;p62"/>
          <p:cNvSpPr txBox="1"/>
          <p:nvPr/>
        </p:nvSpPr>
        <p:spPr>
          <a:xfrm>
            <a:off x="6318447" y="979569"/>
            <a:ext cx="2434800" cy="3937488"/>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300" dirty="0" err="1">
                <a:latin typeface="Roboto Light"/>
                <a:ea typeface="Roboto Light"/>
                <a:cs typeface="Roboto Light"/>
                <a:sym typeface="Roboto Light"/>
              </a:rPr>
              <a:t>Kunnat</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ovat</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perinteisesti</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käyttäneet</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kasvua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menestyksensä</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mittarina</a:t>
            </a:r>
            <a:r>
              <a:rPr lang="en-GB" sz="1300" dirty="0">
                <a:latin typeface="Roboto Light"/>
                <a:ea typeface="Roboto Light"/>
                <a:cs typeface="Roboto Light"/>
                <a:sym typeface="Roboto Light"/>
              </a:rPr>
              <a:t>. Mutta </a:t>
            </a:r>
            <a:r>
              <a:rPr lang="en-GB" sz="1300" dirty="0" err="1">
                <a:latin typeface="Roboto Light"/>
                <a:ea typeface="Roboto Light"/>
                <a:cs typeface="Roboto Light"/>
                <a:sym typeface="Roboto Light"/>
              </a:rPr>
              <a:t>monet</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päättäjät</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haluavat</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nykyään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ajatella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laajemmin</a:t>
            </a:r>
            <a:r>
              <a:rPr lang="en-GB" sz="1300" dirty="0">
                <a:latin typeface="Roboto Light"/>
                <a:ea typeface="Roboto Light"/>
                <a:cs typeface="Roboto Light"/>
                <a:sym typeface="Roboto Light"/>
              </a:rPr>
              <a:t>: Miten </a:t>
            </a:r>
            <a:r>
              <a:rPr lang="en-GB" sz="1300" dirty="0" err="1">
                <a:latin typeface="Roboto Light"/>
                <a:ea typeface="Roboto Light"/>
                <a:cs typeface="Roboto Light"/>
                <a:sym typeface="Roboto Light"/>
              </a:rPr>
              <a:t>saada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alue</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kukoistamaan</a:t>
            </a:r>
            <a:r>
              <a:rPr lang="en-GB" sz="1300" dirty="0">
                <a:latin typeface="Roboto Light"/>
                <a:ea typeface="Roboto Light"/>
                <a:cs typeface="Roboto Light"/>
                <a:sym typeface="Roboto Light"/>
              </a:rPr>
              <a:t>?</a:t>
            </a:r>
          </a:p>
          <a:p>
            <a:pPr marL="0" marR="0" lvl="0" indent="0" algn="l" rtl="0">
              <a:lnSpc>
                <a:spcPct val="115000"/>
              </a:lnSpc>
              <a:spcBef>
                <a:spcPts val="0"/>
              </a:spcBef>
              <a:spcAft>
                <a:spcPts val="0"/>
              </a:spcAft>
              <a:buClr>
                <a:srgbClr val="000000"/>
              </a:buClr>
              <a:buSzPts val="1300"/>
              <a:buFont typeface="Arial"/>
              <a:buNone/>
            </a:pPr>
            <a:br>
              <a:rPr lang="en-GB" sz="1300" dirty="0">
                <a:latin typeface="Roboto Light"/>
                <a:ea typeface="Roboto Light"/>
                <a:cs typeface="Roboto Light"/>
                <a:sym typeface="Roboto Light"/>
              </a:rPr>
            </a:br>
            <a:r>
              <a:rPr lang="en-GB" sz="1300" dirty="0" err="1">
                <a:latin typeface="Roboto Light"/>
                <a:ea typeface="Roboto Light"/>
                <a:cs typeface="Roboto Light"/>
                <a:sym typeface="Roboto Light"/>
              </a:rPr>
              <a:t>Mikä</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määrittää</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sen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onnistuuko</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alue</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tavoitteessaan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kukoistaa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pelkän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yksinkertaisen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kasvun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sijaan</a:t>
            </a:r>
            <a:r>
              <a:rPr lang="en-GB" sz="1300" dirty="0">
                <a:latin typeface="Roboto Light"/>
                <a:ea typeface="Roboto Light"/>
                <a:cs typeface="Roboto Light"/>
                <a:sym typeface="Roboto Light"/>
              </a:rPr>
              <a:t>?</a:t>
            </a:r>
            <a:endParaRPr sz="1300" dirty="0">
              <a:latin typeface="Roboto Light"/>
              <a:ea typeface="Roboto Light"/>
              <a:cs typeface="Roboto Light"/>
              <a:sym typeface="Roboto Light"/>
            </a:endParaRPr>
          </a:p>
          <a:p>
            <a:pPr>
              <a:lnSpc>
                <a:spcPct val="115000"/>
              </a:lnSpc>
              <a:spcBef>
                <a:spcPts val="1000"/>
              </a:spcBef>
              <a:spcAft>
                <a:spcPts val="1000"/>
              </a:spcAft>
              <a:buSzPts val="1300"/>
            </a:pPr>
            <a:r>
              <a:rPr lang="en-GB" sz="1300" dirty="0">
                <a:latin typeface="Roboto Light"/>
                <a:ea typeface="Roboto Light"/>
                <a:cs typeface="Roboto Light"/>
                <a:sym typeface="Roboto Light"/>
              </a:rPr>
              <a:t>Sen </a:t>
            </a:r>
            <a:r>
              <a:rPr lang="en-GB" sz="1300" dirty="0" err="1">
                <a:latin typeface="Roboto Light"/>
                <a:ea typeface="Roboto Light"/>
                <a:cs typeface="Roboto Light"/>
                <a:sym typeface="Roboto Light"/>
              </a:rPr>
              <a:t>instituutioiden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ja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toimintapojen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syvärakenne</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määrittää</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perustavalla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tavalla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miten</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alue</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toimii</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ja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mitä</a:t>
            </a:r>
            <a:r>
              <a:rPr lang="en-GB" sz="1300" dirty="0">
                <a:latin typeface="Roboto Light"/>
                <a:ea typeface="Roboto Light"/>
                <a:cs typeface="Roboto Light"/>
                <a:sym typeface="Roboto Light"/>
              </a:rPr>
              <a:t> se </a:t>
            </a:r>
            <a:r>
              <a:rPr lang="en-GB" sz="1300" dirty="0" err="1">
                <a:latin typeface="Roboto Light"/>
                <a:ea typeface="Roboto Light"/>
                <a:cs typeface="Roboto Light"/>
                <a:sym typeface="Roboto Light"/>
              </a:rPr>
              <a:t>voi</a:t>
            </a:r>
            <a:r>
              <a:rPr lang="en-GB" sz="1300" dirty="0">
                <a:latin typeface="Roboto Light"/>
                <a:ea typeface="Roboto Light"/>
                <a:cs typeface="Roboto Light"/>
                <a:sym typeface="Roboto Light"/>
              </a:rPr>
              <a:t> olla</a:t>
            </a:r>
            <a:endParaRPr sz="1300" dirty="0">
              <a:latin typeface="Roboto Light"/>
              <a:ea typeface="Roboto Light"/>
              <a:cs typeface="Roboto Light"/>
              <a:sym typeface="Roboto Light"/>
            </a:endParaRPr>
          </a:p>
        </p:txBody>
      </p:sp>
      <p:sp>
        <p:nvSpPr>
          <p:cNvPr id="2" name="Puhekupla: Suorakulmio, kulmat pyöristettu 1">
            <a:extLst>
              <a:ext uri="{FF2B5EF4-FFF2-40B4-BE49-F238E27FC236}">
                <a16:creationId xmlns:a16="http://schemas.microsoft.com/office/drawing/2014/main" id="{3C7745C6-0D44-4BE7-ACE2-496C1B94864C}"/>
              </a:ext>
            </a:extLst>
          </p:cNvPr>
          <p:cNvSpPr/>
          <p:nvPr/>
        </p:nvSpPr>
        <p:spPr>
          <a:xfrm>
            <a:off x="295146" y="2002760"/>
            <a:ext cx="1661245" cy="577203"/>
          </a:xfrm>
          <a:prstGeom prst="wedgeRoundRectCallout">
            <a:avLst>
              <a:gd name="adj1" fmla="val -47233"/>
              <a:gd name="adj2" fmla="val -92235"/>
              <a:gd name="adj3" fmla="val 16667"/>
            </a:avLst>
          </a:prstGeom>
          <a:solidFill>
            <a:srgbClr val="F2F2F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100" dirty="0">
                <a:solidFill>
                  <a:schemeClr val="tx1"/>
                </a:solidFill>
                <a:latin typeface="Arial" panose="020B0604020202020204" pitchFamily="34" charset="0"/>
                <a:cs typeface="Arial" panose="020B0604020202020204" pitchFamily="34" charset="0"/>
              </a:rPr>
              <a:t>Miten saamme kaupunkimme kasvamaan?</a:t>
            </a:r>
          </a:p>
        </p:txBody>
      </p:sp>
      <p:pic>
        <p:nvPicPr>
          <p:cNvPr id="4" name="Kuva 3">
            <a:extLst>
              <a:ext uri="{FF2B5EF4-FFF2-40B4-BE49-F238E27FC236}">
                <a16:creationId xmlns:a16="http://schemas.microsoft.com/office/drawing/2014/main" id="{00F5605C-4072-4257-B922-6626A1B777F1}"/>
              </a:ext>
            </a:extLst>
          </p:cNvPr>
          <p:cNvPicPr>
            <a:picLocks noChangeAspect="1"/>
          </p:cNvPicPr>
          <p:nvPr/>
        </p:nvPicPr>
        <p:blipFill>
          <a:blip r:embed="rId3"/>
          <a:stretch>
            <a:fillRect/>
          </a:stretch>
        </p:blipFill>
        <p:spPr>
          <a:xfrm>
            <a:off x="295146" y="2718426"/>
            <a:ext cx="1848108" cy="1152686"/>
          </a:xfrm>
          <a:prstGeom prst="rect">
            <a:avLst/>
          </a:prstGeom>
        </p:spPr>
      </p:pic>
      <p:sp>
        <p:nvSpPr>
          <p:cNvPr id="6" name="Puhekupla: Suorakulmio, kulmat pyöristettu 5">
            <a:extLst>
              <a:ext uri="{FF2B5EF4-FFF2-40B4-BE49-F238E27FC236}">
                <a16:creationId xmlns:a16="http://schemas.microsoft.com/office/drawing/2014/main" id="{5A40EAB1-9164-4269-BDBF-339E5ECE81F3}"/>
              </a:ext>
            </a:extLst>
          </p:cNvPr>
          <p:cNvSpPr/>
          <p:nvPr/>
        </p:nvSpPr>
        <p:spPr>
          <a:xfrm>
            <a:off x="4572000" y="1937598"/>
            <a:ext cx="1344524" cy="612648"/>
          </a:xfrm>
          <a:prstGeom prst="wedgeRoundRectCallout">
            <a:avLst>
              <a:gd name="adj1" fmla="val 47824"/>
              <a:gd name="adj2" fmla="val -92440"/>
              <a:gd name="adj3" fmla="val 16667"/>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solidFill>
                  <a:schemeClr val="tx1"/>
                </a:solidFill>
              </a:rPr>
              <a:t>Miten saamme kaupunkimme kukoistamaan?</a:t>
            </a:r>
          </a:p>
        </p:txBody>
      </p:sp>
      <p:pic>
        <p:nvPicPr>
          <p:cNvPr id="8" name="Kuva 7">
            <a:extLst>
              <a:ext uri="{FF2B5EF4-FFF2-40B4-BE49-F238E27FC236}">
                <a16:creationId xmlns:a16="http://schemas.microsoft.com/office/drawing/2014/main" id="{5316654D-CA8C-444B-AF8A-7D8B4B5E3F19}"/>
              </a:ext>
            </a:extLst>
          </p:cNvPr>
          <p:cNvPicPr>
            <a:picLocks noChangeAspect="1"/>
          </p:cNvPicPr>
          <p:nvPr/>
        </p:nvPicPr>
        <p:blipFill>
          <a:blip r:embed="rId4"/>
          <a:stretch>
            <a:fillRect/>
          </a:stretch>
        </p:blipFill>
        <p:spPr>
          <a:xfrm>
            <a:off x="4825518" y="2718426"/>
            <a:ext cx="930848" cy="930848"/>
          </a:xfrm>
          <a:prstGeom prst="rect">
            <a:avLst/>
          </a:prstGeom>
        </p:spPr>
      </p:pic>
      <p:grpSp>
        <p:nvGrpSpPr>
          <p:cNvPr id="15" name="Ryhmä 14">
            <a:extLst>
              <a:ext uri="{FF2B5EF4-FFF2-40B4-BE49-F238E27FC236}">
                <a16:creationId xmlns:a16="http://schemas.microsoft.com/office/drawing/2014/main" id="{D313201F-D249-4D1F-AE62-566328E77EE4}"/>
              </a:ext>
            </a:extLst>
          </p:cNvPr>
          <p:cNvGrpSpPr/>
          <p:nvPr/>
        </p:nvGrpSpPr>
        <p:grpSpPr>
          <a:xfrm>
            <a:off x="2388650" y="1610834"/>
            <a:ext cx="1751090" cy="2529929"/>
            <a:chOff x="16274" y="1479952"/>
            <a:chExt cx="1751090" cy="2529929"/>
          </a:xfrm>
        </p:grpSpPr>
        <p:sp>
          <p:nvSpPr>
            <p:cNvPr id="16" name="Vuokaaviosymboli: Asettelu 15">
              <a:extLst>
                <a:ext uri="{FF2B5EF4-FFF2-40B4-BE49-F238E27FC236}">
                  <a16:creationId xmlns:a16="http://schemas.microsoft.com/office/drawing/2014/main" id="{B024419A-DFBD-4930-8A52-2D495FD62CCB}"/>
                </a:ext>
              </a:extLst>
            </p:cNvPr>
            <p:cNvSpPr/>
            <p:nvPr/>
          </p:nvSpPr>
          <p:spPr>
            <a:xfrm>
              <a:off x="22087" y="1479952"/>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Tarkoitus</a:t>
              </a:r>
              <a:endParaRPr lang="fi-FI" sz="1050" dirty="0">
                <a:latin typeface="Arial Black" panose="020B0A04020102020204" pitchFamily="34" charset="0"/>
              </a:endParaRPr>
            </a:p>
          </p:txBody>
        </p:sp>
        <p:sp>
          <p:nvSpPr>
            <p:cNvPr id="17" name="Vuokaaviosymboli: Asettelu 16">
              <a:extLst>
                <a:ext uri="{FF2B5EF4-FFF2-40B4-BE49-F238E27FC236}">
                  <a16:creationId xmlns:a16="http://schemas.microsoft.com/office/drawing/2014/main" id="{615600CE-BC4F-483A-AC07-F39E1148F4EA}"/>
                </a:ext>
              </a:extLst>
            </p:cNvPr>
            <p:cNvSpPr/>
            <p:nvPr/>
          </p:nvSpPr>
          <p:spPr>
            <a:xfrm>
              <a:off x="22087" y="2001799"/>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Verkostot</a:t>
              </a:r>
              <a:endParaRPr lang="fi-FI" sz="1050" dirty="0">
                <a:latin typeface="Arial Black" panose="020B0A04020102020204" pitchFamily="34" charset="0"/>
              </a:endParaRPr>
            </a:p>
          </p:txBody>
        </p:sp>
        <p:sp>
          <p:nvSpPr>
            <p:cNvPr id="18" name="Vuokaaviosymboli: Asettelu 17">
              <a:extLst>
                <a:ext uri="{FF2B5EF4-FFF2-40B4-BE49-F238E27FC236}">
                  <a16:creationId xmlns:a16="http://schemas.microsoft.com/office/drawing/2014/main" id="{404D87A4-9EFA-4601-AAF3-3CFF3DA0D8BF}"/>
                </a:ext>
              </a:extLst>
            </p:cNvPr>
            <p:cNvSpPr/>
            <p:nvPr/>
          </p:nvSpPr>
          <p:spPr>
            <a:xfrm>
              <a:off x="22084" y="2527489"/>
              <a:ext cx="1745275" cy="384191"/>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Hallinto</a:t>
              </a:r>
              <a:endParaRPr lang="fi-FI" sz="1050" dirty="0">
                <a:latin typeface="Arial Black" panose="020B0A04020102020204" pitchFamily="34" charset="0"/>
              </a:endParaRPr>
            </a:p>
          </p:txBody>
        </p:sp>
        <p:sp>
          <p:nvSpPr>
            <p:cNvPr id="19" name="Vuokaaviosymboli: Asettelu 18">
              <a:extLst>
                <a:ext uri="{FF2B5EF4-FFF2-40B4-BE49-F238E27FC236}">
                  <a16:creationId xmlns:a16="http://schemas.microsoft.com/office/drawing/2014/main" id="{576F6801-0AA8-4FFD-AA9E-ABA38735DBAF}"/>
                </a:ext>
              </a:extLst>
            </p:cNvPr>
            <p:cNvSpPr/>
            <p:nvPr/>
          </p:nvSpPr>
          <p:spPr>
            <a:xfrm>
              <a:off x="22084" y="3083393"/>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Omistajuus</a:t>
              </a:r>
              <a:endParaRPr lang="fi-FI" sz="1050" dirty="0">
                <a:latin typeface="Arial Black" panose="020B0A04020102020204" pitchFamily="34" charset="0"/>
              </a:endParaRPr>
            </a:p>
          </p:txBody>
        </p:sp>
        <p:sp>
          <p:nvSpPr>
            <p:cNvPr id="20" name="Vuokaaviosymboli: Asettelu 19">
              <a:extLst>
                <a:ext uri="{FF2B5EF4-FFF2-40B4-BE49-F238E27FC236}">
                  <a16:creationId xmlns:a16="http://schemas.microsoft.com/office/drawing/2014/main" id="{BD225F96-0EDA-4061-AAEC-ABFA40CF438C}"/>
                </a:ext>
              </a:extLst>
            </p:cNvPr>
            <p:cNvSpPr/>
            <p:nvPr/>
          </p:nvSpPr>
          <p:spPr>
            <a:xfrm>
              <a:off x="16274" y="3630089"/>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Rahoitus</a:t>
              </a:r>
              <a:endParaRPr lang="fi-FI" sz="1050" dirty="0">
                <a:latin typeface="Arial Black" panose="020B0A040201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3"/>
          <p:cNvSpPr txBox="1"/>
          <p:nvPr/>
        </p:nvSpPr>
        <p:spPr>
          <a:xfrm>
            <a:off x="984069" y="533400"/>
            <a:ext cx="7257231" cy="381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Roboto"/>
              <a:buNone/>
            </a:pPr>
            <a:r>
              <a:rPr lang="en-GB" sz="2400" b="1" dirty="0" err="1">
                <a:latin typeface="Roboto"/>
                <a:ea typeface="Roboto"/>
                <a:cs typeface="Roboto"/>
                <a:sym typeface="Roboto"/>
              </a:rPr>
              <a:t>Miten</a:t>
            </a:r>
            <a:r>
              <a:rPr lang="en-GB" sz="2400" b="1" dirty="0">
                <a:latin typeface="Roboto"/>
                <a:ea typeface="Roboto"/>
                <a:cs typeface="Roboto"/>
                <a:sym typeface="Roboto"/>
              </a:rPr>
              <a:t> </a:t>
            </a:r>
            <a:r>
              <a:rPr lang="en-GB" sz="2400" b="1" dirty="0" err="1">
                <a:latin typeface="Roboto"/>
                <a:ea typeface="Roboto"/>
                <a:cs typeface="Roboto"/>
                <a:sym typeface="Roboto"/>
              </a:rPr>
              <a:t>kaupunkien</a:t>
            </a:r>
            <a:r>
              <a:rPr lang="en-GB" sz="2400" b="1" dirty="0">
                <a:latin typeface="Roboto"/>
                <a:ea typeface="Roboto"/>
                <a:cs typeface="Roboto"/>
                <a:sym typeface="Roboto"/>
              </a:rPr>
              <a:t> </a:t>
            </a:r>
            <a:r>
              <a:rPr lang="en-GB" sz="2400" b="1" dirty="0" err="1">
                <a:latin typeface="Roboto"/>
                <a:ea typeface="Roboto"/>
                <a:cs typeface="Roboto"/>
                <a:sym typeface="Roboto"/>
              </a:rPr>
              <a:t>syvärakenne</a:t>
            </a:r>
            <a:r>
              <a:rPr lang="en-GB" sz="2400" b="1" dirty="0">
                <a:latin typeface="Roboto"/>
                <a:ea typeface="Roboto"/>
                <a:cs typeface="Roboto"/>
                <a:sym typeface="Roboto"/>
              </a:rPr>
              <a:t> vie </a:t>
            </a:r>
            <a:r>
              <a:rPr lang="en-GB" sz="2400" b="1" dirty="0" err="1">
                <a:latin typeface="Roboto"/>
                <a:ea typeface="Roboto"/>
                <a:cs typeface="Roboto"/>
                <a:sym typeface="Roboto"/>
              </a:rPr>
              <a:t>kohti</a:t>
            </a:r>
            <a:r>
              <a:rPr lang="en-GB" sz="2400" b="1" dirty="0">
                <a:latin typeface="Roboto"/>
                <a:ea typeface="Roboto"/>
                <a:cs typeface="Roboto"/>
                <a:sym typeface="Roboto"/>
              </a:rPr>
              <a:t> </a:t>
            </a:r>
            <a:r>
              <a:rPr lang="en-GB" sz="2400" b="1" dirty="0" err="1">
                <a:latin typeface="Roboto"/>
                <a:ea typeface="Roboto"/>
                <a:cs typeface="Roboto"/>
                <a:sym typeface="Roboto"/>
              </a:rPr>
              <a:t>tavoitteita</a:t>
            </a:r>
            <a:r>
              <a:rPr lang="en-GB" sz="2400" b="1" dirty="0">
                <a:latin typeface="Roboto"/>
                <a:ea typeface="Roboto"/>
                <a:cs typeface="Roboto"/>
                <a:sym typeface="Roboto"/>
              </a:rPr>
              <a:t>?</a:t>
            </a:r>
            <a:endParaRPr sz="2400" b="1" i="0" u="none" strike="noStrike" cap="none" dirty="0">
              <a:solidFill>
                <a:srgbClr val="000000"/>
              </a:solidFill>
              <a:latin typeface="Roboto"/>
              <a:ea typeface="Roboto"/>
              <a:cs typeface="Roboto"/>
              <a:sym typeface="Roboto"/>
            </a:endParaRPr>
          </a:p>
        </p:txBody>
      </p:sp>
      <p:sp>
        <p:nvSpPr>
          <p:cNvPr id="469" name="Google Shape;469;p63"/>
          <p:cNvSpPr txBox="1"/>
          <p:nvPr/>
        </p:nvSpPr>
        <p:spPr>
          <a:xfrm>
            <a:off x="1219200" y="228600"/>
            <a:ext cx="7022100" cy="304800"/>
          </a:xfrm>
          <a:prstGeom prst="rect">
            <a:avLst/>
          </a:prstGeom>
          <a:noFill/>
          <a:ln>
            <a:noFill/>
          </a:ln>
        </p:spPr>
        <p:txBody>
          <a:bodyPr spcFirstLastPara="1" wrap="square" lIns="27000" tIns="27000" rIns="27000" bIns="27000" anchor="t" anchorCtr="0">
            <a:noAutofit/>
          </a:bodyPr>
          <a:lstStyle/>
          <a:p>
            <a:pPr marL="0" marR="0" lvl="0" indent="0" algn="l" rtl="0">
              <a:lnSpc>
                <a:spcPct val="120000"/>
              </a:lnSpc>
              <a:spcBef>
                <a:spcPts val="0"/>
              </a:spcBef>
              <a:spcAft>
                <a:spcPts val="800"/>
              </a:spcAft>
              <a:buClr>
                <a:srgbClr val="000000"/>
              </a:buClr>
              <a:buSzPts val="1100"/>
              <a:buFont typeface="Arial"/>
              <a:buNone/>
            </a:pPr>
            <a:r>
              <a:rPr lang="en-GB" sz="1500" dirty="0" err="1">
                <a:latin typeface="Roboto Light"/>
                <a:ea typeface="Roboto Light"/>
                <a:cs typeface="Roboto Light"/>
                <a:sym typeface="Roboto Light"/>
              </a:rPr>
              <a:t>Rakenteiden</a:t>
            </a:r>
            <a:r>
              <a:rPr lang="en-GB" sz="1500" dirty="0">
                <a:latin typeface="Roboto Light"/>
                <a:ea typeface="Roboto Light"/>
                <a:cs typeface="Roboto Light"/>
                <a:sym typeface="Roboto Light"/>
              </a:rPr>
              <a:t> </a:t>
            </a:r>
            <a:r>
              <a:rPr lang="en-GB" sz="1500" dirty="0" err="1">
                <a:latin typeface="Roboto Light"/>
                <a:ea typeface="Roboto Light"/>
                <a:cs typeface="Roboto Light"/>
                <a:sym typeface="Roboto Light"/>
              </a:rPr>
              <a:t>reflektointi</a:t>
            </a:r>
            <a:endParaRPr sz="1500" b="0" i="0" u="none" strike="noStrike" cap="none" dirty="0">
              <a:solidFill>
                <a:srgbClr val="000000"/>
              </a:solidFill>
              <a:latin typeface="Roboto Light"/>
              <a:ea typeface="Roboto Light"/>
              <a:cs typeface="Roboto Light"/>
              <a:sym typeface="Roboto Light"/>
            </a:endParaRPr>
          </a:p>
        </p:txBody>
      </p:sp>
      <p:sp>
        <p:nvSpPr>
          <p:cNvPr id="470" name="Google Shape;470;p63"/>
          <p:cNvSpPr txBox="1"/>
          <p:nvPr/>
        </p:nvSpPr>
        <p:spPr>
          <a:xfrm>
            <a:off x="6306000" y="1326025"/>
            <a:ext cx="2434800" cy="1968744"/>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fi-FI" sz="1300" dirty="0">
                <a:latin typeface="Roboto Light"/>
                <a:ea typeface="Roboto Light"/>
                <a:cs typeface="Roboto Light"/>
                <a:sym typeface="Roboto Light"/>
              </a:rPr>
              <a:t>Tämä työkalu auttaa vastaamaan kahteen ydinkysymykseen:</a:t>
            </a:r>
            <a:endParaRPr sz="1300" dirty="0">
              <a:latin typeface="Roboto Light"/>
              <a:ea typeface="Roboto Light"/>
              <a:cs typeface="Roboto Light"/>
              <a:sym typeface="Roboto Light"/>
            </a:endParaRPr>
          </a:p>
          <a:p>
            <a:pPr marL="457200" marR="0" lvl="0" indent="-311150" algn="l" rtl="0">
              <a:lnSpc>
                <a:spcPct val="115000"/>
              </a:lnSpc>
              <a:spcBef>
                <a:spcPts val="1000"/>
              </a:spcBef>
              <a:spcAft>
                <a:spcPts val="0"/>
              </a:spcAft>
              <a:buSzPts val="1300"/>
              <a:buFont typeface="Roboto Light"/>
              <a:buAutoNum type="arabicPeriod"/>
            </a:pPr>
            <a:r>
              <a:rPr lang="fi-FI" sz="1300" dirty="0">
                <a:latin typeface="Roboto Light"/>
                <a:ea typeface="Roboto Light"/>
                <a:cs typeface="Roboto Light"/>
                <a:sym typeface="Roboto Light"/>
              </a:rPr>
              <a:t>Mitkä rakenteelliset tekijät pitävät meitä kiinni vanhassa?</a:t>
            </a:r>
            <a:endParaRPr sz="1300" dirty="0">
              <a:latin typeface="Roboto Light"/>
              <a:ea typeface="Roboto Light"/>
              <a:cs typeface="Roboto Light"/>
              <a:sym typeface="Roboto Light"/>
            </a:endParaRPr>
          </a:p>
          <a:p>
            <a:pPr marL="457200" marR="0" lvl="0" indent="-311150" algn="l" rtl="0">
              <a:lnSpc>
                <a:spcPct val="115000"/>
              </a:lnSpc>
              <a:spcBef>
                <a:spcPts val="0"/>
              </a:spcBef>
              <a:spcAft>
                <a:spcPts val="0"/>
              </a:spcAft>
              <a:buSzPts val="1300"/>
              <a:buFont typeface="Roboto Light"/>
              <a:buAutoNum type="arabicPeriod"/>
            </a:pPr>
            <a:r>
              <a:rPr lang="en-GB" sz="1300" dirty="0" err="1">
                <a:latin typeface="Roboto Light"/>
                <a:ea typeface="Roboto Light"/>
                <a:cs typeface="Roboto Light"/>
                <a:sym typeface="Roboto Light"/>
              </a:rPr>
              <a:t>Mitkä</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rakenteellisest</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tekijät</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vievät</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meitä</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kohti</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kukoistavaa</a:t>
            </a:r>
            <a:r>
              <a:rPr lang="en-GB" sz="1300" dirty="0">
                <a:latin typeface="Roboto Light"/>
                <a:ea typeface="Roboto Light"/>
                <a:cs typeface="Roboto Light"/>
                <a:sym typeface="Roboto Light"/>
              </a:rPr>
              <a:t> </a:t>
            </a:r>
            <a:r>
              <a:rPr lang="en-GB" sz="1300" dirty="0" err="1">
                <a:latin typeface="Roboto Light"/>
                <a:ea typeface="Roboto Light"/>
                <a:cs typeface="Roboto Light"/>
                <a:sym typeface="Roboto Light"/>
              </a:rPr>
              <a:t>tulevaisuutta</a:t>
            </a:r>
            <a:r>
              <a:rPr lang="en-GB" sz="1300" dirty="0">
                <a:latin typeface="Roboto Light"/>
                <a:ea typeface="Roboto Light"/>
                <a:cs typeface="Roboto Light"/>
                <a:sym typeface="Roboto Light"/>
              </a:rPr>
              <a:t>?</a:t>
            </a:r>
            <a:endParaRPr sz="1300" dirty="0">
              <a:latin typeface="Roboto Light"/>
              <a:ea typeface="Roboto Light"/>
              <a:cs typeface="Roboto Light"/>
              <a:sym typeface="Roboto Light"/>
            </a:endParaRPr>
          </a:p>
        </p:txBody>
      </p:sp>
      <p:pic>
        <p:nvPicPr>
          <p:cNvPr id="472" name="Google Shape;472;p63"/>
          <p:cNvPicPr preferRelativeResize="0"/>
          <p:nvPr/>
        </p:nvPicPr>
        <p:blipFill>
          <a:blip r:embed="rId3">
            <a:alphaModFix/>
          </a:blip>
          <a:stretch>
            <a:fillRect/>
          </a:stretch>
        </p:blipFill>
        <p:spPr>
          <a:xfrm>
            <a:off x="487325" y="1639954"/>
            <a:ext cx="1338175" cy="1120150"/>
          </a:xfrm>
          <a:prstGeom prst="rect">
            <a:avLst/>
          </a:prstGeom>
          <a:noFill/>
          <a:ln>
            <a:noFill/>
          </a:ln>
        </p:spPr>
      </p:pic>
      <p:pic>
        <p:nvPicPr>
          <p:cNvPr id="473" name="Google Shape;473;p63"/>
          <p:cNvPicPr preferRelativeResize="0"/>
          <p:nvPr/>
        </p:nvPicPr>
        <p:blipFill>
          <a:blip r:embed="rId4">
            <a:alphaModFix/>
          </a:blip>
          <a:stretch>
            <a:fillRect/>
          </a:stretch>
        </p:blipFill>
        <p:spPr>
          <a:xfrm>
            <a:off x="4813224" y="1639950"/>
            <a:ext cx="963150" cy="962074"/>
          </a:xfrm>
          <a:prstGeom prst="rect">
            <a:avLst/>
          </a:prstGeom>
          <a:noFill/>
          <a:ln>
            <a:noFill/>
          </a:ln>
        </p:spPr>
      </p:pic>
      <p:sp>
        <p:nvSpPr>
          <p:cNvPr id="474" name="Google Shape;474;p63"/>
          <p:cNvSpPr/>
          <p:nvPr/>
        </p:nvSpPr>
        <p:spPr>
          <a:xfrm>
            <a:off x="371500" y="3142675"/>
            <a:ext cx="1775400" cy="1120200"/>
          </a:xfrm>
          <a:prstGeom prst="wedgeRoundRectCallout">
            <a:avLst>
              <a:gd name="adj1" fmla="val 1293"/>
              <a:gd name="adj2" fmla="val -7590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err="1"/>
              <a:t>Mikä</a:t>
            </a:r>
            <a:r>
              <a:rPr lang="en-GB" dirty="0"/>
              <a:t> </a:t>
            </a:r>
            <a:r>
              <a:rPr lang="en-GB" dirty="0" err="1"/>
              <a:t>pidättelee</a:t>
            </a:r>
            <a:r>
              <a:rPr lang="en-GB" dirty="0"/>
              <a:t> </a:t>
            </a:r>
            <a:r>
              <a:rPr lang="en-GB" dirty="0" err="1"/>
              <a:t>meitä</a:t>
            </a:r>
            <a:r>
              <a:rPr lang="en-GB" dirty="0"/>
              <a:t> </a:t>
            </a:r>
            <a:r>
              <a:rPr lang="en-GB" dirty="0" err="1"/>
              <a:t>kiinni</a:t>
            </a:r>
            <a:r>
              <a:rPr lang="en-GB" dirty="0"/>
              <a:t> </a:t>
            </a:r>
            <a:r>
              <a:rPr lang="en-GB" dirty="0" err="1"/>
              <a:t>vanhassa</a:t>
            </a:r>
            <a:r>
              <a:rPr lang="en-GB" dirty="0"/>
              <a:t>?</a:t>
            </a:r>
            <a:endParaRPr dirty="0"/>
          </a:p>
        </p:txBody>
      </p:sp>
      <p:sp>
        <p:nvSpPr>
          <p:cNvPr id="475" name="Google Shape;475;p63"/>
          <p:cNvSpPr/>
          <p:nvPr/>
        </p:nvSpPr>
        <p:spPr>
          <a:xfrm>
            <a:off x="4407100" y="3142675"/>
            <a:ext cx="1775400" cy="1120200"/>
          </a:xfrm>
          <a:prstGeom prst="wedgeRoundRectCallout">
            <a:avLst>
              <a:gd name="adj1" fmla="val -3204"/>
              <a:gd name="adj2" fmla="val -7767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err="1"/>
              <a:t>Mikä</a:t>
            </a:r>
            <a:r>
              <a:rPr lang="en-GB" dirty="0"/>
              <a:t> vie </a:t>
            </a:r>
            <a:r>
              <a:rPr lang="en-GB" dirty="0" err="1"/>
              <a:t>meitä</a:t>
            </a:r>
            <a:r>
              <a:rPr lang="en-GB" dirty="0"/>
              <a:t> </a:t>
            </a:r>
            <a:r>
              <a:rPr lang="en-GB" dirty="0" err="1"/>
              <a:t>kohti</a:t>
            </a:r>
            <a:r>
              <a:rPr lang="en-GB" dirty="0"/>
              <a:t> </a:t>
            </a:r>
            <a:r>
              <a:rPr lang="en-GB" dirty="0" err="1"/>
              <a:t>kukoistavaa</a:t>
            </a:r>
            <a:r>
              <a:rPr lang="en-GB" dirty="0"/>
              <a:t> </a:t>
            </a:r>
            <a:r>
              <a:rPr lang="en-GB" dirty="0" err="1"/>
              <a:t>tulevaisuutta</a:t>
            </a:r>
            <a:r>
              <a:rPr lang="en-GB" dirty="0"/>
              <a:t>?</a:t>
            </a:r>
            <a:endParaRPr dirty="0"/>
          </a:p>
        </p:txBody>
      </p:sp>
      <p:grpSp>
        <p:nvGrpSpPr>
          <p:cNvPr id="10" name="Ryhmä 9">
            <a:extLst>
              <a:ext uri="{FF2B5EF4-FFF2-40B4-BE49-F238E27FC236}">
                <a16:creationId xmlns:a16="http://schemas.microsoft.com/office/drawing/2014/main" id="{F7EB6545-2E3C-40C7-882C-27470E8A85FA}"/>
              </a:ext>
            </a:extLst>
          </p:cNvPr>
          <p:cNvGrpSpPr/>
          <p:nvPr/>
        </p:nvGrpSpPr>
        <p:grpSpPr>
          <a:xfrm>
            <a:off x="2465826" y="1639950"/>
            <a:ext cx="1751090" cy="2529929"/>
            <a:chOff x="16274" y="1479952"/>
            <a:chExt cx="1751090" cy="2529929"/>
          </a:xfrm>
        </p:grpSpPr>
        <p:sp>
          <p:nvSpPr>
            <p:cNvPr id="11" name="Vuokaaviosymboli: Asettelu 10">
              <a:extLst>
                <a:ext uri="{FF2B5EF4-FFF2-40B4-BE49-F238E27FC236}">
                  <a16:creationId xmlns:a16="http://schemas.microsoft.com/office/drawing/2014/main" id="{43CB23E3-32BB-4F1C-8A7F-FC1CF0FBB42E}"/>
                </a:ext>
              </a:extLst>
            </p:cNvPr>
            <p:cNvSpPr/>
            <p:nvPr/>
          </p:nvSpPr>
          <p:spPr>
            <a:xfrm>
              <a:off x="22087" y="1479952"/>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Tarkoitus</a:t>
              </a:r>
              <a:endParaRPr lang="fi-FI" sz="1050" dirty="0">
                <a:latin typeface="Arial Black" panose="020B0A04020102020204" pitchFamily="34" charset="0"/>
              </a:endParaRPr>
            </a:p>
          </p:txBody>
        </p:sp>
        <p:sp>
          <p:nvSpPr>
            <p:cNvPr id="12" name="Vuokaaviosymboli: Asettelu 11">
              <a:extLst>
                <a:ext uri="{FF2B5EF4-FFF2-40B4-BE49-F238E27FC236}">
                  <a16:creationId xmlns:a16="http://schemas.microsoft.com/office/drawing/2014/main" id="{A38ACA4B-97A5-407F-8029-EDE356949041}"/>
                </a:ext>
              </a:extLst>
            </p:cNvPr>
            <p:cNvSpPr/>
            <p:nvPr/>
          </p:nvSpPr>
          <p:spPr>
            <a:xfrm>
              <a:off x="22087" y="2001799"/>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Verkostot</a:t>
              </a:r>
              <a:endParaRPr lang="fi-FI" sz="1050" dirty="0">
                <a:latin typeface="Arial Black" panose="020B0A04020102020204" pitchFamily="34" charset="0"/>
              </a:endParaRPr>
            </a:p>
          </p:txBody>
        </p:sp>
        <p:sp>
          <p:nvSpPr>
            <p:cNvPr id="13" name="Vuokaaviosymboli: Asettelu 12">
              <a:extLst>
                <a:ext uri="{FF2B5EF4-FFF2-40B4-BE49-F238E27FC236}">
                  <a16:creationId xmlns:a16="http://schemas.microsoft.com/office/drawing/2014/main" id="{62594165-9585-4C49-BF36-2D415C97691D}"/>
                </a:ext>
              </a:extLst>
            </p:cNvPr>
            <p:cNvSpPr/>
            <p:nvPr/>
          </p:nvSpPr>
          <p:spPr>
            <a:xfrm>
              <a:off x="22084" y="2527489"/>
              <a:ext cx="1745275" cy="384191"/>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Hallinto</a:t>
              </a:r>
              <a:endParaRPr lang="fi-FI" sz="1050" dirty="0">
                <a:latin typeface="Arial Black" panose="020B0A04020102020204" pitchFamily="34" charset="0"/>
              </a:endParaRPr>
            </a:p>
          </p:txBody>
        </p:sp>
        <p:sp>
          <p:nvSpPr>
            <p:cNvPr id="14" name="Vuokaaviosymboli: Asettelu 13">
              <a:extLst>
                <a:ext uri="{FF2B5EF4-FFF2-40B4-BE49-F238E27FC236}">
                  <a16:creationId xmlns:a16="http://schemas.microsoft.com/office/drawing/2014/main" id="{CB1EAD2C-A98C-4EBD-8A61-7591EF23ACCB}"/>
                </a:ext>
              </a:extLst>
            </p:cNvPr>
            <p:cNvSpPr/>
            <p:nvPr/>
          </p:nvSpPr>
          <p:spPr>
            <a:xfrm>
              <a:off x="22084" y="3083393"/>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Omistajuus</a:t>
              </a:r>
              <a:endParaRPr lang="fi-FI" sz="1050" dirty="0">
                <a:latin typeface="Arial Black" panose="020B0A04020102020204" pitchFamily="34" charset="0"/>
              </a:endParaRPr>
            </a:p>
          </p:txBody>
        </p:sp>
        <p:sp>
          <p:nvSpPr>
            <p:cNvPr id="15" name="Vuokaaviosymboli: Asettelu 14">
              <a:extLst>
                <a:ext uri="{FF2B5EF4-FFF2-40B4-BE49-F238E27FC236}">
                  <a16:creationId xmlns:a16="http://schemas.microsoft.com/office/drawing/2014/main" id="{0832ACE8-9B67-40BF-94D6-BB270F0B4470}"/>
                </a:ext>
              </a:extLst>
            </p:cNvPr>
            <p:cNvSpPr/>
            <p:nvPr/>
          </p:nvSpPr>
          <p:spPr>
            <a:xfrm>
              <a:off x="16274" y="3630089"/>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Rahoitus</a:t>
              </a:r>
              <a:endParaRPr lang="fi-FI" sz="1050" dirty="0">
                <a:latin typeface="Arial Black" panose="020B0A0402010202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grpSp>
        <p:nvGrpSpPr>
          <p:cNvPr id="14" name="Ryhmä 13">
            <a:extLst>
              <a:ext uri="{FF2B5EF4-FFF2-40B4-BE49-F238E27FC236}">
                <a16:creationId xmlns:a16="http://schemas.microsoft.com/office/drawing/2014/main" id="{9E625D81-B429-4B58-979C-FA1F172F986E}"/>
              </a:ext>
            </a:extLst>
          </p:cNvPr>
          <p:cNvGrpSpPr/>
          <p:nvPr/>
        </p:nvGrpSpPr>
        <p:grpSpPr>
          <a:xfrm>
            <a:off x="1803860" y="1306785"/>
            <a:ext cx="1751090" cy="2529929"/>
            <a:chOff x="16274" y="1479952"/>
            <a:chExt cx="1751090" cy="2529929"/>
          </a:xfrm>
        </p:grpSpPr>
        <p:sp>
          <p:nvSpPr>
            <p:cNvPr id="15" name="Vuokaaviosymboli: Asettelu 14">
              <a:extLst>
                <a:ext uri="{FF2B5EF4-FFF2-40B4-BE49-F238E27FC236}">
                  <a16:creationId xmlns:a16="http://schemas.microsoft.com/office/drawing/2014/main" id="{64DBB6C8-F627-4848-830D-B11C3CD6F992}"/>
                </a:ext>
              </a:extLst>
            </p:cNvPr>
            <p:cNvSpPr/>
            <p:nvPr/>
          </p:nvSpPr>
          <p:spPr>
            <a:xfrm>
              <a:off x="22087" y="1479952"/>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Tarkoitus</a:t>
              </a:r>
              <a:endParaRPr lang="fi-FI" sz="1050" dirty="0">
                <a:latin typeface="Arial Black" panose="020B0A04020102020204" pitchFamily="34" charset="0"/>
              </a:endParaRPr>
            </a:p>
          </p:txBody>
        </p:sp>
        <p:sp>
          <p:nvSpPr>
            <p:cNvPr id="16" name="Vuokaaviosymboli: Asettelu 15">
              <a:extLst>
                <a:ext uri="{FF2B5EF4-FFF2-40B4-BE49-F238E27FC236}">
                  <a16:creationId xmlns:a16="http://schemas.microsoft.com/office/drawing/2014/main" id="{5C6AF332-ED78-4078-8C28-3B1F80A46D31}"/>
                </a:ext>
              </a:extLst>
            </p:cNvPr>
            <p:cNvSpPr/>
            <p:nvPr/>
          </p:nvSpPr>
          <p:spPr>
            <a:xfrm>
              <a:off x="22087" y="2001799"/>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Verkostot</a:t>
              </a:r>
              <a:endParaRPr lang="fi-FI" sz="1050" dirty="0">
                <a:latin typeface="Arial Black" panose="020B0A04020102020204" pitchFamily="34" charset="0"/>
              </a:endParaRPr>
            </a:p>
          </p:txBody>
        </p:sp>
        <p:sp>
          <p:nvSpPr>
            <p:cNvPr id="17" name="Vuokaaviosymboli: Asettelu 16">
              <a:extLst>
                <a:ext uri="{FF2B5EF4-FFF2-40B4-BE49-F238E27FC236}">
                  <a16:creationId xmlns:a16="http://schemas.microsoft.com/office/drawing/2014/main" id="{61C86BB9-433A-4CE3-8A57-4974CAE854DA}"/>
                </a:ext>
              </a:extLst>
            </p:cNvPr>
            <p:cNvSpPr/>
            <p:nvPr/>
          </p:nvSpPr>
          <p:spPr>
            <a:xfrm>
              <a:off x="22084" y="2527489"/>
              <a:ext cx="1745275" cy="384191"/>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Hallinto</a:t>
              </a:r>
              <a:endParaRPr lang="fi-FI" sz="1050" dirty="0">
                <a:latin typeface="Arial Black" panose="020B0A04020102020204" pitchFamily="34" charset="0"/>
              </a:endParaRPr>
            </a:p>
          </p:txBody>
        </p:sp>
        <p:sp>
          <p:nvSpPr>
            <p:cNvPr id="18" name="Vuokaaviosymboli: Asettelu 17">
              <a:extLst>
                <a:ext uri="{FF2B5EF4-FFF2-40B4-BE49-F238E27FC236}">
                  <a16:creationId xmlns:a16="http://schemas.microsoft.com/office/drawing/2014/main" id="{8F186246-7C0A-472A-B009-6DD6FC9197F0}"/>
                </a:ext>
              </a:extLst>
            </p:cNvPr>
            <p:cNvSpPr/>
            <p:nvPr/>
          </p:nvSpPr>
          <p:spPr>
            <a:xfrm>
              <a:off x="22084" y="3083393"/>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Omistajuus</a:t>
              </a:r>
              <a:endParaRPr lang="fi-FI" sz="1050" dirty="0">
                <a:latin typeface="Arial Black" panose="020B0A04020102020204" pitchFamily="34" charset="0"/>
              </a:endParaRPr>
            </a:p>
          </p:txBody>
        </p:sp>
        <p:sp>
          <p:nvSpPr>
            <p:cNvPr id="19" name="Vuokaaviosymboli: Asettelu 18">
              <a:extLst>
                <a:ext uri="{FF2B5EF4-FFF2-40B4-BE49-F238E27FC236}">
                  <a16:creationId xmlns:a16="http://schemas.microsoft.com/office/drawing/2014/main" id="{BFB8FAB2-4971-4817-BF3B-0CC2B616725A}"/>
                </a:ext>
              </a:extLst>
            </p:cNvPr>
            <p:cNvSpPr/>
            <p:nvPr/>
          </p:nvSpPr>
          <p:spPr>
            <a:xfrm>
              <a:off x="16274" y="3630089"/>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Rahoitus</a:t>
              </a:r>
              <a:endParaRPr lang="fi-FI" sz="1050" dirty="0">
                <a:latin typeface="Arial Black" panose="020B0A04020102020204" pitchFamily="34" charset="0"/>
              </a:endParaRPr>
            </a:p>
          </p:txBody>
        </p:sp>
      </p:grpSp>
      <p:sp>
        <p:nvSpPr>
          <p:cNvPr id="486" name="Google Shape;486;p65"/>
          <p:cNvSpPr txBox="1"/>
          <p:nvPr/>
        </p:nvSpPr>
        <p:spPr>
          <a:xfrm>
            <a:off x="1219200" y="533400"/>
            <a:ext cx="7022100" cy="381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Roboto"/>
              <a:buNone/>
            </a:pPr>
            <a:r>
              <a:rPr lang="en-GB" sz="2400" b="1" dirty="0" err="1">
                <a:latin typeface="Roboto"/>
                <a:ea typeface="Roboto"/>
                <a:cs typeface="Roboto"/>
                <a:sym typeface="Roboto"/>
              </a:rPr>
              <a:t>Tarkoitus</a:t>
            </a:r>
            <a:endParaRPr sz="2400" b="1" i="0" u="none" strike="noStrike" cap="none" dirty="0">
              <a:solidFill>
                <a:srgbClr val="000000"/>
              </a:solidFill>
              <a:latin typeface="Roboto"/>
              <a:ea typeface="Roboto"/>
              <a:cs typeface="Roboto"/>
              <a:sym typeface="Roboto"/>
            </a:endParaRPr>
          </a:p>
        </p:txBody>
      </p:sp>
      <p:sp>
        <p:nvSpPr>
          <p:cNvPr id="488" name="Google Shape;488;p65"/>
          <p:cNvSpPr txBox="1"/>
          <p:nvPr/>
        </p:nvSpPr>
        <p:spPr>
          <a:xfrm>
            <a:off x="4475650" y="1271200"/>
            <a:ext cx="4089600" cy="3814378"/>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200" b="1" dirty="0" err="1">
                <a:solidFill>
                  <a:schemeClr val="dk1"/>
                </a:solidFill>
                <a:latin typeface="Roboto"/>
                <a:ea typeface="Roboto"/>
                <a:cs typeface="Roboto"/>
                <a:sym typeface="Roboto"/>
              </a:rPr>
              <a:t>Tarkoitus</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kuvaa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alueen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visiota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ja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tavoitteita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ja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sitä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miten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näihin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pyritään</a:t>
            </a:r>
            <a:r>
              <a:rPr lang="en-GB" sz="1200" b="1" dirty="0">
                <a:solidFill>
                  <a:schemeClr val="dk1"/>
                </a:solidFill>
                <a:latin typeface="Roboto"/>
                <a:ea typeface="Roboto"/>
                <a:cs typeface="Roboto"/>
                <a:sym typeface="Roboto"/>
              </a:rPr>
              <a:t>.</a:t>
            </a:r>
            <a:r>
              <a:rPr lang="en-GB" sz="1200" dirty="0">
                <a:solidFill>
                  <a:schemeClr val="dk1"/>
                </a:solidFill>
                <a:latin typeface="Roboto Light"/>
                <a:ea typeface="Roboto Light"/>
                <a:cs typeface="Roboto Light"/>
                <a:sym typeface="Roboto Light"/>
              </a:rPr>
              <a:t> </a:t>
            </a:r>
            <a:r>
              <a:rPr lang="fi-FI" sz="1200" dirty="0">
                <a:solidFill>
                  <a:schemeClr val="dk1"/>
                </a:solidFill>
                <a:latin typeface="Roboto Light"/>
                <a:ea typeface="Roboto Light"/>
                <a:cs typeface="Roboto Light"/>
                <a:sym typeface="Roboto Light"/>
              </a:rPr>
              <a:t>Tätä osa-aluetta voi reflektoida seuraavien kysymysten avulla:</a:t>
            </a:r>
            <a:endParaRPr sz="1200" dirty="0">
              <a:solidFill>
                <a:schemeClr val="dk1"/>
              </a:solidFill>
              <a:latin typeface="Roboto Light"/>
              <a:ea typeface="Roboto Light"/>
              <a:cs typeface="Roboto Light"/>
              <a:sym typeface="Roboto Light"/>
            </a:endParaRPr>
          </a:p>
          <a:p>
            <a:pPr marL="457200" lvl="0" indent="-298450" algn="l" rtl="0">
              <a:spcBef>
                <a:spcPts val="1000"/>
              </a:spcBef>
              <a:spcAft>
                <a:spcPts val="0"/>
              </a:spcAft>
              <a:buClr>
                <a:schemeClr val="dk1"/>
              </a:buClr>
              <a:buSzPts val="1100"/>
              <a:buChar char="●"/>
            </a:pPr>
            <a:r>
              <a:rPr lang="en-GB" sz="1100" dirty="0" err="1">
                <a:solidFill>
                  <a:schemeClr val="dk1"/>
                </a:solidFill>
              </a:rPr>
              <a:t>Mikä</a:t>
            </a:r>
            <a:r>
              <a:rPr lang="en-GB" sz="1100" dirty="0">
                <a:solidFill>
                  <a:schemeClr val="dk1"/>
                </a:solidFill>
              </a:rPr>
              <a:t> on </a:t>
            </a:r>
            <a:r>
              <a:rPr lang="en-GB" sz="1100" dirty="0" err="1">
                <a:solidFill>
                  <a:schemeClr val="dk1"/>
                </a:solidFill>
              </a:rPr>
              <a:t>kunnan</a:t>
            </a:r>
            <a:r>
              <a:rPr lang="en-GB" sz="1100" dirty="0">
                <a:solidFill>
                  <a:schemeClr val="dk1"/>
                </a:solidFill>
              </a:rPr>
              <a:t> </a:t>
            </a:r>
            <a:r>
              <a:rPr lang="en-GB" sz="1100" dirty="0" err="1">
                <a:solidFill>
                  <a:schemeClr val="dk1"/>
                </a:solidFill>
              </a:rPr>
              <a:t>visio</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tarkoitus</a:t>
            </a:r>
            <a:r>
              <a:rPr lang="en-GB" sz="1100" dirty="0">
                <a:solidFill>
                  <a:schemeClr val="dk1"/>
                </a:solidFill>
              </a:rPr>
              <a:t> – </a:t>
            </a:r>
            <a:r>
              <a:rPr lang="en-GB" sz="1100" dirty="0" err="1">
                <a:solidFill>
                  <a:schemeClr val="dk1"/>
                </a:solidFill>
              </a:rPr>
              <a:t>onko</a:t>
            </a:r>
            <a:r>
              <a:rPr lang="en-GB" sz="1100" dirty="0">
                <a:solidFill>
                  <a:schemeClr val="dk1"/>
                </a:solidFill>
              </a:rPr>
              <a:t> se </a:t>
            </a:r>
            <a:r>
              <a:rPr lang="en-GB" sz="1100" dirty="0" err="1">
                <a:solidFill>
                  <a:schemeClr val="dk1"/>
                </a:solidFill>
              </a:rPr>
              <a:t>yhtä</a:t>
            </a:r>
            <a:r>
              <a:rPr lang="en-GB" sz="1100" dirty="0">
                <a:solidFill>
                  <a:schemeClr val="dk1"/>
                </a:solidFill>
              </a:rPr>
              <a:t> </a:t>
            </a:r>
            <a:r>
              <a:rPr lang="en-GB" sz="1100" dirty="0" err="1">
                <a:solidFill>
                  <a:schemeClr val="dk1"/>
                </a:solidFill>
              </a:rPr>
              <a:t>kunnianhimoinen</a:t>
            </a:r>
            <a:r>
              <a:rPr lang="en-GB" sz="1100" dirty="0">
                <a:solidFill>
                  <a:schemeClr val="dk1"/>
                </a:solidFill>
              </a:rPr>
              <a:t> </a:t>
            </a:r>
            <a:r>
              <a:rPr lang="en-GB" sz="1100" dirty="0" err="1">
                <a:solidFill>
                  <a:schemeClr val="dk1"/>
                </a:solidFill>
              </a:rPr>
              <a:t>kuin</a:t>
            </a:r>
            <a:r>
              <a:rPr lang="en-GB" sz="1100" dirty="0">
                <a:solidFill>
                  <a:schemeClr val="dk1"/>
                </a:solidFill>
              </a:rPr>
              <a:t> </a:t>
            </a:r>
            <a:r>
              <a:rPr lang="en-GB" sz="1100" dirty="0" err="1">
                <a:solidFill>
                  <a:schemeClr val="dk1"/>
                </a:solidFill>
              </a:rPr>
              <a:t>näinä</a:t>
            </a:r>
            <a:r>
              <a:rPr lang="en-GB" sz="1100" dirty="0">
                <a:solidFill>
                  <a:schemeClr val="dk1"/>
                </a:solidFill>
              </a:rPr>
              <a:t> </a:t>
            </a:r>
            <a:r>
              <a:rPr lang="en-GB" sz="1100" dirty="0" err="1">
                <a:solidFill>
                  <a:schemeClr val="dk1"/>
                </a:solidFill>
              </a:rPr>
              <a:t>aikoina</a:t>
            </a:r>
            <a:r>
              <a:rPr lang="en-GB" sz="1100" dirty="0">
                <a:solidFill>
                  <a:schemeClr val="dk1"/>
                </a:solidFill>
              </a:rPr>
              <a:t> </a:t>
            </a:r>
            <a:r>
              <a:rPr lang="en-GB" sz="1100" dirty="0" err="1">
                <a:solidFill>
                  <a:schemeClr val="dk1"/>
                </a:solidFill>
              </a:rPr>
              <a:t>tulisi</a:t>
            </a:r>
            <a:r>
              <a:rPr lang="en-GB" sz="1100" dirty="0">
                <a:solidFill>
                  <a:schemeClr val="dk1"/>
                </a:solidFill>
              </a:rPr>
              <a:t> olla? </a:t>
            </a:r>
            <a:endParaRPr sz="1100" dirty="0">
              <a:solidFill>
                <a:schemeClr val="dk1"/>
              </a:solidFill>
            </a:endParaRPr>
          </a:p>
          <a:p>
            <a:pPr marL="457200" lvl="0" indent="-298450" algn="l" rtl="0">
              <a:spcBef>
                <a:spcPts val="0"/>
              </a:spcBef>
              <a:spcAft>
                <a:spcPts val="0"/>
              </a:spcAft>
              <a:buClr>
                <a:schemeClr val="dk1"/>
              </a:buClr>
              <a:buSzPts val="1100"/>
              <a:buChar char="●"/>
            </a:pPr>
            <a:r>
              <a:rPr lang="en-GB" sz="1100" dirty="0">
                <a:solidFill>
                  <a:schemeClr val="dk1"/>
                </a:solidFill>
              </a:rPr>
              <a:t>Onko </a:t>
            </a:r>
            <a:r>
              <a:rPr lang="en-GB" sz="1100" dirty="0" err="1">
                <a:solidFill>
                  <a:schemeClr val="dk1"/>
                </a:solidFill>
              </a:rPr>
              <a:t>kunnan</a:t>
            </a:r>
            <a:r>
              <a:rPr lang="en-GB" sz="1100" dirty="0">
                <a:solidFill>
                  <a:schemeClr val="dk1"/>
                </a:solidFill>
              </a:rPr>
              <a:t> </a:t>
            </a:r>
            <a:r>
              <a:rPr lang="en-GB" sz="1100" dirty="0" err="1">
                <a:solidFill>
                  <a:schemeClr val="dk1"/>
                </a:solidFill>
              </a:rPr>
              <a:t>korkein</a:t>
            </a:r>
            <a:r>
              <a:rPr lang="en-GB" sz="1100" dirty="0">
                <a:solidFill>
                  <a:schemeClr val="dk1"/>
                </a:solidFill>
              </a:rPr>
              <a:t> johto </a:t>
            </a:r>
            <a:r>
              <a:rPr lang="en-GB" sz="1100" dirty="0" err="1">
                <a:solidFill>
                  <a:schemeClr val="dk1"/>
                </a:solidFill>
              </a:rPr>
              <a:t>ottanut</a:t>
            </a:r>
            <a:r>
              <a:rPr lang="en-GB" sz="1100" dirty="0">
                <a:solidFill>
                  <a:schemeClr val="dk1"/>
                </a:solidFill>
              </a:rPr>
              <a:t> vision </a:t>
            </a:r>
            <a:r>
              <a:rPr lang="en-GB" sz="1100" dirty="0" err="1">
                <a:solidFill>
                  <a:schemeClr val="dk1"/>
                </a:solidFill>
              </a:rPr>
              <a:t>omakseen</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ohjaako</a:t>
            </a:r>
            <a:r>
              <a:rPr lang="en-GB" sz="1100" dirty="0">
                <a:solidFill>
                  <a:schemeClr val="dk1"/>
                </a:solidFill>
              </a:rPr>
              <a:t> se </a:t>
            </a:r>
            <a:r>
              <a:rPr lang="en-GB" sz="1100" dirty="0" err="1">
                <a:solidFill>
                  <a:schemeClr val="dk1"/>
                </a:solidFill>
              </a:rPr>
              <a:t>näkyvästi</a:t>
            </a:r>
            <a:r>
              <a:rPr lang="en-GB" sz="1100" dirty="0">
                <a:solidFill>
                  <a:schemeClr val="dk1"/>
                </a:solidFill>
              </a:rPr>
              <a:t> </a:t>
            </a:r>
            <a:r>
              <a:rPr lang="en-GB" sz="1100" dirty="0" err="1">
                <a:solidFill>
                  <a:schemeClr val="dk1"/>
                </a:solidFill>
              </a:rPr>
              <a:t>toimintaa</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johtamista</a:t>
            </a:r>
            <a:r>
              <a:rPr lang="en-GB" sz="1100" dirty="0">
                <a:solidFill>
                  <a:schemeClr val="dk1"/>
                </a:solidFill>
              </a:rPr>
              <a:t>? </a:t>
            </a:r>
            <a:endParaRPr sz="1100" dirty="0">
              <a:solidFill>
                <a:schemeClr val="dk1"/>
              </a:solidFill>
            </a:endParaRPr>
          </a:p>
          <a:p>
            <a:pPr marL="457200" lvl="0" indent="-298450" algn="l" rtl="0">
              <a:spcBef>
                <a:spcPts val="0"/>
              </a:spcBef>
              <a:spcAft>
                <a:spcPts val="0"/>
              </a:spcAft>
              <a:buClr>
                <a:schemeClr val="dk1"/>
              </a:buClr>
              <a:buSzPts val="1100"/>
              <a:buChar char="●"/>
            </a:pPr>
            <a:r>
              <a:rPr lang="en-GB" sz="1100" dirty="0" err="1">
                <a:solidFill>
                  <a:schemeClr val="dk1"/>
                </a:solidFill>
              </a:rPr>
              <a:t>Ohjaako</a:t>
            </a:r>
            <a:r>
              <a:rPr lang="en-GB" sz="1100" dirty="0">
                <a:solidFill>
                  <a:schemeClr val="dk1"/>
                </a:solidFill>
              </a:rPr>
              <a:t> </a:t>
            </a:r>
            <a:r>
              <a:rPr lang="en-GB" sz="1100" dirty="0" err="1">
                <a:solidFill>
                  <a:schemeClr val="dk1"/>
                </a:solidFill>
              </a:rPr>
              <a:t>visio</a:t>
            </a:r>
            <a:r>
              <a:rPr lang="en-GB" sz="1100" dirty="0">
                <a:solidFill>
                  <a:schemeClr val="dk1"/>
                </a:solidFill>
              </a:rPr>
              <a:t> </a:t>
            </a:r>
            <a:r>
              <a:rPr lang="en-GB" sz="1100" dirty="0" err="1">
                <a:solidFill>
                  <a:schemeClr val="dk1"/>
                </a:solidFill>
              </a:rPr>
              <a:t>kunnanhallinnon</a:t>
            </a:r>
            <a:r>
              <a:rPr lang="en-GB" sz="1100" dirty="0">
                <a:solidFill>
                  <a:schemeClr val="dk1"/>
                </a:solidFill>
              </a:rPr>
              <a:t> </a:t>
            </a:r>
            <a:r>
              <a:rPr lang="en-GB" sz="1100" dirty="0" err="1">
                <a:solidFill>
                  <a:schemeClr val="dk1"/>
                </a:solidFill>
              </a:rPr>
              <a:t>lisäksi</a:t>
            </a:r>
            <a:r>
              <a:rPr lang="en-GB" sz="1100" dirty="0">
                <a:solidFill>
                  <a:schemeClr val="dk1"/>
                </a:solidFill>
              </a:rPr>
              <a:t> </a:t>
            </a:r>
            <a:r>
              <a:rPr lang="en-GB" sz="1100" dirty="0" err="1">
                <a:solidFill>
                  <a:schemeClr val="dk1"/>
                </a:solidFill>
              </a:rPr>
              <a:t>myös</a:t>
            </a:r>
            <a:r>
              <a:rPr lang="en-GB" sz="1100" dirty="0">
                <a:solidFill>
                  <a:schemeClr val="dk1"/>
                </a:solidFill>
              </a:rPr>
              <a:t> </a:t>
            </a:r>
            <a:r>
              <a:rPr lang="en-GB" sz="1100" dirty="0" err="1">
                <a:solidFill>
                  <a:schemeClr val="dk1"/>
                </a:solidFill>
              </a:rPr>
              <a:t>sidosryhmien</a:t>
            </a:r>
            <a:r>
              <a:rPr lang="en-GB" sz="1100" dirty="0">
                <a:solidFill>
                  <a:schemeClr val="dk1"/>
                </a:solidFill>
              </a:rPr>
              <a:t> </a:t>
            </a:r>
            <a:r>
              <a:rPr lang="en-GB" sz="1100" dirty="0" err="1">
                <a:solidFill>
                  <a:schemeClr val="dk1"/>
                </a:solidFill>
              </a:rPr>
              <a:t>toimintaa</a:t>
            </a:r>
            <a:r>
              <a:rPr lang="en-GB" sz="1100" dirty="0">
                <a:solidFill>
                  <a:schemeClr val="dk1"/>
                </a:solidFill>
              </a:rPr>
              <a:t>? </a:t>
            </a:r>
            <a:endParaRPr sz="1100" dirty="0">
              <a:solidFill>
                <a:schemeClr val="dk1"/>
              </a:solidFill>
            </a:endParaRPr>
          </a:p>
          <a:p>
            <a:pPr marL="457200" lvl="0" indent="-298450" algn="l" rtl="0">
              <a:spcBef>
                <a:spcPts val="0"/>
              </a:spcBef>
              <a:spcAft>
                <a:spcPts val="0"/>
              </a:spcAft>
              <a:buClr>
                <a:schemeClr val="dk1"/>
              </a:buClr>
              <a:buSzPts val="1100"/>
              <a:buChar char="●"/>
            </a:pPr>
            <a:r>
              <a:rPr lang="en-GB" sz="1100" dirty="0" err="1">
                <a:solidFill>
                  <a:schemeClr val="dk1"/>
                </a:solidFill>
              </a:rPr>
              <a:t>Opetetaanko</a:t>
            </a:r>
            <a:r>
              <a:rPr lang="en-GB" sz="1100" dirty="0">
                <a:solidFill>
                  <a:schemeClr val="dk1"/>
                </a:solidFill>
              </a:rPr>
              <a:t> </a:t>
            </a:r>
            <a:r>
              <a:rPr lang="en-GB" sz="1100" dirty="0" err="1">
                <a:solidFill>
                  <a:schemeClr val="dk1"/>
                </a:solidFill>
              </a:rPr>
              <a:t>kunnan</a:t>
            </a:r>
            <a:r>
              <a:rPr lang="en-GB" sz="1100" dirty="0">
                <a:solidFill>
                  <a:schemeClr val="dk1"/>
                </a:solidFill>
              </a:rPr>
              <a:t> </a:t>
            </a:r>
            <a:r>
              <a:rPr lang="en-GB" sz="1100" dirty="0" err="1">
                <a:solidFill>
                  <a:schemeClr val="dk1"/>
                </a:solidFill>
              </a:rPr>
              <a:t>visiota</a:t>
            </a:r>
            <a:r>
              <a:rPr lang="en-GB" sz="1100" dirty="0">
                <a:solidFill>
                  <a:schemeClr val="dk1"/>
                </a:solidFill>
              </a:rPr>
              <a:t> </a:t>
            </a:r>
            <a:r>
              <a:rPr lang="en-GB" sz="1100" dirty="0" err="1">
                <a:solidFill>
                  <a:schemeClr val="dk1"/>
                </a:solidFill>
              </a:rPr>
              <a:t>lapsille</a:t>
            </a:r>
            <a:r>
              <a:rPr lang="en-GB" sz="1100" dirty="0">
                <a:solidFill>
                  <a:schemeClr val="dk1"/>
                </a:solidFill>
              </a:rPr>
              <a:t> </a:t>
            </a:r>
            <a:r>
              <a:rPr lang="en-GB" sz="1100" dirty="0" err="1">
                <a:solidFill>
                  <a:schemeClr val="dk1"/>
                </a:solidFill>
              </a:rPr>
              <a:t>kouluissa</a:t>
            </a:r>
            <a:r>
              <a:rPr lang="en-GB" sz="1100" dirty="0">
                <a:solidFill>
                  <a:schemeClr val="dk1"/>
                </a:solidFill>
              </a:rPr>
              <a:t>, </a:t>
            </a:r>
            <a:r>
              <a:rPr lang="en-GB" sz="1100" dirty="0" err="1">
                <a:solidFill>
                  <a:schemeClr val="dk1"/>
                </a:solidFill>
              </a:rPr>
              <a:t>jotta</a:t>
            </a:r>
            <a:r>
              <a:rPr lang="en-GB" sz="1100" dirty="0">
                <a:solidFill>
                  <a:schemeClr val="dk1"/>
                </a:solidFill>
              </a:rPr>
              <a:t> he </a:t>
            </a:r>
            <a:r>
              <a:rPr lang="en-GB" sz="1100" dirty="0" err="1">
                <a:solidFill>
                  <a:schemeClr val="dk1"/>
                </a:solidFill>
              </a:rPr>
              <a:t>voivat</a:t>
            </a:r>
            <a:r>
              <a:rPr lang="en-GB" sz="1100" dirty="0">
                <a:solidFill>
                  <a:schemeClr val="dk1"/>
                </a:solidFill>
              </a:rPr>
              <a:t> </a:t>
            </a:r>
            <a:r>
              <a:rPr lang="en-GB" sz="1100" dirty="0" err="1">
                <a:solidFill>
                  <a:schemeClr val="dk1"/>
                </a:solidFill>
              </a:rPr>
              <a:t>omaksua</a:t>
            </a:r>
            <a:r>
              <a:rPr lang="en-GB" sz="1100" dirty="0">
                <a:solidFill>
                  <a:schemeClr val="dk1"/>
                </a:solidFill>
              </a:rPr>
              <a:t> </a:t>
            </a:r>
            <a:r>
              <a:rPr lang="en-GB" sz="1100" dirty="0" err="1">
                <a:solidFill>
                  <a:schemeClr val="dk1"/>
                </a:solidFill>
              </a:rPr>
              <a:t>sellaisen</a:t>
            </a:r>
            <a:r>
              <a:rPr lang="en-GB" sz="1100" dirty="0">
                <a:solidFill>
                  <a:schemeClr val="dk1"/>
                </a:solidFill>
              </a:rPr>
              <a:t> vision </a:t>
            </a:r>
            <a:r>
              <a:rPr lang="en-GB" sz="1100" dirty="0" err="1">
                <a:solidFill>
                  <a:schemeClr val="dk1"/>
                </a:solidFill>
              </a:rPr>
              <a:t>ja</a:t>
            </a:r>
            <a:r>
              <a:rPr lang="en-GB" sz="1100" dirty="0">
                <a:solidFill>
                  <a:schemeClr val="dk1"/>
                </a:solidFill>
              </a:rPr>
              <a:t> </a:t>
            </a:r>
            <a:r>
              <a:rPr lang="en-GB" sz="1100" dirty="0" err="1">
                <a:solidFill>
                  <a:schemeClr val="dk1"/>
                </a:solidFill>
              </a:rPr>
              <a:t>maailmankatsomuksen</a:t>
            </a:r>
            <a:r>
              <a:rPr lang="en-GB" sz="1100" dirty="0">
                <a:solidFill>
                  <a:schemeClr val="dk1"/>
                </a:solidFill>
              </a:rPr>
              <a:t> </a:t>
            </a:r>
            <a:r>
              <a:rPr lang="en-GB" sz="1100" dirty="0" err="1">
                <a:solidFill>
                  <a:schemeClr val="dk1"/>
                </a:solidFill>
              </a:rPr>
              <a:t>jotka</a:t>
            </a:r>
            <a:r>
              <a:rPr lang="en-GB" sz="1100" dirty="0">
                <a:solidFill>
                  <a:schemeClr val="dk1"/>
                </a:solidFill>
              </a:rPr>
              <a:t> </a:t>
            </a:r>
            <a:r>
              <a:rPr lang="en-GB" sz="1100" dirty="0" err="1">
                <a:solidFill>
                  <a:schemeClr val="dk1"/>
                </a:solidFill>
              </a:rPr>
              <a:t>kasvattavat</a:t>
            </a:r>
            <a:r>
              <a:rPr lang="en-GB" sz="1100" dirty="0">
                <a:solidFill>
                  <a:schemeClr val="dk1"/>
                </a:solidFill>
              </a:rPr>
              <a:t> </a:t>
            </a:r>
            <a:r>
              <a:rPr lang="en-GB" sz="1100" dirty="0" err="1">
                <a:solidFill>
                  <a:schemeClr val="dk1"/>
                </a:solidFill>
              </a:rPr>
              <a:t>heistä</a:t>
            </a:r>
            <a:r>
              <a:rPr lang="en-GB" sz="1100" dirty="0">
                <a:solidFill>
                  <a:schemeClr val="dk1"/>
                </a:solidFill>
              </a:rPr>
              <a:t> </a:t>
            </a:r>
            <a:r>
              <a:rPr lang="en-GB" sz="1100" dirty="0" err="1">
                <a:solidFill>
                  <a:schemeClr val="dk1"/>
                </a:solidFill>
              </a:rPr>
              <a:t>sellaisia</a:t>
            </a:r>
            <a:r>
              <a:rPr lang="en-GB" sz="1100" dirty="0">
                <a:solidFill>
                  <a:schemeClr val="dk1"/>
                </a:solidFill>
              </a:rPr>
              <a:t> </a:t>
            </a:r>
            <a:r>
              <a:rPr lang="en-GB" sz="1100" dirty="0" err="1">
                <a:solidFill>
                  <a:schemeClr val="dk1"/>
                </a:solidFill>
              </a:rPr>
              <a:t>tulevaisuuden</a:t>
            </a:r>
            <a:r>
              <a:rPr lang="en-GB" sz="1100" dirty="0">
                <a:solidFill>
                  <a:schemeClr val="dk1"/>
                </a:solidFill>
              </a:rPr>
              <a:t> </a:t>
            </a:r>
            <a:r>
              <a:rPr lang="en-GB" sz="1100" dirty="0" err="1">
                <a:solidFill>
                  <a:schemeClr val="dk1"/>
                </a:solidFill>
              </a:rPr>
              <a:t>kansalaisia</a:t>
            </a:r>
            <a:r>
              <a:rPr lang="en-GB" sz="1100" dirty="0">
                <a:solidFill>
                  <a:schemeClr val="dk1"/>
                </a:solidFill>
              </a:rPr>
              <a:t> </a:t>
            </a:r>
            <a:r>
              <a:rPr lang="en-GB" sz="1100" dirty="0" err="1">
                <a:solidFill>
                  <a:schemeClr val="dk1"/>
                </a:solidFill>
              </a:rPr>
              <a:t>joita</a:t>
            </a:r>
            <a:r>
              <a:rPr lang="en-GB" sz="1100" dirty="0">
                <a:solidFill>
                  <a:schemeClr val="dk1"/>
                </a:solidFill>
              </a:rPr>
              <a:t> </a:t>
            </a:r>
            <a:r>
              <a:rPr lang="en-GB" sz="1100" dirty="0" err="1">
                <a:solidFill>
                  <a:schemeClr val="dk1"/>
                </a:solidFill>
              </a:rPr>
              <a:t>kunta</a:t>
            </a:r>
            <a:r>
              <a:rPr lang="en-GB" sz="1100" dirty="0">
                <a:solidFill>
                  <a:schemeClr val="dk1"/>
                </a:solidFill>
              </a:rPr>
              <a:t> </a:t>
            </a:r>
            <a:r>
              <a:rPr lang="en-GB" sz="1100" dirty="0" err="1">
                <a:solidFill>
                  <a:schemeClr val="dk1"/>
                </a:solidFill>
              </a:rPr>
              <a:t>tarvitsee</a:t>
            </a:r>
            <a:r>
              <a:rPr lang="en-GB" sz="1100" dirty="0">
                <a:solidFill>
                  <a:schemeClr val="dk1"/>
                </a:solidFill>
              </a:rPr>
              <a:t>?</a:t>
            </a:r>
            <a:endParaRPr sz="1100" dirty="0">
              <a:solidFill>
                <a:schemeClr val="dk1"/>
              </a:solidFill>
            </a:endParaRPr>
          </a:p>
          <a:p>
            <a:pPr marL="457200" lvl="0" indent="-298450" algn="l" rtl="0">
              <a:spcBef>
                <a:spcPts val="0"/>
              </a:spcBef>
              <a:spcAft>
                <a:spcPts val="0"/>
              </a:spcAft>
              <a:buClr>
                <a:schemeClr val="dk1"/>
              </a:buClr>
              <a:buSzPts val="1100"/>
              <a:buChar char="●"/>
            </a:pPr>
            <a:r>
              <a:rPr lang="en-GB" sz="1100" dirty="0" err="1">
                <a:solidFill>
                  <a:schemeClr val="dk1"/>
                </a:solidFill>
              </a:rPr>
              <a:t>Samaistuvatko</a:t>
            </a:r>
            <a:r>
              <a:rPr lang="en-GB" sz="1100" dirty="0">
                <a:solidFill>
                  <a:schemeClr val="dk1"/>
                </a:solidFill>
              </a:rPr>
              <a:t> </a:t>
            </a:r>
            <a:r>
              <a:rPr lang="en-GB" sz="1100" dirty="0" err="1">
                <a:solidFill>
                  <a:schemeClr val="dk1"/>
                </a:solidFill>
              </a:rPr>
              <a:t>paikalliset</a:t>
            </a:r>
            <a:r>
              <a:rPr lang="en-GB" sz="1100" dirty="0">
                <a:solidFill>
                  <a:schemeClr val="dk1"/>
                </a:solidFill>
              </a:rPr>
              <a:t> </a:t>
            </a:r>
            <a:r>
              <a:rPr lang="en-GB" sz="1100" dirty="0" err="1">
                <a:solidFill>
                  <a:schemeClr val="dk1"/>
                </a:solidFill>
              </a:rPr>
              <a:t>järjestöt</a:t>
            </a:r>
            <a:r>
              <a:rPr lang="en-GB" sz="1100" dirty="0">
                <a:solidFill>
                  <a:schemeClr val="dk1"/>
                </a:solidFill>
              </a:rPr>
              <a:t>, </a:t>
            </a:r>
            <a:r>
              <a:rPr lang="en-GB" sz="1100" dirty="0" err="1">
                <a:solidFill>
                  <a:schemeClr val="dk1"/>
                </a:solidFill>
              </a:rPr>
              <a:t>asukkaat</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yritykset</a:t>
            </a:r>
            <a:r>
              <a:rPr lang="en-GB" sz="1100" dirty="0">
                <a:solidFill>
                  <a:schemeClr val="dk1"/>
                </a:solidFill>
              </a:rPr>
              <a:t> </a:t>
            </a:r>
            <a:r>
              <a:rPr lang="en-GB" sz="1100" dirty="0" err="1">
                <a:solidFill>
                  <a:schemeClr val="dk1"/>
                </a:solidFill>
              </a:rPr>
              <a:t>visioon</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sen</a:t>
            </a:r>
            <a:r>
              <a:rPr lang="en-GB" sz="1100" dirty="0">
                <a:solidFill>
                  <a:schemeClr val="dk1"/>
                </a:solidFill>
              </a:rPr>
              <a:t> </a:t>
            </a:r>
            <a:r>
              <a:rPr lang="en-GB" sz="1100" dirty="0" err="1">
                <a:solidFill>
                  <a:schemeClr val="dk1"/>
                </a:solidFill>
              </a:rPr>
              <a:t>tavoitteisiin</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heijasteleeko</a:t>
            </a:r>
            <a:r>
              <a:rPr lang="en-GB" sz="1100" dirty="0">
                <a:solidFill>
                  <a:schemeClr val="dk1"/>
                </a:solidFill>
              </a:rPr>
              <a:t> se </a:t>
            </a:r>
            <a:r>
              <a:rPr lang="en-GB" sz="1100" dirty="0" err="1">
                <a:solidFill>
                  <a:schemeClr val="dk1"/>
                </a:solidFill>
              </a:rPr>
              <a:t>asukkaiden</a:t>
            </a:r>
            <a:r>
              <a:rPr lang="en-GB" sz="1100" dirty="0">
                <a:solidFill>
                  <a:schemeClr val="dk1"/>
                </a:solidFill>
              </a:rPr>
              <a:t> </a:t>
            </a:r>
            <a:r>
              <a:rPr lang="en-GB" sz="1100" dirty="0" err="1">
                <a:solidFill>
                  <a:schemeClr val="dk1"/>
                </a:solidFill>
              </a:rPr>
              <a:t>ääntä</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kokemuksia</a:t>
            </a:r>
            <a:r>
              <a:rPr lang="en-GB" sz="1100" dirty="0">
                <a:solidFill>
                  <a:schemeClr val="dk1"/>
                </a:solidFill>
              </a:rPr>
              <a:t>? </a:t>
            </a:r>
            <a:endParaRPr sz="1100" dirty="0">
              <a:solidFill>
                <a:schemeClr val="dk1"/>
              </a:solidFill>
            </a:endParaRPr>
          </a:p>
          <a:p>
            <a:pPr marL="457200" lvl="0" indent="-298450" algn="l" rtl="0">
              <a:spcBef>
                <a:spcPts val="0"/>
              </a:spcBef>
              <a:spcAft>
                <a:spcPts val="0"/>
              </a:spcAft>
              <a:buClr>
                <a:schemeClr val="dk1"/>
              </a:buClr>
              <a:buSzPts val="1100"/>
              <a:buChar char="●"/>
            </a:pPr>
            <a:r>
              <a:rPr lang="fi-FI" sz="1100" dirty="0">
                <a:solidFill>
                  <a:schemeClr val="dk1"/>
                </a:solidFill>
              </a:rPr>
              <a:t>Mistä muodostuu kaupungin identiteetti, kulttuuri ja ylpeys – ja miten asukkaita tuodaan yhteen näiden teemojen äärelle?</a:t>
            </a:r>
            <a:endParaRPr sz="1100" dirty="0">
              <a:solidFill>
                <a:schemeClr val="dk1"/>
              </a:solidFill>
            </a:endParaRPr>
          </a:p>
          <a:p>
            <a:pPr marL="0" marR="0" lvl="0" indent="0" algn="l" rtl="0">
              <a:lnSpc>
                <a:spcPct val="115000"/>
              </a:lnSpc>
              <a:spcBef>
                <a:spcPts val="0"/>
              </a:spcBef>
              <a:spcAft>
                <a:spcPts val="1000"/>
              </a:spcAft>
              <a:buClr>
                <a:srgbClr val="000000"/>
              </a:buClr>
              <a:buSzPts val="1300"/>
              <a:buFont typeface="Arial"/>
              <a:buNone/>
            </a:pPr>
            <a:endParaRPr sz="1200" dirty="0">
              <a:solidFill>
                <a:schemeClr val="dk1"/>
              </a:solidFill>
              <a:latin typeface="Roboto Light"/>
              <a:ea typeface="Roboto Light"/>
              <a:cs typeface="Roboto Light"/>
              <a:sym typeface="Roboto Light"/>
            </a:endParaRPr>
          </a:p>
        </p:txBody>
      </p:sp>
      <p:sp>
        <p:nvSpPr>
          <p:cNvPr id="489" name="Google Shape;489;p65"/>
          <p:cNvSpPr/>
          <p:nvPr/>
        </p:nvSpPr>
        <p:spPr>
          <a:xfrm>
            <a:off x="910250" y="1765675"/>
            <a:ext cx="3158400" cy="3377700"/>
          </a:xfrm>
          <a:prstGeom prst="rect">
            <a:avLst/>
          </a:prstGeom>
          <a:solidFill>
            <a:srgbClr val="FFFFFF">
              <a:alpha val="78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A3188D00-9E41-DA47-A672-6B91882B83CC}"/>
              </a:ext>
            </a:extLst>
          </p:cNvPr>
          <p:cNvSpPr/>
          <p:nvPr/>
        </p:nvSpPr>
        <p:spPr>
          <a:xfrm>
            <a:off x="1538815" y="1792305"/>
            <a:ext cx="2275367" cy="2995425"/>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469;p63">
            <a:extLst>
              <a:ext uri="{FF2B5EF4-FFF2-40B4-BE49-F238E27FC236}">
                <a16:creationId xmlns:a16="http://schemas.microsoft.com/office/drawing/2014/main" id="{3EE22191-DEE7-A801-B50C-2817B3EF108A}"/>
              </a:ext>
            </a:extLst>
          </p:cNvPr>
          <p:cNvSpPr txBox="1"/>
          <p:nvPr/>
        </p:nvSpPr>
        <p:spPr>
          <a:xfrm>
            <a:off x="1219200" y="228600"/>
            <a:ext cx="7022100" cy="304800"/>
          </a:xfrm>
          <a:prstGeom prst="rect">
            <a:avLst/>
          </a:prstGeom>
          <a:noFill/>
          <a:ln>
            <a:noFill/>
          </a:ln>
        </p:spPr>
        <p:txBody>
          <a:bodyPr spcFirstLastPara="1" wrap="square" lIns="27000" tIns="27000" rIns="27000" bIns="27000" anchor="t" anchorCtr="0">
            <a:noAutofit/>
          </a:bodyPr>
          <a:lstStyle/>
          <a:p>
            <a:pPr marL="0" marR="0" lvl="0" indent="0" algn="l" rtl="0">
              <a:lnSpc>
                <a:spcPct val="120000"/>
              </a:lnSpc>
              <a:spcBef>
                <a:spcPts val="0"/>
              </a:spcBef>
              <a:spcAft>
                <a:spcPts val="800"/>
              </a:spcAft>
              <a:buClr>
                <a:srgbClr val="000000"/>
              </a:buClr>
              <a:buSzPts val="1100"/>
              <a:buFont typeface="Arial"/>
              <a:buNone/>
            </a:pPr>
            <a:r>
              <a:rPr lang="en-GB" sz="1500" dirty="0" err="1">
                <a:latin typeface="Roboto Light"/>
                <a:ea typeface="Roboto Light"/>
                <a:cs typeface="Roboto Light"/>
                <a:sym typeface="Roboto Light"/>
              </a:rPr>
              <a:t>Rakenteiden</a:t>
            </a:r>
            <a:r>
              <a:rPr lang="en-GB" sz="1500" dirty="0">
                <a:latin typeface="Roboto Light"/>
                <a:ea typeface="Roboto Light"/>
                <a:cs typeface="Roboto Light"/>
                <a:sym typeface="Roboto Light"/>
              </a:rPr>
              <a:t> </a:t>
            </a:r>
            <a:r>
              <a:rPr lang="en-GB" sz="1500" dirty="0" err="1">
                <a:latin typeface="Roboto Light"/>
                <a:ea typeface="Roboto Light"/>
                <a:cs typeface="Roboto Light"/>
                <a:sym typeface="Roboto Light"/>
              </a:rPr>
              <a:t>reflektointi</a:t>
            </a:r>
            <a:endParaRPr sz="1500" b="0" i="0" u="none" strike="noStrike" cap="none" dirty="0">
              <a:solidFill>
                <a:srgbClr val="000000"/>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54" name="Google Shape;554;p69"/>
          <p:cNvSpPr txBox="1"/>
          <p:nvPr/>
        </p:nvSpPr>
        <p:spPr>
          <a:xfrm>
            <a:off x="1219200" y="533400"/>
            <a:ext cx="7022100" cy="381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Roboto"/>
              <a:buNone/>
            </a:pPr>
            <a:r>
              <a:rPr lang="en-GB" sz="2400" b="1" dirty="0" err="1">
                <a:latin typeface="Roboto"/>
                <a:ea typeface="Roboto"/>
                <a:cs typeface="Roboto"/>
                <a:sym typeface="Roboto"/>
              </a:rPr>
              <a:t>Verkostot</a:t>
            </a:r>
            <a:endParaRPr sz="2400" b="1" i="0" u="none" strike="noStrike" cap="none" dirty="0">
              <a:solidFill>
                <a:srgbClr val="000000"/>
              </a:solidFill>
              <a:latin typeface="Roboto"/>
              <a:ea typeface="Roboto"/>
              <a:cs typeface="Roboto"/>
              <a:sym typeface="Roboto"/>
            </a:endParaRPr>
          </a:p>
        </p:txBody>
      </p:sp>
      <p:sp>
        <p:nvSpPr>
          <p:cNvPr id="555" name="Google Shape;555;p69"/>
          <p:cNvSpPr txBox="1"/>
          <p:nvPr/>
        </p:nvSpPr>
        <p:spPr>
          <a:xfrm>
            <a:off x="1219200" y="228600"/>
            <a:ext cx="7022100" cy="304800"/>
          </a:xfrm>
          <a:prstGeom prst="rect">
            <a:avLst/>
          </a:prstGeom>
          <a:noFill/>
          <a:ln>
            <a:noFill/>
          </a:ln>
        </p:spPr>
        <p:txBody>
          <a:bodyPr spcFirstLastPara="1" wrap="square" lIns="27000" tIns="27000" rIns="27000" bIns="27000" anchor="t" anchorCtr="0">
            <a:noAutofit/>
          </a:bodyPr>
          <a:lstStyle/>
          <a:p>
            <a:pPr lvl="0">
              <a:lnSpc>
                <a:spcPct val="120000"/>
              </a:lnSpc>
              <a:spcAft>
                <a:spcPts val="800"/>
              </a:spcAft>
              <a:buSzPts val="1100"/>
            </a:pPr>
            <a:r>
              <a:rPr lang="en-GB" sz="1500" dirty="0" err="1">
                <a:latin typeface="Roboto Light"/>
                <a:ea typeface="Roboto Light"/>
                <a:cs typeface="Roboto Light"/>
                <a:sym typeface="Roboto Light"/>
              </a:rPr>
              <a:t>Rakenteiden</a:t>
            </a:r>
            <a:r>
              <a:rPr lang="en-GB" sz="1500" dirty="0">
                <a:latin typeface="Roboto Light"/>
                <a:ea typeface="Roboto Light"/>
                <a:cs typeface="Roboto Light"/>
                <a:sym typeface="Roboto Light"/>
              </a:rPr>
              <a:t> </a:t>
            </a:r>
            <a:r>
              <a:rPr lang="en-GB" sz="1500" dirty="0" err="1">
                <a:latin typeface="Roboto Light"/>
                <a:ea typeface="Roboto Light"/>
                <a:cs typeface="Roboto Light"/>
                <a:sym typeface="Roboto Light"/>
              </a:rPr>
              <a:t>reflektointi</a:t>
            </a:r>
            <a:endParaRPr lang="en-GB" sz="1500" dirty="0">
              <a:latin typeface="Roboto Light"/>
              <a:ea typeface="Roboto Light"/>
              <a:cs typeface="Roboto Light"/>
              <a:sym typeface="Roboto Light"/>
            </a:endParaRPr>
          </a:p>
        </p:txBody>
      </p:sp>
      <p:sp>
        <p:nvSpPr>
          <p:cNvPr id="556" name="Google Shape;556;p69"/>
          <p:cNvSpPr txBox="1"/>
          <p:nvPr/>
        </p:nvSpPr>
        <p:spPr>
          <a:xfrm>
            <a:off x="4475650" y="1271200"/>
            <a:ext cx="4562024" cy="3831305"/>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200" b="1" dirty="0" err="1">
                <a:solidFill>
                  <a:schemeClr val="dk1"/>
                </a:solidFill>
                <a:latin typeface="Roboto"/>
                <a:ea typeface="Roboto"/>
                <a:cs typeface="Roboto"/>
                <a:sym typeface="Roboto"/>
              </a:rPr>
              <a:t>Alueen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verkostot</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viittaavat</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yhteyksiin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ja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erilaisiin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yhteistyön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muotoihin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joita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alue</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ylläpitää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toteuttaakseen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tarkoitustaan</a:t>
            </a:r>
            <a:r>
              <a:rPr lang="en-GB" sz="1200" b="1" dirty="0">
                <a:solidFill>
                  <a:schemeClr val="dk1"/>
                </a:solidFill>
                <a:latin typeface="Roboto"/>
                <a:ea typeface="Roboto"/>
                <a:cs typeface="Roboto"/>
                <a:sym typeface="Roboto"/>
              </a:rPr>
              <a:t>.</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Seuraavien</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kysymysten</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avulla</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voi</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reflektoida</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alueen</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verkostoja</a:t>
            </a:r>
            <a:r>
              <a:rPr lang="en-GB" sz="1200" dirty="0">
                <a:solidFill>
                  <a:schemeClr val="dk1"/>
                </a:solidFill>
                <a:latin typeface="Roboto Light"/>
                <a:ea typeface="Roboto Light"/>
                <a:cs typeface="Roboto Light"/>
                <a:sym typeface="Roboto Light"/>
              </a:rPr>
              <a:t>: </a:t>
            </a:r>
            <a:endParaRPr sz="1200" dirty="0">
              <a:solidFill>
                <a:schemeClr val="dk1"/>
              </a:solidFill>
              <a:latin typeface="Roboto Light"/>
              <a:ea typeface="Roboto Light"/>
              <a:cs typeface="Roboto Light"/>
              <a:sym typeface="Roboto Light"/>
            </a:endParaRPr>
          </a:p>
          <a:p>
            <a:pPr marL="457200" lvl="0" indent="-298450" algn="l" rtl="0">
              <a:lnSpc>
                <a:spcPct val="115000"/>
              </a:lnSpc>
              <a:spcBef>
                <a:spcPts val="1000"/>
              </a:spcBef>
              <a:spcAft>
                <a:spcPts val="0"/>
              </a:spcAft>
              <a:buClr>
                <a:schemeClr val="dk1"/>
              </a:buClr>
              <a:buSzPts val="1100"/>
              <a:buChar char="●"/>
            </a:pPr>
            <a:r>
              <a:rPr lang="fi-FI" sz="1100" dirty="0">
                <a:solidFill>
                  <a:schemeClr val="dk1"/>
                </a:solidFill>
              </a:rPr>
              <a:t>Miten alue on sitoutunut yhteistyöhön kansalaisten, yhteisöjen, yritysten, teollisuuden, instituutioiden ja julkisten tahojen kanssa, ja miten yhteistyötä voitaisiin parantaa</a:t>
            </a:r>
            <a:r>
              <a:rPr lang="en-GB" sz="1100" dirty="0">
                <a:solidFill>
                  <a:schemeClr val="dk1"/>
                </a:solidFill>
              </a:rPr>
              <a:t>?</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sz="1100" dirty="0" err="1">
                <a:solidFill>
                  <a:schemeClr val="dk1"/>
                </a:solidFill>
              </a:rPr>
              <a:t>Mistä</a:t>
            </a:r>
            <a:r>
              <a:rPr lang="en-GB" sz="1100" dirty="0">
                <a:solidFill>
                  <a:schemeClr val="dk1"/>
                </a:solidFill>
              </a:rPr>
              <a:t> </a:t>
            </a:r>
            <a:r>
              <a:rPr lang="en-GB" sz="1100" dirty="0" err="1">
                <a:solidFill>
                  <a:schemeClr val="dk1"/>
                </a:solidFill>
              </a:rPr>
              <a:t>vanhoista</a:t>
            </a:r>
            <a:r>
              <a:rPr lang="en-GB" sz="1100" dirty="0">
                <a:solidFill>
                  <a:schemeClr val="dk1"/>
                </a:solidFill>
              </a:rPr>
              <a:t>, </a:t>
            </a:r>
            <a:r>
              <a:rPr lang="en-GB" sz="1100" dirty="0" err="1">
                <a:solidFill>
                  <a:schemeClr val="dk1"/>
                </a:solidFill>
              </a:rPr>
              <a:t>muutosta</a:t>
            </a:r>
            <a:r>
              <a:rPr lang="en-GB" sz="1100" dirty="0">
                <a:solidFill>
                  <a:schemeClr val="dk1"/>
                </a:solidFill>
              </a:rPr>
              <a:t> </a:t>
            </a:r>
            <a:r>
              <a:rPr lang="en-GB" sz="1100" dirty="0" err="1">
                <a:solidFill>
                  <a:schemeClr val="dk1"/>
                </a:solidFill>
              </a:rPr>
              <a:t>tukemattomista</a:t>
            </a:r>
            <a:r>
              <a:rPr lang="en-GB" sz="1100" dirty="0">
                <a:solidFill>
                  <a:schemeClr val="dk1"/>
                </a:solidFill>
              </a:rPr>
              <a:t> </a:t>
            </a:r>
            <a:r>
              <a:rPr lang="en-GB" sz="1100" dirty="0" err="1">
                <a:solidFill>
                  <a:schemeClr val="dk1"/>
                </a:solidFill>
              </a:rPr>
              <a:t>liiketoimista</a:t>
            </a:r>
            <a:r>
              <a:rPr lang="en-GB" sz="1100" dirty="0">
                <a:solidFill>
                  <a:schemeClr val="dk1"/>
                </a:solidFill>
              </a:rPr>
              <a:t>, </a:t>
            </a:r>
            <a:r>
              <a:rPr lang="en-GB" sz="1100" dirty="0" err="1">
                <a:solidFill>
                  <a:schemeClr val="dk1"/>
                </a:solidFill>
              </a:rPr>
              <a:t>sopimuksista</a:t>
            </a:r>
            <a:r>
              <a:rPr lang="en-GB" sz="1100" dirty="0">
                <a:solidFill>
                  <a:schemeClr val="dk1"/>
                </a:solidFill>
              </a:rPr>
              <a:t>, </a:t>
            </a:r>
            <a:r>
              <a:rPr lang="en-GB" sz="1100" dirty="0" err="1">
                <a:solidFill>
                  <a:schemeClr val="dk1"/>
                </a:solidFill>
              </a:rPr>
              <a:t>suhteista</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verkostoista</a:t>
            </a:r>
            <a:r>
              <a:rPr lang="en-GB" sz="1100" dirty="0">
                <a:solidFill>
                  <a:schemeClr val="dk1"/>
                </a:solidFill>
              </a:rPr>
              <a:t> </a:t>
            </a:r>
            <a:r>
              <a:rPr lang="en-GB" sz="1100" dirty="0" err="1">
                <a:solidFill>
                  <a:schemeClr val="dk1"/>
                </a:solidFill>
              </a:rPr>
              <a:t>tulisi</a:t>
            </a:r>
            <a:r>
              <a:rPr lang="en-GB" sz="1100" dirty="0">
                <a:solidFill>
                  <a:schemeClr val="dk1"/>
                </a:solidFill>
              </a:rPr>
              <a:t> </a:t>
            </a:r>
            <a:r>
              <a:rPr lang="en-GB" sz="1100" dirty="0" err="1">
                <a:solidFill>
                  <a:schemeClr val="dk1"/>
                </a:solidFill>
              </a:rPr>
              <a:t>luopua</a:t>
            </a:r>
            <a:r>
              <a:rPr lang="en-GB" sz="1100" dirty="0">
                <a:solidFill>
                  <a:schemeClr val="dk1"/>
                </a:solidFill>
              </a:rPr>
              <a:t>? </a:t>
            </a:r>
            <a:r>
              <a:rPr lang="en-GB" sz="1100" dirty="0" err="1">
                <a:solidFill>
                  <a:schemeClr val="dk1"/>
                </a:solidFill>
              </a:rPr>
              <a:t>Mitä</a:t>
            </a:r>
            <a:r>
              <a:rPr lang="en-GB" sz="1100" dirty="0">
                <a:solidFill>
                  <a:schemeClr val="dk1"/>
                </a:solidFill>
              </a:rPr>
              <a:t> </a:t>
            </a:r>
            <a:r>
              <a:rPr lang="en-GB" sz="1100" dirty="0" err="1">
                <a:solidFill>
                  <a:schemeClr val="dk1"/>
                </a:solidFill>
              </a:rPr>
              <a:t>uusia</a:t>
            </a:r>
            <a:r>
              <a:rPr lang="en-GB" sz="1100" dirty="0">
                <a:solidFill>
                  <a:schemeClr val="dk1"/>
                </a:solidFill>
              </a:rPr>
              <a:t> </a:t>
            </a:r>
            <a:r>
              <a:rPr lang="en-GB" sz="1100" dirty="0" err="1">
                <a:solidFill>
                  <a:schemeClr val="dk1"/>
                </a:solidFill>
              </a:rPr>
              <a:t>muutosta</a:t>
            </a:r>
            <a:r>
              <a:rPr lang="en-GB" sz="1100" dirty="0">
                <a:solidFill>
                  <a:schemeClr val="dk1"/>
                </a:solidFill>
              </a:rPr>
              <a:t> </a:t>
            </a:r>
            <a:r>
              <a:rPr lang="en-GB" sz="1100" dirty="0" err="1">
                <a:solidFill>
                  <a:schemeClr val="dk1"/>
                </a:solidFill>
              </a:rPr>
              <a:t>edistäviä</a:t>
            </a:r>
            <a:r>
              <a:rPr lang="en-GB" sz="1100" dirty="0">
                <a:solidFill>
                  <a:schemeClr val="dk1"/>
                </a:solidFill>
              </a:rPr>
              <a:t> </a:t>
            </a:r>
            <a:r>
              <a:rPr lang="en-GB" sz="1100" dirty="0" err="1">
                <a:solidFill>
                  <a:schemeClr val="dk1"/>
                </a:solidFill>
              </a:rPr>
              <a:t>verkostoja</a:t>
            </a:r>
            <a:r>
              <a:rPr lang="en-GB" sz="1100" dirty="0">
                <a:solidFill>
                  <a:schemeClr val="dk1"/>
                </a:solidFill>
              </a:rPr>
              <a:t> </a:t>
            </a:r>
            <a:r>
              <a:rPr lang="en-GB" sz="1100" dirty="0" err="1">
                <a:solidFill>
                  <a:schemeClr val="dk1"/>
                </a:solidFill>
              </a:rPr>
              <a:t>tulisi</a:t>
            </a:r>
            <a:r>
              <a:rPr lang="en-GB" sz="1100" dirty="0">
                <a:solidFill>
                  <a:schemeClr val="dk1"/>
                </a:solidFill>
              </a:rPr>
              <a:t> </a:t>
            </a:r>
            <a:r>
              <a:rPr lang="en-GB" sz="1100" dirty="0" err="1">
                <a:solidFill>
                  <a:schemeClr val="dk1"/>
                </a:solidFill>
              </a:rPr>
              <a:t>luoda</a:t>
            </a:r>
            <a:r>
              <a:rPr lang="en-GB" sz="1100" dirty="0">
                <a:solidFill>
                  <a:schemeClr val="dk1"/>
                </a:solidFill>
              </a:rPr>
              <a:t>?</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dirty="0" err="1">
                <a:solidFill>
                  <a:schemeClr val="dk1"/>
                </a:solidFill>
              </a:rPr>
              <a:t>Miten</a:t>
            </a:r>
            <a:r>
              <a:rPr lang="en-US" sz="1100" dirty="0">
                <a:solidFill>
                  <a:schemeClr val="dk1"/>
                </a:solidFill>
              </a:rPr>
              <a:t> </a:t>
            </a:r>
            <a:r>
              <a:rPr lang="en-US" sz="1100" dirty="0" err="1">
                <a:solidFill>
                  <a:schemeClr val="dk1"/>
                </a:solidFill>
              </a:rPr>
              <a:t>tiettyjen</a:t>
            </a:r>
            <a:r>
              <a:rPr lang="en-US" sz="1100" dirty="0">
                <a:solidFill>
                  <a:schemeClr val="dk1"/>
                </a:solidFill>
              </a:rPr>
              <a:t> </a:t>
            </a:r>
            <a:r>
              <a:rPr lang="en-US" sz="1100" dirty="0" err="1">
                <a:solidFill>
                  <a:schemeClr val="dk1"/>
                </a:solidFill>
              </a:rPr>
              <a:t>sektorien</a:t>
            </a:r>
            <a:r>
              <a:rPr lang="en-US" sz="1100" dirty="0">
                <a:solidFill>
                  <a:schemeClr val="dk1"/>
                </a:solidFill>
              </a:rPr>
              <a:t> </a:t>
            </a:r>
            <a:r>
              <a:rPr lang="en-US" sz="1100" dirty="0" err="1">
                <a:solidFill>
                  <a:schemeClr val="dk1"/>
                </a:solidFill>
              </a:rPr>
              <a:t>eri</a:t>
            </a:r>
            <a:r>
              <a:rPr lang="en-US" sz="1100" dirty="0">
                <a:solidFill>
                  <a:schemeClr val="dk1"/>
                </a:solidFill>
              </a:rPr>
              <a:t> </a:t>
            </a:r>
            <a:r>
              <a:rPr lang="en-US" sz="1100" dirty="0" err="1">
                <a:solidFill>
                  <a:schemeClr val="dk1"/>
                </a:solidFill>
              </a:rPr>
              <a:t>toimijat</a:t>
            </a:r>
            <a:r>
              <a:rPr lang="en-US" sz="1100" dirty="0">
                <a:solidFill>
                  <a:schemeClr val="dk1"/>
                </a:solidFill>
              </a:rPr>
              <a:t> </a:t>
            </a:r>
            <a:r>
              <a:rPr lang="en-US" sz="1100" dirty="0" err="1">
                <a:solidFill>
                  <a:schemeClr val="dk1"/>
                </a:solidFill>
              </a:rPr>
              <a:t>niin</a:t>
            </a:r>
            <a:r>
              <a:rPr lang="en-US" sz="1100" dirty="0">
                <a:solidFill>
                  <a:schemeClr val="dk1"/>
                </a:solidFill>
              </a:rPr>
              <a:t> </a:t>
            </a:r>
            <a:r>
              <a:rPr lang="en-US" sz="1100" dirty="0" err="1">
                <a:solidFill>
                  <a:schemeClr val="dk1"/>
                </a:solidFill>
              </a:rPr>
              <a:t>kaupunginhallinnon</a:t>
            </a:r>
            <a:r>
              <a:rPr lang="en-US" sz="1100" dirty="0">
                <a:solidFill>
                  <a:schemeClr val="dk1"/>
                </a:solidFill>
              </a:rPr>
              <a:t> </a:t>
            </a:r>
            <a:r>
              <a:rPr lang="en-US" sz="1100" dirty="0" err="1">
                <a:solidFill>
                  <a:schemeClr val="dk1"/>
                </a:solidFill>
              </a:rPr>
              <a:t>sisällä</a:t>
            </a:r>
            <a:r>
              <a:rPr lang="en-US" sz="1100" dirty="0">
                <a:solidFill>
                  <a:schemeClr val="dk1"/>
                </a:solidFill>
              </a:rPr>
              <a:t> ja </a:t>
            </a:r>
            <a:r>
              <a:rPr lang="en-US" sz="1100" dirty="0" err="1">
                <a:solidFill>
                  <a:schemeClr val="dk1"/>
                </a:solidFill>
              </a:rPr>
              <a:t>ulkopuolella</a:t>
            </a:r>
            <a:r>
              <a:rPr lang="en-US" sz="1100" dirty="0">
                <a:solidFill>
                  <a:schemeClr val="dk1"/>
                </a:solidFill>
              </a:rPr>
              <a:t> </a:t>
            </a:r>
            <a:r>
              <a:rPr lang="en-US" sz="1100" dirty="0" err="1">
                <a:solidFill>
                  <a:schemeClr val="dk1"/>
                </a:solidFill>
              </a:rPr>
              <a:t>tekevät</a:t>
            </a:r>
            <a:r>
              <a:rPr lang="en-US" sz="1100" dirty="0">
                <a:solidFill>
                  <a:schemeClr val="dk1"/>
                </a:solidFill>
              </a:rPr>
              <a:t> </a:t>
            </a:r>
            <a:r>
              <a:rPr lang="en-US" sz="1100" dirty="0" err="1">
                <a:solidFill>
                  <a:schemeClr val="dk1"/>
                </a:solidFill>
              </a:rPr>
              <a:t>yhteistyötä</a:t>
            </a:r>
            <a:r>
              <a:rPr lang="en-US" sz="1100" dirty="0">
                <a:solidFill>
                  <a:schemeClr val="dk1"/>
                </a:solidFill>
              </a:rPr>
              <a:t> </a:t>
            </a:r>
            <a:r>
              <a:rPr lang="en-US" sz="1100" dirty="0" err="1">
                <a:solidFill>
                  <a:schemeClr val="dk1"/>
                </a:solidFill>
              </a:rPr>
              <a:t>monimutkaisten</a:t>
            </a:r>
            <a:r>
              <a:rPr lang="en-US" sz="1100" dirty="0">
                <a:solidFill>
                  <a:schemeClr val="dk1"/>
                </a:solidFill>
              </a:rPr>
              <a:t> </a:t>
            </a:r>
            <a:r>
              <a:rPr lang="en-US" sz="1100" dirty="0" err="1">
                <a:solidFill>
                  <a:schemeClr val="dk1"/>
                </a:solidFill>
              </a:rPr>
              <a:t>haasteiden</a:t>
            </a:r>
            <a:r>
              <a:rPr lang="en-US" sz="1100" dirty="0">
                <a:solidFill>
                  <a:schemeClr val="dk1"/>
                </a:solidFill>
              </a:rPr>
              <a:t> </a:t>
            </a:r>
            <a:r>
              <a:rPr lang="en-US" sz="1100" dirty="0" err="1">
                <a:solidFill>
                  <a:schemeClr val="dk1"/>
                </a:solidFill>
              </a:rPr>
              <a:t>tiimoilta</a:t>
            </a:r>
            <a:r>
              <a:rPr lang="en-US" sz="1100" dirty="0">
                <a:solidFill>
                  <a:schemeClr val="dk1"/>
                </a:solidFill>
              </a:rPr>
              <a:t> (</a:t>
            </a:r>
            <a:r>
              <a:rPr lang="en-US" sz="1100" dirty="0" err="1">
                <a:solidFill>
                  <a:schemeClr val="dk1"/>
                </a:solidFill>
              </a:rPr>
              <a:t>esim</a:t>
            </a:r>
            <a:r>
              <a:rPr lang="en-US" sz="1100" dirty="0">
                <a:solidFill>
                  <a:schemeClr val="dk1"/>
                </a:solidFill>
              </a:rPr>
              <a:t>. </a:t>
            </a:r>
            <a:r>
              <a:rPr lang="en-US" sz="1100" dirty="0" err="1">
                <a:solidFill>
                  <a:schemeClr val="dk1"/>
                </a:solidFill>
              </a:rPr>
              <a:t>ruoka</a:t>
            </a:r>
            <a:r>
              <a:rPr lang="en-US" sz="1100" dirty="0">
                <a:solidFill>
                  <a:schemeClr val="dk1"/>
                </a:solidFill>
              </a:rPr>
              <a:t>, </a:t>
            </a:r>
            <a:r>
              <a:rPr lang="en-US" sz="1100" dirty="0" err="1">
                <a:solidFill>
                  <a:schemeClr val="dk1"/>
                </a:solidFill>
              </a:rPr>
              <a:t>kodittomuus</a:t>
            </a:r>
            <a:r>
              <a:rPr lang="en-US" sz="1100" dirty="0">
                <a:solidFill>
                  <a:schemeClr val="dk1"/>
                </a:solidFill>
              </a:rPr>
              <a:t>, </a:t>
            </a:r>
            <a:r>
              <a:rPr lang="en-US" sz="1100" dirty="0" err="1">
                <a:solidFill>
                  <a:schemeClr val="dk1"/>
                </a:solidFill>
              </a:rPr>
              <a:t>asuinalueiden</a:t>
            </a:r>
            <a:r>
              <a:rPr lang="en-US" sz="1100" dirty="0">
                <a:solidFill>
                  <a:schemeClr val="dk1"/>
                </a:solidFill>
              </a:rPr>
              <a:t> </a:t>
            </a:r>
            <a:r>
              <a:rPr lang="en-US" sz="1100" dirty="0" err="1">
                <a:solidFill>
                  <a:schemeClr val="dk1"/>
                </a:solidFill>
              </a:rPr>
              <a:t>eriarvoisuuden</a:t>
            </a:r>
            <a:r>
              <a:rPr lang="en-US" sz="1100" dirty="0">
                <a:solidFill>
                  <a:schemeClr val="dk1"/>
                </a:solidFill>
              </a:rPr>
              <a:t> </a:t>
            </a:r>
            <a:r>
              <a:rPr lang="en-US" sz="1100" dirty="0" err="1">
                <a:solidFill>
                  <a:schemeClr val="dk1"/>
                </a:solidFill>
              </a:rPr>
              <a:t>vähentäminen</a:t>
            </a:r>
            <a:r>
              <a:rPr lang="en-US" sz="1100" dirty="0">
                <a:solidFill>
                  <a:schemeClr val="dk1"/>
                </a:solidFill>
              </a:rPr>
              <a:t>)? </a:t>
            </a:r>
          </a:p>
          <a:p>
            <a:pPr marL="457200" lvl="0" indent="-298450" algn="l" rtl="0">
              <a:lnSpc>
                <a:spcPct val="115000"/>
              </a:lnSpc>
              <a:spcBef>
                <a:spcPts val="0"/>
              </a:spcBef>
              <a:spcAft>
                <a:spcPts val="0"/>
              </a:spcAft>
              <a:buClr>
                <a:schemeClr val="dk1"/>
              </a:buClr>
              <a:buSzPts val="1100"/>
              <a:buChar char="●"/>
            </a:pPr>
            <a:r>
              <a:rPr lang="fi-FI" sz="1100" dirty="0">
                <a:solidFill>
                  <a:schemeClr val="dk1"/>
                </a:solidFill>
              </a:rPr>
              <a:t>Kuinka tietoa, resursseja, kokemusta ja voimavaroja jaetaan kaupungin ja sidosryhmien kesken?</a:t>
            </a:r>
            <a:endParaRPr sz="1100" dirty="0">
              <a:solidFill>
                <a:schemeClr val="dk1"/>
              </a:solidFill>
            </a:endParaRPr>
          </a:p>
          <a:p>
            <a:pPr marL="457200" lvl="0" indent="-298450">
              <a:lnSpc>
                <a:spcPct val="115000"/>
              </a:lnSpc>
              <a:buClr>
                <a:schemeClr val="dk1"/>
              </a:buClr>
              <a:buSzPts val="1100"/>
              <a:buChar char="●"/>
            </a:pPr>
            <a:r>
              <a:rPr lang="fi-FI" sz="1100" dirty="0">
                <a:solidFill>
                  <a:schemeClr val="dk1"/>
                </a:solidFill>
              </a:rPr>
              <a:t>Kuinka kaupunki verkostoituu muiden kaupunkien ja maiden kanssa ja ottaa niiltä oppia?</a:t>
            </a:r>
            <a:endParaRPr sz="1100" dirty="0">
              <a:solidFill>
                <a:schemeClr val="dk1"/>
              </a:solidFill>
            </a:endParaRPr>
          </a:p>
          <a:p>
            <a:pPr marL="0" marR="0" lvl="0" indent="0" algn="l" rtl="0">
              <a:lnSpc>
                <a:spcPct val="115000"/>
              </a:lnSpc>
              <a:spcBef>
                <a:spcPts val="0"/>
              </a:spcBef>
              <a:spcAft>
                <a:spcPts val="1000"/>
              </a:spcAft>
              <a:buClr>
                <a:srgbClr val="000000"/>
              </a:buClr>
              <a:buSzPts val="1300"/>
              <a:buFont typeface="Arial"/>
              <a:buNone/>
            </a:pPr>
            <a:endParaRPr sz="1200" dirty="0">
              <a:solidFill>
                <a:schemeClr val="dk1"/>
              </a:solidFill>
              <a:latin typeface="Roboto Light"/>
              <a:ea typeface="Roboto Light"/>
              <a:cs typeface="Roboto Light"/>
              <a:sym typeface="Roboto Light"/>
            </a:endParaRPr>
          </a:p>
        </p:txBody>
      </p:sp>
      <p:sp>
        <p:nvSpPr>
          <p:cNvPr id="558" name="Google Shape;558;p69"/>
          <p:cNvSpPr/>
          <p:nvPr/>
        </p:nvSpPr>
        <p:spPr>
          <a:xfrm>
            <a:off x="1062650" y="1052825"/>
            <a:ext cx="3158400" cy="766500"/>
          </a:xfrm>
          <a:prstGeom prst="rect">
            <a:avLst/>
          </a:prstGeom>
          <a:solidFill>
            <a:srgbClr val="FFFFFF">
              <a:alpha val="78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Ryhmä 8">
            <a:extLst>
              <a:ext uri="{FF2B5EF4-FFF2-40B4-BE49-F238E27FC236}">
                <a16:creationId xmlns:a16="http://schemas.microsoft.com/office/drawing/2014/main" id="{2F2EF2FB-00B3-4C95-9396-73D4542110DE}"/>
              </a:ext>
            </a:extLst>
          </p:cNvPr>
          <p:cNvGrpSpPr/>
          <p:nvPr/>
        </p:nvGrpSpPr>
        <p:grpSpPr>
          <a:xfrm>
            <a:off x="1882351" y="1310667"/>
            <a:ext cx="1751090" cy="2529929"/>
            <a:chOff x="16274" y="1479952"/>
            <a:chExt cx="1751090" cy="2529929"/>
          </a:xfrm>
        </p:grpSpPr>
        <p:sp>
          <p:nvSpPr>
            <p:cNvPr id="10" name="Vuokaaviosymboli: Asettelu 9">
              <a:extLst>
                <a:ext uri="{FF2B5EF4-FFF2-40B4-BE49-F238E27FC236}">
                  <a16:creationId xmlns:a16="http://schemas.microsoft.com/office/drawing/2014/main" id="{ED40ABDA-803F-427F-845F-325CDC06BE10}"/>
                </a:ext>
              </a:extLst>
            </p:cNvPr>
            <p:cNvSpPr/>
            <p:nvPr/>
          </p:nvSpPr>
          <p:spPr>
            <a:xfrm>
              <a:off x="22087" y="1479952"/>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Tarkoitus</a:t>
              </a:r>
              <a:endParaRPr lang="fi-FI" sz="1050" dirty="0">
                <a:latin typeface="Arial Black" panose="020B0A04020102020204" pitchFamily="34" charset="0"/>
              </a:endParaRPr>
            </a:p>
          </p:txBody>
        </p:sp>
        <p:sp>
          <p:nvSpPr>
            <p:cNvPr id="11" name="Vuokaaviosymboli: Asettelu 10">
              <a:extLst>
                <a:ext uri="{FF2B5EF4-FFF2-40B4-BE49-F238E27FC236}">
                  <a16:creationId xmlns:a16="http://schemas.microsoft.com/office/drawing/2014/main" id="{311E5B9F-16B2-43E0-BC02-7EAFF2AE42FC}"/>
                </a:ext>
              </a:extLst>
            </p:cNvPr>
            <p:cNvSpPr/>
            <p:nvPr/>
          </p:nvSpPr>
          <p:spPr>
            <a:xfrm>
              <a:off x="22087" y="2001799"/>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Verkostot</a:t>
              </a:r>
              <a:endParaRPr lang="fi-FI" sz="1050" dirty="0">
                <a:latin typeface="Arial Black" panose="020B0A04020102020204" pitchFamily="34" charset="0"/>
              </a:endParaRPr>
            </a:p>
          </p:txBody>
        </p:sp>
        <p:sp>
          <p:nvSpPr>
            <p:cNvPr id="12" name="Vuokaaviosymboli: Asettelu 11">
              <a:extLst>
                <a:ext uri="{FF2B5EF4-FFF2-40B4-BE49-F238E27FC236}">
                  <a16:creationId xmlns:a16="http://schemas.microsoft.com/office/drawing/2014/main" id="{6831EAED-4AC6-441D-9CCA-FFB7EB905764}"/>
                </a:ext>
              </a:extLst>
            </p:cNvPr>
            <p:cNvSpPr/>
            <p:nvPr/>
          </p:nvSpPr>
          <p:spPr>
            <a:xfrm>
              <a:off x="22084" y="2527489"/>
              <a:ext cx="1745275" cy="384191"/>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Hallinto</a:t>
              </a:r>
              <a:endParaRPr lang="fi-FI" sz="1050" dirty="0">
                <a:latin typeface="Arial Black" panose="020B0A04020102020204" pitchFamily="34" charset="0"/>
              </a:endParaRPr>
            </a:p>
          </p:txBody>
        </p:sp>
        <p:sp>
          <p:nvSpPr>
            <p:cNvPr id="13" name="Vuokaaviosymboli: Asettelu 12">
              <a:extLst>
                <a:ext uri="{FF2B5EF4-FFF2-40B4-BE49-F238E27FC236}">
                  <a16:creationId xmlns:a16="http://schemas.microsoft.com/office/drawing/2014/main" id="{A0E3742C-2F38-4C84-9CF4-220E9297B5C6}"/>
                </a:ext>
              </a:extLst>
            </p:cNvPr>
            <p:cNvSpPr/>
            <p:nvPr/>
          </p:nvSpPr>
          <p:spPr>
            <a:xfrm>
              <a:off x="22084" y="3083393"/>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Omistajuus</a:t>
              </a:r>
              <a:endParaRPr lang="fi-FI" sz="1050" dirty="0">
                <a:latin typeface="Arial Black" panose="020B0A04020102020204" pitchFamily="34" charset="0"/>
              </a:endParaRPr>
            </a:p>
          </p:txBody>
        </p:sp>
        <p:sp>
          <p:nvSpPr>
            <p:cNvPr id="14" name="Vuokaaviosymboli: Asettelu 13">
              <a:extLst>
                <a:ext uri="{FF2B5EF4-FFF2-40B4-BE49-F238E27FC236}">
                  <a16:creationId xmlns:a16="http://schemas.microsoft.com/office/drawing/2014/main" id="{0DA29A09-ADF8-4C3A-A81C-915DFBFF1AA7}"/>
                </a:ext>
              </a:extLst>
            </p:cNvPr>
            <p:cNvSpPr/>
            <p:nvPr/>
          </p:nvSpPr>
          <p:spPr>
            <a:xfrm>
              <a:off x="16274" y="3630089"/>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Rahoitus</a:t>
              </a:r>
              <a:endParaRPr lang="fi-FI" sz="1050" dirty="0">
                <a:latin typeface="Arial Black" panose="020B0A04020102020204" pitchFamily="34" charset="0"/>
              </a:endParaRPr>
            </a:p>
          </p:txBody>
        </p:sp>
      </p:grpSp>
      <p:sp>
        <p:nvSpPr>
          <p:cNvPr id="16" name="Rectangle 15">
            <a:extLst>
              <a:ext uri="{FF2B5EF4-FFF2-40B4-BE49-F238E27FC236}">
                <a16:creationId xmlns:a16="http://schemas.microsoft.com/office/drawing/2014/main" id="{C6408F1B-BE23-0532-5719-F4D9A956EDBD}"/>
              </a:ext>
            </a:extLst>
          </p:cNvPr>
          <p:cNvSpPr/>
          <p:nvPr/>
        </p:nvSpPr>
        <p:spPr>
          <a:xfrm>
            <a:off x="1617306" y="2327897"/>
            <a:ext cx="2275367" cy="218935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3532B2-76D9-BC8B-E080-E54E0A14CF09}"/>
              </a:ext>
            </a:extLst>
          </p:cNvPr>
          <p:cNvSpPr/>
          <p:nvPr/>
        </p:nvSpPr>
        <p:spPr>
          <a:xfrm>
            <a:off x="1617306" y="937234"/>
            <a:ext cx="2275367" cy="807149"/>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70" name="Google Shape;570;p70"/>
          <p:cNvSpPr txBox="1"/>
          <p:nvPr/>
        </p:nvSpPr>
        <p:spPr>
          <a:xfrm>
            <a:off x="1219200" y="533400"/>
            <a:ext cx="7022100" cy="381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Roboto"/>
              <a:buNone/>
            </a:pPr>
            <a:r>
              <a:rPr lang="en-GB" sz="2400" b="1" dirty="0" err="1">
                <a:latin typeface="Roboto"/>
                <a:ea typeface="Roboto"/>
                <a:cs typeface="Roboto"/>
                <a:sym typeface="Roboto"/>
              </a:rPr>
              <a:t>Hallinto</a:t>
            </a:r>
            <a:endParaRPr sz="2400" b="1" i="0" u="none" strike="noStrike" cap="none" dirty="0">
              <a:solidFill>
                <a:srgbClr val="000000"/>
              </a:solidFill>
              <a:latin typeface="Roboto"/>
              <a:ea typeface="Roboto"/>
              <a:cs typeface="Roboto"/>
              <a:sym typeface="Roboto"/>
            </a:endParaRPr>
          </a:p>
        </p:txBody>
      </p:sp>
      <p:sp>
        <p:nvSpPr>
          <p:cNvPr id="571" name="Google Shape;571;p70"/>
          <p:cNvSpPr txBox="1"/>
          <p:nvPr/>
        </p:nvSpPr>
        <p:spPr>
          <a:xfrm>
            <a:off x="1219200" y="228600"/>
            <a:ext cx="7022100" cy="304800"/>
          </a:xfrm>
          <a:prstGeom prst="rect">
            <a:avLst/>
          </a:prstGeom>
          <a:noFill/>
          <a:ln>
            <a:noFill/>
          </a:ln>
        </p:spPr>
        <p:txBody>
          <a:bodyPr spcFirstLastPara="1" wrap="square" lIns="27000" tIns="27000" rIns="27000" bIns="27000" anchor="t" anchorCtr="0">
            <a:noAutofit/>
          </a:bodyPr>
          <a:lstStyle/>
          <a:p>
            <a:pPr lvl="0">
              <a:lnSpc>
                <a:spcPct val="120000"/>
              </a:lnSpc>
              <a:spcAft>
                <a:spcPts val="800"/>
              </a:spcAft>
              <a:buSzPts val="1100"/>
            </a:pPr>
            <a:r>
              <a:rPr lang="en-GB" sz="1500" dirty="0" err="1">
                <a:latin typeface="Roboto Light"/>
                <a:ea typeface="Roboto Light"/>
                <a:cs typeface="Roboto Light"/>
                <a:sym typeface="Roboto Light"/>
              </a:rPr>
              <a:t>Rakenteiden</a:t>
            </a:r>
            <a:r>
              <a:rPr lang="en-GB" sz="1500" dirty="0">
                <a:latin typeface="Roboto Light"/>
                <a:ea typeface="Roboto Light"/>
                <a:cs typeface="Roboto Light"/>
                <a:sym typeface="Roboto Light"/>
              </a:rPr>
              <a:t> </a:t>
            </a:r>
            <a:r>
              <a:rPr lang="en-GB" sz="1500" dirty="0" err="1">
                <a:latin typeface="Roboto Light"/>
                <a:ea typeface="Roboto Light"/>
                <a:cs typeface="Roboto Light"/>
                <a:sym typeface="Roboto Light"/>
              </a:rPr>
              <a:t>reflektointi</a:t>
            </a:r>
            <a:endParaRPr lang="en-GB" sz="1500" dirty="0">
              <a:latin typeface="Roboto Light"/>
              <a:ea typeface="Roboto Light"/>
              <a:cs typeface="Roboto Light"/>
              <a:sym typeface="Roboto Light"/>
            </a:endParaRPr>
          </a:p>
        </p:txBody>
      </p:sp>
      <p:sp>
        <p:nvSpPr>
          <p:cNvPr id="572" name="Google Shape;572;p70"/>
          <p:cNvSpPr txBox="1"/>
          <p:nvPr/>
        </p:nvSpPr>
        <p:spPr>
          <a:xfrm>
            <a:off x="4236160" y="847120"/>
            <a:ext cx="4668350" cy="389850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200" b="1" dirty="0" err="1">
                <a:solidFill>
                  <a:schemeClr val="dk1"/>
                </a:solidFill>
                <a:latin typeface="Roboto"/>
                <a:ea typeface="Roboto"/>
                <a:cs typeface="Roboto"/>
                <a:sym typeface="Roboto"/>
              </a:rPr>
              <a:t>Alueen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hallinnossa</a:t>
            </a:r>
            <a:r>
              <a:rPr lang="en-GB" sz="1200" b="1" dirty="0">
                <a:solidFill>
                  <a:schemeClr val="dk1"/>
                </a:solidFill>
                <a:latin typeface="Roboto"/>
                <a:ea typeface="Roboto"/>
                <a:cs typeface="Roboto"/>
                <a:sym typeface="Roboto"/>
              </a:rPr>
              <a:t> on </a:t>
            </a:r>
            <a:r>
              <a:rPr lang="en-GB" sz="1200" b="1" dirty="0" err="1">
                <a:solidFill>
                  <a:schemeClr val="dk1"/>
                </a:solidFill>
                <a:latin typeface="Roboto"/>
                <a:ea typeface="Roboto"/>
                <a:cs typeface="Roboto"/>
                <a:sym typeface="Roboto"/>
              </a:rPr>
              <a:t>kyse</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siitä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miten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kunta</a:t>
            </a:r>
            <a:r>
              <a:rPr lang="en-GB" sz="1200" b="1" dirty="0">
                <a:solidFill>
                  <a:schemeClr val="dk1"/>
                </a:solidFill>
                <a:latin typeface="Roboto"/>
                <a:ea typeface="Roboto"/>
                <a:cs typeface="Roboto"/>
                <a:sym typeface="Roboto"/>
              </a:rPr>
              <a:t> on </a:t>
            </a:r>
            <a:r>
              <a:rPr lang="en-GB" sz="1200" b="1" dirty="0" err="1">
                <a:solidFill>
                  <a:schemeClr val="dk1"/>
                </a:solidFill>
                <a:latin typeface="Roboto"/>
                <a:ea typeface="Roboto"/>
                <a:cs typeface="Roboto"/>
                <a:sym typeface="Roboto"/>
              </a:rPr>
              <a:t>järjestetty</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sisäisesti</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miten</a:t>
            </a:r>
            <a:r>
              <a:rPr lang="en-GB" sz="1200" b="1" dirty="0">
                <a:solidFill>
                  <a:schemeClr val="dk1"/>
                </a:solidFill>
                <a:latin typeface="Roboto"/>
                <a:ea typeface="Roboto"/>
                <a:cs typeface="Roboto"/>
                <a:sym typeface="Roboto"/>
              </a:rPr>
              <a:t> se </a:t>
            </a:r>
            <a:r>
              <a:rPr lang="en-GB" sz="1200" b="1" dirty="0" err="1">
                <a:solidFill>
                  <a:schemeClr val="dk1"/>
                </a:solidFill>
                <a:latin typeface="Roboto"/>
                <a:ea typeface="Roboto"/>
                <a:cs typeface="Roboto"/>
                <a:sym typeface="Roboto"/>
              </a:rPr>
              <a:t>hallinnoi</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omaisuuttaan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sekä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miten</a:t>
            </a:r>
            <a:r>
              <a:rPr lang="en-GB" sz="1200" b="1" dirty="0">
                <a:solidFill>
                  <a:schemeClr val="dk1"/>
                </a:solidFill>
                <a:latin typeface="Roboto"/>
                <a:ea typeface="Roboto"/>
                <a:cs typeface="Roboto"/>
                <a:sym typeface="Roboto"/>
              </a:rPr>
              <a:t> se </a:t>
            </a:r>
            <a:r>
              <a:rPr lang="en-GB" sz="1200" b="1" dirty="0" err="1">
                <a:solidFill>
                  <a:schemeClr val="dk1"/>
                </a:solidFill>
                <a:latin typeface="Roboto"/>
                <a:ea typeface="Roboto"/>
                <a:cs typeface="Roboto"/>
                <a:sym typeface="Roboto"/>
              </a:rPr>
              <a:t>suunnittelee</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ja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toimeenpanee</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käytäntöjä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ja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suunnitelmia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toteuttaakseen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tarkoitustaan</a:t>
            </a:r>
            <a:r>
              <a:rPr lang="en-GB" sz="1200" b="1" dirty="0">
                <a:solidFill>
                  <a:schemeClr val="dk1"/>
                </a:solidFill>
                <a:latin typeface="Roboto"/>
                <a:ea typeface="Roboto"/>
                <a:cs typeface="Roboto"/>
                <a:sym typeface="Roboto"/>
              </a:rPr>
              <a:t>.</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Seuraavien</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kysymysten</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avulla</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voi</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reflektoida</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alueen</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johtamista</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ja</a:t>
            </a:r>
            <a:r>
              <a:rPr lang="en-GB" sz="1200" dirty="0">
                <a:solidFill>
                  <a:schemeClr val="dk1"/>
                </a:solidFill>
                <a:latin typeface="Roboto Light"/>
                <a:ea typeface="Roboto Light"/>
                <a:cs typeface="Roboto Light"/>
                <a:sym typeface="Roboto Light"/>
              </a:rPr>
              <a:t> </a:t>
            </a:r>
            <a:r>
              <a:rPr lang="en-GB" sz="1200" dirty="0" err="1">
                <a:solidFill>
                  <a:schemeClr val="dk1"/>
                </a:solidFill>
                <a:latin typeface="Roboto Light"/>
                <a:ea typeface="Roboto Light"/>
                <a:cs typeface="Roboto Light"/>
                <a:sym typeface="Roboto Light"/>
              </a:rPr>
              <a:t>hallintoa</a:t>
            </a:r>
            <a:r>
              <a:rPr lang="en-GB" sz="1200" dirty="0">
                <a:solidFill>
                  <a:schemeClr val="dk1"/>
                </a:solidFill>
                <a:latin typeface="Roboto Light"/>
                <a:ea typeface="Roboto Light"/>
                <a:cs typeface="Roboto Light"/>
                <a:sym typeface="Roboto Light"/>
              </a:rPr>
              <a:t>:</a:t>
            </a:r>
            <a:endParaRPr sz="1200" dirty="0">
              <a:solidFill>
                <a:schemeClr val="dk1"/>
              </a:solidFill>
              <a:latin typeface="Roboto Light"/>
              <a:ea typeface="Roboto Light"/>
              <a:cs typeface="Roboto Light"/>
              <a:sym typeface="Roboto Light"/>
            </a:endParaRPr>
          </a:p>
          <a:p>
            <a:pPr marL="342900" lvl="0" indent="-234950" algn="l" rtl="0">
              <a:spcBef>
                <a:spcPts val="1000"/>
              </a:spcBef>
              <a:spcAft>
                <a:spcPts val="0"/>
              </a:spcAft>
              <a:buClr>
                <a:schemeClr val="dk1"/>
              </a:buClr>
              <a:buSzPts val="1100"/>
              <a:buChar char="•"/>
            </a:pPr>
            <a:r>
              <a:rPr lang="en-GB" sz="1100" dirty="0" err="1">
                <a:solidFill>
                  <a:schemeClr val="dk1"/>
                </a:solidFill>
              </a:rPr>
              <a:t>Miten</a:t>
            </a:r>
            <a:r>
              <a:rPr lang="en-GB" sz="1100" dirty="0">
                <a:solidFill>
                  <a:schemeClr val="dk1"/>
                </a:solidFill>
              </a:rPr>
              <a:t> </a:t>
            </a:r>
            <a:r>
              <a:rPr lang="en-GB" sz="1100" dirty="0" err="1">
                <a:solidFill>
                  <a:schemeClr val="dk1"/>
                </a:solidFill>
              </a:rPr>
              <a:t>aluetta</a:t>
            </a:r>
            <a:r>
              <a:rPr lang="en-GB" sz="1100" dirty="0">
                <a:solidFill>
                  <a:schemeClr val="dk1"/>
                </a:solidFill>
              </a:rPr>
              <a:t> </a:t>
            </a:r>
            <a:r>
              <a:rPr lang="en-GB" sz="1100" dirty="0" err="1">
                <a:solidFill>
                  <a:schemeClr val="dk1"/>
                </a:solidFill>
              </a:rPr>
              <a:t>johdetaan</a:t>
            </a:r>
            <a:r>
              <a:rPr lang="en-GB" sz="1100" dirty="0">
                <a:solidFill>
                  <a:schemeClr val="dk1"/>
                </a:solidFill>
              </a:rPr>
              <a:t> – </a:t>
            </a:r>
            <a:r>
              <a:rPr lang="en-GB" sz="1100" dirty="0" err="1">
                <a:solidFill>
                  <a:schemeClr val="dk1"/>
                </a:solidFill>
              </a:rPr>
              <a:t>kenen</a:t>
            </a:r>
            <a:r>
              <a:rPr lang="en-GB" sz="1100" dirty="0">
                <a:solidFill>
                  <a:schemeClr val="dk1"/>
                </a:solidFill>
              </a:rPr>
              <a:t> </a:t>
            </a:r>
            <a:r>
              <a:rPr lang="en-GB" sz="1100" dirty="0" err="1">
                <a:solidFill>
                  <a:schemeClr val="dk1"/>
                </a:solidFill>
              </a:rPr>
              <a:t>ääni</a:t>
            </a:r>
            <a:r>
              <a:rPr lang="en-GB" sz="1100" dirty="0">
                <a:solidFill>
                  <a:schemeClr val="dk1"/>
                </a:solidFill>
              </a:rPr>
              <a:t> </a:t>
            </a:r>
            <a:r>
              <a:rPr lang="en-GB" sz="1100" dirty="0" err="1">
                <a:solidFill>
                  <a:schemeClr val="dk1"/>
                </a:solidFill>
              </a:rPr>
              <a:t>kuuluu</a:t>
            </a:r>
            <a:r>
              <a:rPr lang="en-GB" sz="1100" dirty="0">
                <a:solidFill>
                  <a:schemeClr val="dk1"/>
                </a:solidFill>
              </a:rPr>
              <a:t> </a:t>
            </a:r>
            <a:r>
              <a:rPr lang="en-GB" sz="1100" dirty="0" err="1">
                <a:solidFill>
                  <a:schemeClr val="dk1"/>
                </a:solidFill>
              </a:rPr>
              <a:t>päätöksenteossa</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millä</a:t>
            </a:r>
            <a:r>
              <a:rPr lang="en-GB" sz="1100" dirty="0">
                <a:solidFill>
                  <a:schemeClr val="dk1"/>
                </a:solidFill>
              </a:rPr>
              <a:t> </a:t>
            </a:r>
            <a:r>
              <a:rPr lang="en-GB" sz="1100" dirty="0" err="1">
                <a:solidFill>
                  <a:schemeClr val="dk1"/>
                </a:solidFill>
              </a:rPr>
              <a:t>kriteereillä</a:t>
            </a:r>
            <a:r>
              <a:rPr lang="en-GB" sz="1100" dirty="0">
                <a:solidFill>
                  <a:schemeClr val="dk1"/>
                </a:solidFill>
              </a:rPr>
              <a:t> </a:t>
            </a:r>
            <a:r>
              <a:rPr lang="en-GB" sz="1100" dirty="0" err="1">
                <a:solidFill>
                  <a:schemeClr val="dk1"/>
                </a:solidFill>
              </a:rPr>
              <a:t>vaikeat</a:t>
            </a:r>
            <a:r>
              <a:rPr lang="en-GB" sz="1100" dirty="0">
                <a:solidFill>
                  <a:schemeClr val="dk1"/>
                </a:solidFill>
              </a:rPr>
              <a:t> </a:t>
            </a:r>
            <a:r>
              <a:rPr lang="en-GB" sz="1100" dirty="0" err="1">
                <a:solidFill>
                  <a:schemeClr val="dk1"/>
                </a:solidFill>
              </a:rPr>
              <a:t>päätökset</a:t>
            </a:r>
            <a:r>
              <a:rPr lang="en-GB" sz="1100" dirty="0">
                <a:solidFill>
                  <a:schemeClr val="dk1"/>
                </a:solidFill>
              </a:rPr>
              <a:t> </a:t>
            </a:r>
            <a:r>
              <a:rPr lang="en-GB" sz="1100" dirty="0" err="1">
                <a:solidFill>
                  <a:schemeClr val="dk1"/>
                </a:solidFill>
              </a:rPr>
              <a:t>tehdään</a:t>
            </a:r>
            <a:r>
              <a:rPr lang="en-GB" sz="1100" dirty="0">
                <a:solidFill>
                  <a:schemeClr val="dk1"/>
                </a:solidFill>
              </a:rPr>
              <a:t>? Kuinka </a:t>
            </a:r>
            <a:r>
              <a:rPr lang="en-GB" sz="1100" dirty="0" err="1">
                <a:solidFill>
                  <a:schemeClr val="dk1"/>
                </a:solidFill>
              </a:rPr>
              <a:t>osallistava</a:t>
            </a:r>
            <a:r>
              <a:rPr lang="en-GB" sz="1100" dirty="0">
                <a:solidFill>
                  <a:schemeClr val="dk1"/>
                </a:solidFill>
              </a:rPr>
              <a:t> </a:t>
            </a:r>
            <a:r>
              <a:rPr lang="en-GB" sz="1100" dirty="0" err="1">
                <a:solidFill>
                  <a:schemeClr val="dk1"/>
                </a:solidFill>
              </a:rPr>
              <a:t>päätöksentekoprosessi</a:t>
            </a:r>
            <a:r>
              <a:rPr lang="en-GB" sz="1100" dirty="0">
                <a:solidFill>
                  <a:schemeClr val="dk1"/>
                </a:solidFill>
              </a:rPr>
              <a:t> on?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err="1">
                <a:solidFill>
                  <a:schemeClr val="dk1"/>
                </a:solidFill>
              </a:rPr>
              <a:t>Jakaako</a:t>
            </a:r>
            <a:r>
              <a:rPr lang="en-GB" sz="1100" dirty="0">
                <a:solidFill>
                  <a:schemeClr val="dk1"/>
                </a:solidFill>
              </a:rPr>
              <a:t> </a:t>
            </a:r>
            <a:r>
              <a:rPr lang="en-GB" sz="1100" dirty="0" err="1">
                <a:solidFill>
                  <a:schemeClr val="dk1"/>
                </a:solidFill>
              </a:rPr>
              <a:t>kaupunki</a:t>
            </a:r>
            <a:r>
              <a:rPr lang="en-GB" sz="1100" dirty="0">
                <a:solidFill>
                  <a:schemeClr val="dk1"/>
                </a:solidFill>
              </a:rPr>
              <a:t> </a:t>
            </a:r>
            <a:r>
              <a:rPr lang="en-GB" sz="1100" dirty="0" err="1">
                <a:solidFill>
                  <a:schemeClr val="dk1"/>
                </a:solidFill>
              </a:rPr>
              <a:t>valtaa</a:t>
            </a:r>
            <a:r>
              <a:rPr lang="en-GB" sz="1100" dirty="0">
                <a:solidFill>
                  <a:schemeClr val="dk1"/>
                </a:solidFill>
              </a:rPr>
              <a:t> </a:t>
            </a:r>
            <a:r>
              <a:rPr lang="en-GB" sz="1100" dirty="0" err="1">
                <a:solidFill>
                  <a:schemeClr val="dk1"/>
                </a:solidFill>
              </a:rPr>
              <a:t>yhteistyön</a:t>
            </a:r>
            <a:r>
              <a:rPr lang="en-GB" sz="1100" dirty="0">
                <a:solidFill>
                  <a:schemeClr val="dk1"/>
                </a:solidFill>
              </a:rPr>
              <a:t> tai </a:t>
            </a:r>
            <a:r>
              <a:rPr lang="en-GB" sz="1100" dirty="0" err="1">
                <a:solidFill>
                  <a:schemeClr val="dk1"/>
                </a:solidFill>
              </a:rPr>
              <a:t>osallistavien</a:t>
            </a:r>
            <a:r>
              <a:rPr lang="en-GB" sz="1100" dirty="0">
                <a:solidFill>
                  <a:schemeClr val="dk1"/>
                </a:solidFill>
              </a:rPr>
              <a:t> </a:t>
            </a:r>
            <a:r>
              <a:rPr lang="en-GB" sz="1100" dirty="0" err="1">
                <a:solidFill>
                  <a:schemeClr val="dk1"/>
                </a:solidFill>
              </a:rPr>
              <a:t>menetelmien</a:t>
            </a:r>
            <a:r>
              <a:rPr lang="en-GB" sz="1100" dirty="0">
                <a:solidFill>
                  <a:schemeClr val="dk1"/>
                </a:solidFill>
              </a:rPr>
              <a:t> </a:t>
            </a:r>
            <a:r>
              <a:rPr lang="en-GB" sz="1100" dirty="0" err="1">
                <a:solidFill>
                  <a:schemeClr val="dk1"/>
                </a:solidFill>
              </a:rPr>
              <a:t>kautta</a:t>
            </a:r>
            <a:r>
              <a:rPr lang="en-GB" sz="1100" dirty="0">
                <a:solidFill>
                  <a:schemeClr val="dk1"/>
                </a:solidFill>
              </a:rPr>
              <a:t>? (</a:t>
            </a:r>
            <a:r>
              <a:rPr lang="en-GB" sz="1100" dirty="0" err="1">
                <a:solidFill>
                  <a:schemeClr val="dk1"/>
                </a:solidFill>
              </a:rPr>
              <a:t>äänestykset</a:t>
            </a:r>
            <a:r>
              <a:rPr lang="en-GB" sz="1100" dirty="0">
                <a:solidFill>
                  <a:schemeClr val="dk1"/>
                </a:solidFill>
              </a:rPr>
              <a:t>, </a:t>
            </a:r>
            <a:r>
              <a:rPr lang="en-GB" sz="1100" dirty="0" err="1">
                <a:solidFill>
                  <a:schemeClr val="dk1"/>
                </a:solidFill>
              </a:rPr>
              <a:t>kyselyt</a:t>
            </a:r>
            <a:r>
              <a:rPr lang="en-GB" sz="1100" dirty="0">
                <a:solidFill>
                  <a:schemeClr val="dk1"/>
                </a:solidFill>
              </a:rPr>
              <a:t>, </a:t>
            </a:r>
            <a:r>
              <a:rPr lang="en-GB" sz="1100" dirty="0" err="1">
                <a:solidFill>
                  <a:schemeClr val="dk1"/>
                </a:solidFill>
              </a:rPr>
              <a:t>asukasneuvostot</a:t>
            </a:r>
            <a:r>
              <a:rPr lang="en-GB" sz="1100" dirty="0">
                <a:solidFill>
                  <a:schemeClr val="dk1"/>
                </a:solidFill>
              </a:rPr>
              <a:t> tai -</a:t>
            </a:r>
            <a:r>
              <a:rPr lang="en-GB" sz="1100" dirty="0" err="1">
                <a:solidFill>
                  <a:schemeClr val="dk1"/>
                </a:solidFill>
              </a:rPr>
              <a:t>valtuustot</a:t>
            </a:r>
            <a:r>
              <a:rPr lang="en-GB" sz="1100" dirty="0">
                <a:solidFill>
                  <a:schemeClr val="dk1"/>
                </a:solidFill>
              </a:rPr>
              <a:t>, </a:t>
            </a:r>
            <a:r>
              <a:rPr lang="en-GB" sz="1100" dirty="0" err="1">
                <a:solidFill>
                  <a:schemeClr val="dk1"/>
                </a:solidFill>
              </a:rPr>
              <a:t>kumppanuudet</a:t>
            </a:r>
            <a:r>
              <a:rPr lang="en-GB" sz="1100" dirty="0">
                <a:solidFill>
                  <a:schemeClr val="dk1"/>
                </a:solidFill>
              </a:rPr>
              <a:t>, </a:t>
            </a:r>
            <a:r>
              <a:rPr lang="en-GB" sz="1100" dirty="0" err="1">
                <a:solidFill>
                  <a:schemeClr val="dk1"/>
                </a:solidFill>
              </a:rPr>
              <a:t>yhteisöllisesti</a:t>
            </a:r>
            <a:r>
              <a:rPr lang="en-GB" sz="1100" dirty="0">
                <a:solidFill>
                  <a:schemeClr val="dk1"/>
                </a:solidFill>
              </a:rPr>
              <a:t> </a:t>
            </a:r>
            <a:r>
              <a:rPr lang="en-GB" sz="1100" dirty="0" err="1">
                <a:solidFill>
                  <a:schemeClr val="dk1"/>
                </a:solidFill>
              </a:rPr>
              <a:t>hallinnoitu</a:t>
            </a:r>
            <a:r>
              <a:rPr lang="en-GB" sz="1100" dirty="0">
                <a:solidFill>
                  <a:schemeClr val="dk1"/>
                </a:solidFill>
              </a:rPr>
              <a:t> </a:t>
            </a:r>
            <a:r>
              <a:rPr lang="en-GB" sz="1100" dirty="0" err="1">
                <a:solidFill>
                  <a:schemeClr val="dk1"/>
                </a:solidFill>
              </a:rPr>
              <a:t>omaisuus</a:t>
            </a:r>
            <a:r>
              <a:rPr lang="en-GB" sz="1100" dirty="0">
                <a:solidFill>
                  <a:schemeClr val="dk1"/>
                </a:solidFill>
              </a:rPr>
              <a:t> </a:t>
            </a:r>
            <a:r>
              <a:rPr lang="en-GB" sz="1100" dirty="0" err="1">
                <a:solidFill>
                  <a:schemeClr val="dk1"/>
                </a:solidFill>
              </a:rPr>
              <a:t>jne</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err="1">
                <a:solidFill>
                  <a:schemeClr val="dk1"/>
                </a:solidFill>
              </a:rPr>
              <a:t>Edistävätkö</a:t>
            </a:r>
            <a:r>
              <a:rPr lang="en-GB" sz="1100" dirty="0">
                <a:solidFill>
                  <a:schemeClr val="dk1"/>
                </a:solidFill>
              </a:rPr>
              <a:t> </a:t>
            </a:r>
            <a:r>
              <a:rPr lang="en-GB" sz="1100" dirty="0" err="1">
                <a:solidFill>
                  <a:schemeClr val="dk1"/>
                </a:solidFill>
              </a:rPr>
              <a:t>kaupungin</a:t>
            </a:r>
            <a:r>
              <a:rPr lang="en-GB" sz="1100" dirty="0">
                <a:solidFill>
                  <a:schemeClr val="dk1"/>
                </a:solidFill>
              </a:rPr>
              <a:t> </a:t>
            </a:r>
            <a:r>
              <a:rPr lang="en-GB" sz="1100" dirty="0" err="1">
                <a:solidFill>
                  <a:schemeClr val="dk1"/>
                </a:solidFill>
              </a:rPr>
              <a:t>käytännöt</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säännöt</a:t>
            </a:r>
            <a:r>
              <a:rPr lang="en-GB" sz="1100" dirty="0">
                <a:solidFill>
                  <a:schemeClr val="dk1"/>
                </a:solidFill>
              </a:rPr>
              <a:t> </a:t>
            </a:r>
            <a:r>
              <a:rPr lang="en-GB" sz="1100" dirty="0" err="1">
                <a:solidFill>
                  <a:schemeClr val="dk1"/>
                </a:solidFill>
              </a:rPr>
              <a:t>muutosta</a:t>
            </a:r>
            <a:r>
              <a:rPr lang="en-GB" sz="1100" dirty="0">
                <a:solidFill>
                  <a:schemeClr val="dk1"/>
                </a:solidFill>
              </a:rPr>
              <a:t> </a:t>
            </a:r>
            <a:r>
              <a:rPr lang="en-GB" sz="1100" dirty="0" err="1">
                <a:solidFill>
                  <a:schemeClr val="dk1"/>
                </a:solidFill>
              </a:rPr>
              <a:t>vai</a:t>
            </a:r>
            <a:r>
              <a:rPr lang="en-GB" sz="1100" dirty="0">
                <a:solidFill>
                  <a:schemeClr val="dk1"/>
                </a:solidFill>
              </a:rPr>
              <a:t> </a:t>
            </a:r>
            <a:r>
              <a:rPr lang="en-GB" sz="1100" dirty="0" err="1">
                <a:solidFill>
                  <a:schemeClr val="dk1"/>
                </a:solidFill>
              </a:rPr>
              <a:t>haittaavatko</a:t>
            </a:r>
            <a:r>
              <a:rPr lang="en-GB" sz="1100" dirty="0">
                <a:solidFill>
                  <a:schemeClr val="dk1"/>
                </a:solidFill>
              </a:rPr>
              <a:t> ne </a:t>
            </a:r>
            <a:r>
              <a:rPr lang="en-GB" sz="1100" dirty="0" err="1">
                <a:solidFill>
                  <a:schemeClr val="dk1"/>
                </a:solidFill>
              </a:rPr>
              <a:t>sitä</a:t>
            </a:r>
            <a:r>
              <a:rPr lang="en-GB" sz="1100" dirty="0">
                <a:solidFill>
                  <a:schemeClr val="dk1"/>
                </a:solidFill>
              </a:rPr>
              <a:t>? </a:t>
            </a:r>
            <a:r>
              <a:rPr lang="en-GB" sz="1100" dirty="0" err="1">
                <a:solidFill>
                  <a:schemeClr val="dk1"/>
                </a:solidFill>
              </a:rPr>
              <a:t>Mitä</a:t>
            </a:r>
            <a:r>
              <a:rPr lang="en-GB" sz="1100" dirty="0">
                <a:solidFill>
                  <a:schemeClr val="dk1"/>
                </a:solidFill>
              </a:rPr>
              <a:t> </a:t>
            </a:r>
            <a:r>
              <a:rPr lang="en-GB" sz="1100" dirty="0" err="1">
                <a:solidFill>
                  <a:schemeClr val="dk1"/>
                </a:solidFill>
              </a:rPr>
              <a:t>käytäntöjä</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sääntöjä</a:t>
            </a:r>
            <a:r>
              <a:rPr lang="en-GB" sz="1100" dirty="0">
                <a:solidFill>
                  <a:schemeClr val="dk1"/>
                </a:solidFill>
              </a:rPr>
              <a:t> </a:t>
            </a:r>
            <a:r>
              <a:rPr lang="en-GB" sz="1100" dirty="0" err="1">
                <a:solidFill>
                  <a:schemeClr val="dk1"/>
                </a:solidFill>
              </a:rPr>
              <a:t>kaupunki</a:t>
            </a:r>
            <a:r>
              <a:rPr lang="en-GB" sz="1100" dirty="0">
                <a:solidFill>
                  <a:schemeClr val="dk1"/>
                </a:solidFill>
              </a:rPr>
              <a:t> </a:t>
            </a:r>
            <a:r>
              <a:rPr lang="en-GB" sz="1100" dirty="0" err="1">
                <a:solidFill>
                  <a:schemeClr val="dk1"/>
                </a:solidFill>
              </a:rPr>
              <a:t>määrittelee</a:t>
            </a:r>
            <a:r>
              <a:rPr lang="en-GB" sz="1100" dirty="0">
                <a:solidFill>
                  <a:schemeClr val="dk1"/>
                </a:solidFill>
              </a:rPr>
              <a:t> </a:t>
            </a:r>
            <a:r>
              <a:rPr lang="en-GB" sz="1100" dirty="0" err="1">
                <a:solidFill>
                  <a:schemeClr val="dk1"/>
                </a:solidFill>
              </a:rPr>
              <a:t>itse</a:t>
            </a:r>
            <a:r>
              <a:rPr lang="en-GB" sz="1100" dirty="0">
                <a:solidFill>
                  <a:schemeClr val="dk1"/>
                </a:solidFill>
              </a:rPr>
              <a:t>, </a:t>
            </a:r>
            <a:r>
              <a:rPr lang="en-GB" sz="1100" dirty="0" err="1">
                <a:solidFill>
                  <a:schemeClr val="dk1"/>
                </a:solidFill>
              </a:rPr>
              <a:t>missä</a:t>
            </a:r>
            <a:r>
              <a:rPr lang="en-GB" sz="1100" dirty="0">
                <a:solidFill>
                  <a:schemeClr val="dk1"/>
                </a:solidFill>
              </a:rPr>
              <a:t> </a:t>
            </a:r>
            <a:r>
              <a:rPr lang="en-GB" sz="1100" dirty="0" err="1">
                <a:solidFill>
                  <a:schemeClr val="dk1"/>
                </a:solidFill>
              </a:rPr>
              <a:t>kaupunki</a:t>
            </a:r>
            <a:r>
              <a:rPr lang="en-GB" sz="1100" dirty="0">
                <a:solidFill>
                  <a:schemeClr val="dk1"/>
                </a:solidFill>
              </a:rPr>
              <a:t> </a:t>
            </a:r>
            <a:r>
              <a:rPr lang="en-GB" sz="1100" dirty="0" err="1">
                <a:solidFill>
                  <a:schemeClr val="dk1"/>
                </a:solidFill>
              </a:rPr>
              <a:t>pärjää</a:t>
            </a:r>
            <a:r>
              <a:rPr lang="en-GB" sz="1100" dirty="0">
                <a:solidFill>
                  <a:schemeClr val="dk1"/>
                </a:solidFill>
              </a:rPr>
              <a:t> </a:t>
            </a:r>
            <a:r>
              <a:rPr lang="en-GB" sz="1100" dirty="0" err="1">
                <a:solidFill>
                  <a:schemeClr val="dk1"/>
                </a:solidFill>
              </a:rPr>
              <a:t>hyvin</a:t>
            </a:r>
            <a:r>
              <a:rPr lang="en-GB" sz="1100" dirty="0">
                <a:solidFill>
                  <a:schemeClr val="dk1"/>
                </a:solidFill>
              </a:rPr>
              <a:t>, </a:t>
            </a:r>
            <a:r>
              <a:rPr lang="en-GB" sz="1100" dirty="0" err="1">
                <a:solidFill>
                  <a:schemeClr val="dk1"/>
                </a:solidFill>
              </a:rPr>
              <a:t>missä</a:t>
            </a:r>
            <a:r>
              <a:rPr lang="en-GB" sz="1100" dirty="0">
                <a:solidFill>
                  <a:schemeClr val="dk1"/>
                </a:solidFill>
              </a:rPr>
              <a:t> </a:t>
            </a:r>
            <a:r>
              <a:rPr lang="en-GB" sz="1100" dirty="0" err="1">
                <a:solidFill>
                  <a:schemeClr val="dk1"/>
                </a:solidFill>
              </a:rPr>
              <a:t>sillä</a:t>
            </a:r>
            <a:r>
              <a:rPr lang="en-GB" sz="1100" dirty="0">
                <a:solidFill>
                  <a:schemeClr val="dk1"/>
                </a:solidFill>
              </a:rPr>
              <a:t> on </a:t>
            </a:r>
            <a:r>
              <a:rPr lang="en-GB" sz="1100" dirty="0" err="1">
                <a:solidFill>
                  <a:schemeClr val="dk1"/>
                </a:solidFill>
              </a:rPr>
              <a:t>valtaa</a:t>
            </a:r>
            <a:r>
              <a:rPr lang="en-GB" sz="1100" dirty="0">
                <a:solidFill>
                  <a:schemeClr val="dk1"/>
                </a:solidFill>
              </a:rPr>
              <a:t> </a:t>
            </a:r>
            <a:r>
              <a:rPr lang="en-GB" sz="1100" dirty="0" err="1">
                <a:solidFill>
                  <a:schemeClr val="dk1"/>
                </a:solidFill>
              </a:rPr>
              <a:t>tehdä</a:t>
            </a:r>
            <a:r>
              <a:rPr lang="en-GB" sz="1100" dirty="0">
                <a:solidFill>
                  <a:schemeClr val="dk1"/>
                </a:solidFill>
              </a:rPr>
              <a:t> </a:t>
            </a:r>
            <a:r>
              <a:rPr lang="en-GB" sz="1100" dirty="0" err="1">
                <a:solidFill>
                  <a:schemeClr val="dk1"/>
                </a:solidFill>
              </a:rPr>
              <a:t>paremmin</a:t>
            </a:r>
            <a:r>
              <a:rPr lang="en-GB" sz="1100" dirty="0">
                <a:solidFill>
                  <a:schemeClr val="dk1"/>
                </a:solidFill>
              </a:rPr>
              <a:t>? (</a:t>
            </a:r>
            <a:r>
              <a:rPr lang="en-GB" sz="1100" dirty="0" err="1">
                <a:solidFill>
                  <a:schemeClr val="dk1"/>
                </a:solidFill>
              </a:rPr>
              <a:t>liittyen</a:t>
            </a:r>
            <a:r>
              <a:rPr lang="en-GB" sz="1100" dirty="0">
                <a:solidFill>
                  <a:schemeClr val="dk1"/>
                </a:solidFill>
              </a:rPr>
              <a:t> </a:t>
            </a:r>
            <a:r>
              <a:rPr lang="en-GB" sz="1100" dirty="0" err="1">
                <a:solidFill>
                  <a:schemeClr val="dk1"/>
                </a:solidFill>
              </a:rPr>
              <a:t>kaikkeen</a:t>
            </a:r>
            <a:r>
              <a:rPr lang="en-GB" sz="1100" dirty="0">
                <a:solidFill>
                  <a:schemeClr val="dk1"/>
                </a:solidFill>
              </a:rPr>
              <a:t> </a:t>
            </a:r>
            <a:r>
              <a:rPr lang="en-GB" sz="1100" dirty="0" err="1">
                <a:solidFill>
                  <a:schemeClr val="dk1"/>
                </a:solidFill>
              </a:rPr>
              <a:t>aina</a:t>
            </a:r>
            <a:r>
              <a:rPr lang="en-GB" sz="1100" dirty="0">
                <a:solidFill>
                  <a:schemeClr val="dk1"/>
                </a:solidFill>
              </a:rPr>
              <a:t> </a:t>
            </a:r>
            <a:r>
              <a:rPr lang="en-GB" sz="1100" dirty="0" err="1">
                <a:solidFill>
                  <a:schemeClr val="dk1"/>
                </a:solidFill>
              </a:rPr>
              <a:t>suunnittelusta</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lastenhoidosta</a:t>
            </a:r>
            <a:r>
              <a:rPr lang="en-GB" sz="1100" dirty="0">
                <a:solidFill>
                  <a:schemeClr val="dk1"/>
                </a:solidFill>
              </a:rPr>
              <a:t> </a:t>
            </a:r>
            <a:r>
              <a:rPr lang="en-GB" sz="1100" dirty="0" err="1">
                <a:solidFill>
                  <a:schemeClr val="dk1"/>
                </a:solidFill>
              </a:rPr>
              <a:t>julkisiin</a:t>
            </a:r>
            <a:r>
              <a:rPr lang="en-GB" sz="1100" dirty="0">
                <a:solidFill>
                  <a:schemeClr val="dk1"/>
                </a:solidFill>
              </a:rPr>
              <a:t> </a:t>
            </a:r>
            <a:r>
              <a:rPr lang="en-GB" sz="1100" dirty="0" err="1">
                <a:solidFill>
                  <a:schemeClr val="dk1"/>
                </a:solidFill>
              </a:rPr>
              <a:t>tiloihin</a:t>
            </a:r>
            <a:r>
              <a:rPr lang="en-GB" sz="1100" dirty="0">
                <a:solidFill>
                  <a:schemeClr val="dk1"/>
                </a:solidFill>
              </a:rPr>
              <a:t>, </a:t>
            </a:r>
            <a:r>
              <a:rPr lang="en-GB" sz="1100" dirty="0" err="1">
                <a:solidFill>
                  <a:schemeClr val="dk1"/>
                </a:solidFill>
              </a:rPr>
              <a:t>liikenteeseen</a:t>
            </a:r>
            <a:r>
              <a:rPr lang="en-GB" sz="1100" dirty="0">
                <a:solidFill>
                  <a:schemeClr val="dk1"/>
                </a:solidFill>
              </a:rPr>
              <a:t>, </a:t>
            </a:r>
            <a:r>
              <a:rPr lang="en-GB" sz="1100" dirty="0" err="1">
                <a:solidFill>
                  <a:schemeClr val="dk1"/>
                </a:solidFill>
              </a:rPr>
              <a:t>yrityksiin</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teollisuuteen</a:t>
            </a:r>
            <a:r>
              <a:rPr lang="en-GB" sz="1100" dirty="0">
                <a:solidFill>
                  <a:schemeClr val="dk1"/>
                </a:solidFill>
              </a:rPr>
              <a:t> </a:t>
            </a:r>
            <a:r>
              <a:rPr lang="en-GB" sz="1100" dirty="0" err="1">
                <a:solidFill>
                  <a:schemeClr val="dk1"/>
                </a:solidFill>
              </a:rPr>
              <a:t>jne</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err="1">
                <a:solidFill>
                  <a:schemeClr val="dk1"/>
                </a:solidFill>
              </a:rPr>
              <a:t>Mitä</a:t>
            </a:r>
            <a:r>
              <a:rPr lang="en-GB" sz="1100" dirty="0">
                <a:solidFill>
                  <a:schemeClr val="dk1"/>
                </a:solidFill>
              </a:rPr>
              <a:t> </a:t>
            </a:r>
            <a:r>
              <a:rPr lang="en-GB" sz="1100" dirty="0" err="1">
                <a:solidFill>
                  <a:schemeClr val="dk1"/>
                </a:solidFill>
              </a:rPr>
              <a:t>mahdollisuuksia</a:t>
            </a:r>
            <a:r>
              <a:rPr lang="en-GB" sz="1100" dirty="0">
                <a:solidFill>
                  <a:schemeClr val="dk1"/>
                </a:solidFill>
              </a:rPr>
              <a:t> </a:t>
            </a:r>
            <a:r>
              <a:rPr lang="en-GB" sz="1100" dirty="0" err="1">
                <a:solidFill>
                  <a:schemeClr val="dk1"/>
                </a:solidFill>
              </a:rPr>
              <a:t>kaupungilla</a:t>
            </a:r>
            <a:r>
              <a:rPr lang="en-GB" sz="1100" dirty="0">
                <a:solidFill>
                  <a:schemeClr val="dk1"/>
                </a:solidFill>
              </a:rPr>
              <a:t> on olla </a:t>
            </a:r>
            <a:r>
              <a:rPr lang="en-GB" sz="1100" dirty="0" err="1">
                <a:solidFill>
                  <a:schemeClr val="dk1"/>
                </a:solidFill>
              </a:rPr>
              <a:t>uutta</a:t>
            </a:r>
            <a:r>
              <a:rPr lang="en-GB" sz="1100" dirty="0">
                <a:solidFill>
                  <a:schemeClr val="dk1"/>
                </a:solidFill>
              </a:rPr>
              <a:t> </a:t>
            </a:r>
            <a:r>
              <a:rPr lang="en-GB" sz="1100" dirty="0" err="1">
                <a:solidFill>
                  <a:schemeClr val="dk1"/>
                </a:solidFill>
              </a:rPr>
              <a:t>luova</a:t>
            </a:r>
            <a:r>
              <a:rPr lang="en-GB" sz="1100" dirty="0">
                <a:solidFill>
                  <a:schemeClr val="dk1"/>
                </a:solidFill>
              </a:rPr>
              <a:t>, </a:t>
            </a:r>
            <a:r>
              <a:rPr lang="en-GB" sz="1100" dirty="0" err="1">
                <a:solidFill>
                  <a:schemeClr val="dk1"/>
                </a:solidFill>
              </a:rPr>
              <a:t>kokeileva</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edistyksellinen</a:t>
            </a:r>
            <a:r>
              <a:rPr lang="en-GB" sz="1100" dirty="0">
                <a:solidFill>
                  <a:schemeClr val="dk1"/>
                </a:solidFill>
              </a:rPr>
              <a:t> </a:t>
            </a:r>
            <a:r>
              <a:rPr lang="en-GB" sz="1100" dirty="0" err="1">
                <a:solidFill>
                  <a:schemeClr val="dk1"/>
                </a:solidFill>
              </a:rPr>
              <a:t>käytäntöjen</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strategian</a:t>
            </a:r>
            <a:r>
              <a:rPr lang="en-GB" sz="1100" dirty="0">
                <a:solidFill>
                  <a:schemeClr val="dk1"/>
                </a:solidFill>
              </a:rPr>
              <a:t> </a:t>
            </a:r>
            <a:r>
              <a:rPr lang="en-GB" sz="1100" dirty="0" err="1">
                <a:solidFill>
                  <a:schemeClr val="dk1"/>
                </a:solidFill>
              </a:rPr>
              <a:t>suhteen</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err="1">
                <a:solidFill>
                  <a:schemeClr val="dk1"/>
                </a:solidFill>
              </a:rPr>
              <a:t>Miten</a:t>
            </a:r>
            <a:r>
              <a:rPr lang="en-GB" sz="1100" dirty="0">
                <a:solidFill>
                  <a:schemeClr val="dk1"/>
                </a:solidFill>
              </a:rPr>
              <a:t> </a:t>
            </a:r>
            <a:r>
              <a:rPr lang="en-GB" sz="1100" dirty="0" err="1">
                <a:solidFill>
                  <a:schemeClr val="dk1"/>
                </a:solidFill>
              </a:rPr>
              <a:t>kaupunki</a:t>
            </a:r>
            <a:r>
              <a:rPr lang="en-GB" sz="1100" dirty="0">
                <a:solidFill>
                  <a:schemeClr val="dk1"/>
                </a:solidFill>
              </a:rPr>
              <a:t> </a:t>
            </a:r>
            <a:r>
              <a:rPr lang="en-GB" sz="1100" dirty="0" err="1">
                <a:solidFill>
                  <a:schemeClr val="dk1"/>
                </a:solidFill>
              </a:rPr>
              <a:t>mittaa</a:t>
            </a:r>
            <a:r>
              <a:rPr lang="en-GB" sz="1100" dirty="0">
                <a:solidFill>
                  <a:schemeClr val="dk1"/>
                </a:solidFill>
              </a:rPr>
              <a:t> </a:t>
            </a:r>
            <a:r>
              <a:rPr lang="en-GB" sz="1100" dirty="0" err="1">
                <a:solidFill>
                  <a:schemeClr val="dk1"/>
                </a:solidFill>
              </a:rPr>
              <a:t>menestystä</a:t>
            </a:r>
            <a:r>
              <a:rPr lang="en-GB" sz="1100" dirty="0">
                <a:solidFill>
                  <a:schemeClr val="dk1"/>
                </a:solidFill>
              </a:rPr>
              <a:t> - </a:t>
            </a:r>
            <a:r>
              <a:rPr lang="en-GB" sz="1100" dirty="0" err="1">
                <a:solidFill>
                  <a:schemeClr val="dk1"/>
                </a:solidFill>
              </a:rPr>
              <a:t>mitkä</a:t>
            </a:r>
            <a:r>
              <a:rPr lang="en-GB" sz="1100" dirty="0">
                <a:solidFill>
                  <a:schemeClr val="dk1"/>
                </a:solidFill>
              </a:rPr>
              <a:t> </a:t>
            </a:r>
            <a:r>
              <a:rPr lang="en-GB" sz="1100" dirty="0" err="1">
                <a:solidFill>
                  <a:schemeClr val="dk1"/>
                </a:solidFill>
              </a:rPr>
              <a:t>ovat</a:t>
            </a:r>
            <a:r>
              <a:rPr lang="en-GB" sz="1100" dirty="0">
                <a:solidFill>
                  <a:schemeClr val="dk1"/>
                </a:solidFill>
              </a:rPr>
              <a:t> </a:t>
            </a:r>
            <a:r>
              <a:rPr lang="en-GB" sz="1100" dirty="0" err="1">
                <a:solidFill>
                  <a:schemeClr val="dk1"/>
                </a:solidFill>
              </a:rPr>
              <a:t>uudet</a:t>
            </a:r>
            <a:r>
              <a:rPr lang="en-GB" sz="1100" dirty="0">
                <a:solidFill>
                  <a:schemeClr val="dk1"/>
                </a:solidFill>
              </a:rPr>
              <a:t> </a:t>
            </a:r>
            <a:r>
              <a:rPr lang="en-GB" sz="1100" dirty="0" err="1">
                <a:solidFill>
                  <a:schemeClr val="dk1"/>
                </a:solidFill>
              </a:rPr>
              <a:t>mittarit</a:t>
            </a:r>
            <a:r>
              <a:rPr lang="en-GB" sz="1100" dirty="0">
                <a:solidFill>
                  <a:schemeClr val="dk1"/>
                </a:solidFill>
              </a:rPr>
              <a:t> </a:t>
            </a:r>
            <a:r>
              <a:rPr lang="en-GB" sz="1100" dirty="0" err="1">
                <a:solidFill>
                  <a:schemeClr val="dk1"/>
                </a:solidFill>
              </a:rPr>
              <a:t>menestykselle</a:t>
            </a:r>
            <a:r>
              <a:rPr lang="en-GB" sz="1100" dirty="0">
                <a:solidFill>
                  <a:schemeClr val="dk1"/>
                </a:solidFill>
              </a:rPr>
              <a:t>, </a:t>
            </a:r>
            <a:r>
              <a:rPr lang="en-GB" sz="1100" dirty="0" err="1">
                <a:solidFill>
                  <a:schemeClr val="dk1"/>
                </a:solidFill>
              </a:rPr>
              <a:t>kuka</a:t>
            </a:r>
            <a:r>
              <a:rPr lang="en-GB" sz="1100" dirty="0">
                <a:solidFill>
                  <a:schemeClr val="dk1"/>
                </a:solidFill>
              </a:rPr>
              <a:t> </a:t>
            </a:r>
            <a:r>
              <a:rPr lang="en-GB" sz="1100" dirty="0" err="1">
                <a:solidFill>
                  <a:schemeClr val="dk1"/>
                </a:solidFill>
              </a:rPr>
              <a:t>näitä</a:t>
            </a:r>
            <a:r>
              <a:rPr lang="en-GB" sz="1100" dirty="0">
                <a:solidFill>
                  <a:schemeClr val="dk1"/>
                </a:solidFill>
              </a:rPr>
              <a:t> </a:t>
            </a:r>
            <a:r>
              <a:rPr lang="en-GB" sz="1100" dirty="0" err="1">
                <a:solidFill>
                  <a:schemeClr val="dk1"/>
                </a:solidFill>
              </a:rPr>
              <a:t>havainnoi</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miten</a:t>
            </a:r>
            <a:r>
              <a:rPr lang="en-GB" sz="1100" dirty="0">
                <a:solidFill>
                  <a:schemeClr val="dk1"/>
                </a:solidFill>
              </a:rPr>
              <a:t>, </a:t>
            </a:r>
            <a:r>
              <a:rPr lang="en-GB" sz="1100" dirty="0" err="1">
                <a:solidFill>
                  <a:schemeClr val="dk1"/>
                </a:solidFill>
              </a:rPr>
              <a:t>entä</a:t>
            </a:r>
            <a:r>
              <a:rPr lang="en-GB" sz="1100" dirty="0">
                <a:solidFill>
                  <a:schemeClr val="dk1"/>
                </a:solidFill>
              </a:rPr>
              <a:t> </a:t>
            </a:r>
            <a:r>
              <a:rPr lang="en-GB" sz="1100" dirty="0" err="1">
                <a:solidFill>
                  <a:schemeClr val="dk1"/>
                </a:solidFill>
              </a:rPr>
              <a:t>milloin</a:t>
            </a:r>
            <a:r>
              <a:rPr lang="en-GB" sz="1100" dirty="0">
                <a:solidFill>
                  <a:schemeClr val="dk1"/>
                </a:solidFill>
              </a:rPr>
              <a:t> </a:t>
            </a:r>
            <a:r>
              <a:rPr lang="en-GB" sz="1100" dirty="0" err="1">
                <a:solidFill>
                  <a:schemeClr val="dk1"/>
                </a:solidFill>
              </a:rPr>
              <a:t>kaupunki</a:t>
            </a:r>
            <a:r>
              <a:rPr lang="en-GB" sz="1100" dirty="0">
                <a:solidFill>
                  <a:schemeClr val="dk1"/>
                </a:solidFill>
              </a:rPr>
              <a:t> </a:t>
            </a:r>
            <a:r>
              <a:rPr lang="en-GB" sz="1100" dirty="0" err="1">
                <a:solidFill>
                  <a:schemeClr val="dk1"/>
                </a:solidFill>
              </a:rPr>
              <a:t>vastaa</a:t>
            </a:r>
            <a:r>
              <a:rPr lang="en-GB" sz="1100" dirty="0">
                <a:solidFill>
                  <a:schemeClr val="dk1"/>
                </a:solidFill>
              </a:rPr>
              <a:t> </a:t>
            </a:r>
            <a:r>
              <a:rPr lang="en-GB" sz="1100" dirty="0" err="1">
                <a:solidFill>
                  <a:schemeClr val="dk1"/>
                </a:solidFill>
              </a:rPr>
              <a:t>näiden</a:t>
            </a:r>
            <a:r>
              <a:rPr lang="en-GB" sz="1100" dirty="0">
                <a:solidFill>
                  <a:schemeClr val="dk1"/>
                </a:solidFill>
              </a:rPr>
              <a:t> </a:t>
            </a:r>
            <a:r>
              <a:rPr lang="en-GB" sz="1100" dirty="0" err="1">
                <a:solidFill>
                  <a:schemeClr val="dk1"/>
                </a:solidFill>
              </a:rPr>
              <a:t>saavuttamisesta</a:t>
            </a:r>
            <a:r>
              <a:rPr lang="en-GB" sz="1100" dirty="0">
                <a:solidFill>
                  <a:schemeClr val="dk1"/>
                </a:solidFill>
              </a:rPr>
              <a:t>?  </a:t>
            </a:r>
            <a:endParaRPr sz="1100" dirty="0">
              <a:solidFill>
                <a:schemeClr val="dk1"/>
              </a:solidFill>
            </a:endParaRPr>
          </a:p>
        </p:txBody>
      </p:sp>
      <p:sp>
        <p:nvSpPr>
          <p:cNvPr id="573" name="Google Shape;573;p70"/>
          <p:cNvSpPr/>
          <p:nvPr/>
        </p:nvSpPr>
        <p:spPr>
          <a:xfrm>
            <a:off x="910250" y="3158475"/>
            <a:ext cx="3158400" cy="1984800"/>
          </a:xfrm>
          <a:prstGeom prst="rect">
            <a:avLst/>
          </a:prstGeom>
          <a:solidFill>
            <a:srgbClr val="FFFFFF">
              <a:alpha val="78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0"/>
          <p:cNvSpPr/>
          <p:nvPr/>
        </p:nvSpPr>
        <p:spPr>
          <a:xfrm>
            <a:off x="760166" y="1056455"/>
            <a:ext cx="3158400" cy="1436700"/>
          </a:xfrm>
          <a:prstGeom prst="rect">
            <a:avLst/>
          </a:prstGeom>
          <a:solidFill>
            <a:srgbClr val="FFFFFF">
              <a:alpha val="78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Ryhmä 9">
            <a:extLst>
              <a:ext uri="{FF2B5EF4-FFF2-40B4-BE49-F238E27FC236}">
                <a16:creationId xmlns:a16="http://schemas.microsoft.com/office/drawing/2014/main" id="{F984E70C-07A0-418C-AAFF-B4A34E8CC925}"/>
              </a:ext>
            </a:extLst>
          </p:cNvPr>
          <p:cNvGrpSpPr/>
          <p:nvPr/>
        </p:nvGrpSpPr>
        <p:grpSpPr>
          <a:xfrm>
            <a:off x="1838505" y="1512510"/>
            <a:ext cx="1751090" cy="2529929"/>
            <a:chOff x="16274" y="1479952"/>
            <a:chExt cx="1751090" cy="2529929"/>
          </a:xfrm>
        </p:grpSpPr>
        <p:sp>
          <p:nvSpPr>
            <p:cNvPr id="11" name="Vuokaaviosymboli: Asettelu 10">
              <a:extLst>
                <a:ext uri="{FF2B5EF4-FFF2-40B4-BE49-F238E27FC236}">
                  <a16:creationId xmlns:a16="http://schemas.microsoft.com/office/drawing/2014/main" id="{57A8A049-9EA2-4100-9E47-64D28F8A151E}"/>
                </a:ext>
              </a:extLst>
            </p:cNvPr>
            <p:cNvSpPr/>
            <p:nvPr/>
          </p:nvSpPr>
          <p:spPr>
            <a:xfrm>
              <a:off x="22087" y="1479952"/>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Tarkoitus</a:t>
              </a:r>
              <a:endParaRPr lang="fi-FI" sz="1050" dirty="0">
                <a:latin typeface="Arial Black" panose="020B0A04020102020204" pitchFamily="34" charset="0"/>
              </a:endParaRPr>
            </a:p>
          </p:txBody>
        </p:sp>
        <p:sp>
          <p:nvSpPr>
            <p:cNvPr id="12" name="Vuokaaviosymboli: Asettelu 11">
              <a:extLst>
                <a:ext uri="{FF2B5EF4-FFF2-40B4-BE49-F238E27FC236}">
                  <a16:creationId xmlns:a16="http://schemas.microsoft.com/office/drawing/2014/main" id="{5A03EF0C-4A81-4C67-AD9B-95260E28F9FD}"/>
                </a:ext>
              </a:extLst>
            </p:cNvPr>
            <p:cNvSpPr/>
            <p:nvPr/>
          </p:nvSpPr>
          <p:spPr>
            <a:xfrm>
              <a:off x="22087" y="2001799"/>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Verkostot</a:t>
              </a:r>
              <a:endParaRPr lang="fi-FI" sz="1050" dirty="0">
                <a:latin typeface="Arial Black" panose="020B0A04020102020204" pitchFamily="34" charset="0"/>
              </a:endParaRPr>
            </a:p>
          </p:txBody>
        </p:sp>
        <p:sp>
          <p:nvSpPr>
            <p:cNvPr id="13" name="Vuokaaviosymboli: Asettelu 12">
              <a:extLst>
                <a:ext uri="{FF2B5EF4-FFF2-40B4-BE49-F238E27FC236}">
                  <a16:creationId xmlns:a16="http://schemas.microsoft.com/office/drawing/2014/main" id="{F9BB23A7-8C0E-436A-97EF-03222920675C}"/>
                </a:ext>
              </a:extLst>
            </p:cNvPr>
            <p:cNvSpPr/>
            <p:nvPr/>
          </p:nvSpPr>
          <p:spPr>
            <a:xfrm>
              <a:off x="22084" y="2527489"/>
              <a:ext cx="1745275" cy="384191"/>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Hallinto</a:t>
              </a:r>
              <a:endParaRPr lang="fi-FI" sz="1050" dirty="0">
                <a:latin typeface="Arial Black" panose="020B0A04020102020204" pitchFamily="34" charset="0"/>
              </a:endParaRPr>
            </a:p>
          </p:txBody>
        </p:sp>
        <p:sp>
          <p:nvSpPr>
            <p:cNvPr id="17" name="Vuokaaviosymboli: Asettelu 16">
              <a:extLst>
                <a:ext uri="{FF2B5EF4-FFF2-40B4-BE49-F238E27FC236}">
                  <a16:creationId xmlns:a16="http://schemas.microsoft.com/office/drawing/2014/main" id="{A06956DA-C8DC-4B01-A8AD-01038E2CA8E1}"/>
                </a:ext>
              </a:extLst>
            </p:cNvPr>
            <p:cNvSpPr/>
            <p:nvPr/>
          </p:nvSpPr>
          <p:spPr>
            <a:xfrm>
              <a:off x="22084" y="3083393"/>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Omistajuus</a:t>
              </a:r>
              <a:endParaRPr lang="fi-FI" sz="1050" dirty="0">
                <a:latin typeface="Arial Black" panose="020B0A04020102020204" pitchFamily="34" charset="0"/>
              </a:endParaRPr>
            </a:p>
          </p:txBody>
        </p:sp>
        <p:sp>
          <p:nvSpPr>
            <p:cNvPr id="18" name="Vuokaaviosymboli: Asettelu 17">
              <a:extLst>
                <a:ext uri="{FF2B5EF4-FFF2-40B4-BE49-F238E27FC236}">
                  <a16:creationId xmlns:a16="http://schemas.microsoft.com/office/drawing/2014/main" id="{52D21051-11C0-4B75-8CE1-BA1F9AB1EBE2}"/>
                </a:ext>
              </a:extLst>
            </p:cNvPr>
            <p:cNvSpPr/>
            <p:nvPr/>
          </p:nvSpPr>
          <p:spPr>
            <a:xfrm>
              <a:off x="16274" y="3630089"/>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Rahoitus</a:t>
              </a:r>
              <a:endParaRPr lang="fi-FI" sz="1050" dirty="0">
                <a:latin typeface="Arial Black" panose="020B0A04020102020204" pitchFamily="34" charset="0"/>
              </a:endParaRPr>
            </a:p>
          </p:txBody>
        </p:sp>
      </p:grpSp>
      <p:sp>
        <p:nvSpPr>
          <p:cNvPr id="15" name="Rectangle 14">
            <a:extLst>
              <a:ext uri="{FF2B5EF4-FFF2-40B4-BE49-F238E27FC236}">
                <a16:creationId xmlns:a16="http://schemas.microsoft.com/office/drawing/2014/main" id="{36DAACC2-F300-5B50-3AA6-4362B614A8AA}"/>
              </a:ext>
            </a:extLst>
          </p:cNvPr>
          <p:cNvSpPr/>
          <p:nvPr/>
        </p:nvSpPr>
        <p:spPr>
          <a:xfrm>
            <a:off x="1573460" y="2909972"/>
            <a:ext cx="2275367" cy="1602625"/>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017A3AF-D509-A61A-AE09-EE0C180E666C}"/>
              </a:ext>
            </a:extLst>
          </p:cNvPr>
          <p:cNvSpPr/>
          <p:nvPr/>
        </p:nvSpPr>
        <p:spPr>
          <a:xfrm>
            <a:off x="1643199" y="1015806"/>
            <a:ext cx="2275367" cy="1477349"/>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6" name="Google Shape;586;p71"/>
          <p:cNvSpPr txBox="1"/>
          <p:nvPr/>
        </p:nvSpPr>
        <p:spPr>
          <a:xfrm>
            <a:off x="1219200" y="533400"/>
            <a:ext cx="7022100" cy="381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Roboto"/>
              <a:buNone/>
            </a:pPr>
            <a:r>
              <a:rPr lang="en-GB" sz="2400" b="1" dirty="0" err="1">
                <a:latin typeface="Roboto"/>
                <a:ea typeface="Roboto"/>
                <a:cs typeface="Roboto"/>
                <a:sym typeface="Roboto"/>
              </a:rPr>
              <a:t>Omistajuus</a:t>
            </a:r>
            <a:endParaRPr sz="2400" b="1" i="0" u="none" strike="noStrike" cap="none" dirty="0">
              <a:solidFill>
                <a:srgbClr val="000000"/>
              </a:solidFill>
              <a:latin typeface="Roboto"/>
              <a:ea typeface="Roboto"/>
              <a:cs typeface="Roboto"/>
              <a:sym typeface="Roboto"/>
            </a:endParaRPr>
          </a:p>
        </p:txBody>
      </p:sp>
      <p:sp>
        <p:nvSpPr>
          <p:cNvPr id="587" name="Google Shape;587;p71"/>
          <p:cNvSpPr txBox="1"/>
          <p:nvPr/>
        </p:nvSpPr>
        <p:spPr>
          <a:xfrm>
            <a:off x="1219200" y="228600"/>
            <a:ext cx="7022100" cy="304800"/>
          </a:xfrm>
          <a:prstGeom prst="rect">
            <a:avLst/>
          </a:prstGeom>
          <a:noFill/>
          <a:ln>
            <a:noFill/>
          </a:ln>
        </p:spPr>
        <p:txBody>
          <a:bodyPr spcFirstLastPara="1" wrap="square" lIns="27000" tIns="27000" rIns="27000" bIns="27000" anchor="t" anchorCtr="0">
            <a:noAutofit/>
          </a:bodyPr>
          <a:lstStyle/>
          <a:p>
            <a:pPr lvl="0">
              <a:lnSpc>
                <a:spcPct val="120000"/>
              </a:lnSpc>
              <a:spcAft>
                <a:spcPts val="800"/>
              </a:spcAft>
              <a:buSzPts val="1100"/>
            </a:pPr>
            <a:r>
              <a:rPr lang="en-GB" sz="1500" dirty="0" err="1">
                <a:latin typeface="Roboto Light"/>
                <a:ea typeface="Roboto Light"/>
                <a:cs typeface="Roboto Light"/>
                <a:sym typeface="Roboto Light"/>
              </a:rPr>
              <a:t>Rakenteiden</a:t>
            </a:r>
            <a:r>
              <a:rPr lang="en-GB" sz="1500" dirty="0">
                <a:latin typeface="Roboto Light"/>
                <a:ea typeface="Roboto Light"/>
                <a:cs typeface="Roboto Light"/>
                <a:sym typeface="Roboto Light"/>
              </a:rPr>
              <a:t> </a:t>
            </a:r>
            <a:r>
              <a:rPr lang="en-GB" sz="1500" dirty="0" err="1">
                <a:latin typeface="Roboto Light"/>
                <a:ea typeface="Roboto Light"/>
                <a:cs typeface="Roboto Light"/>
                <a:sym typeface="Roboto Light"/>
              </a:rPr>
              <a:t>reflektointi</a:t>
            </a:r>
            <a:endParaRPr lang="en-GB" sz="1500" dirty="0">
              <a:latin typeface="Roboto Light"/>
              <a:ea typeface="Roboto Light"/>
              <a:cs typeface="Roboto Light"/>
              <a:sym typeface="Roboto Light"/>
            </a:endParaRPr>
          </a:p>
        </p:txBody>
      </p:sp>
      <p:sp>
        <p:nvSpPr>
          <p:cNvPr id="588" name="Google Shape;588;p71"/>
          <p:cNvSpPr txBox="1"/>
          <p:nvPr/>
        </p:nvSpPr>
        <p:spPr>
          <a:xfrm>
            <a:off x="4440723" y="790409"/>
            <a:ext cx="4519494" cy="372922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200" b="1" dirty="0" err="1">
                <a:solidFill>
                  <a:schemeClr val="dk1"/>
                </a:solidFill>
                <a:latin typeface="Roboto"/>
                <a:ea typeface="Roboto"/>
                <a:cs typeface="Roboto"/>
                <a:sym typeface="Roboto"/>
              </a:rPr>
              <a:t>Alueen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omistajuudessa</a:t>
            </a:r>
            <a:r>
              <a:rPr lang="en-GB" sz="1200" b="1" dirty="0">
                <a:solidFill>
                  <a:schemeClr val="dk1"/>
                </a:solidFill>
                <a:latin typeface="Roboto"/>
                <a:ea typeface="Roboto"/>
                <a:cs typeface="Roboto"/>
                <a:sym typeface="Roboto"/>
              </a:rPr>
              <a:t> on </a:t>
            </a:r>
            <a:r>
              <a:rPr lang="en-GB" sz="1200" b="1" dirty="0" err="1">
                <a:solidFill>
                  <a:schemeClr val="dk1"/>
                </a:solidFill>
                <a:latin typeface="Roboto"/>
                <a:ea typeface="Roboto"/>
                <a:cs typeface="Roboto"/>
                <a:sym typeface="Roboto"/>
              </a:rPr>
              <a:t>kyse</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siitä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kuka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omistaa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kaupungin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omaisuudet</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ja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vauraudenlähteet</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ja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miten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tämä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hyödyttää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kaupungin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tarkoitusta</a:t>
            </a:r>
            <a:r>
              <a:rPr lang="en-GB" sz="1200" b="1" dirty="0">
                <a:solidFill>
                  <a:schemeClr val="dk1"/>
                </a:solidFill>
                <a:latin typeface="Roboto"/>
                <a:ea typeface="Roboto"/>
                <a:cs typeface="Roboto"/>
                <a:sym typeface="Roboto"/>
              </a:rPr>
              <a:t> tai </a:t>
            </a:r>
            <a:r>
              <a:rPr lang="en-GB" sz="1200" b="1" dirty="0" err="1">
                <a:solidFill>
                  <a:schemeClr val="dk1"/>
                </a:solidFill>
                <a:latin typeface="Roboto"/>
                <a:ea typeface="Roboto"/>
                <a:cs typeface="Roboto"/>
                <a:sym typeface="Roboto"/>
              </a:rPr>
              <a:t>vaikuttaa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ihmisten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ja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planeetan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hyvinvointiin</a:t>
            </a:r>
            <a:r>
              <a:rPr lang="en-GB" sz="1200" b="1"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Seuraavien</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kysymysten</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avulla</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voi</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reflektoida</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kunnan</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tilannetta</a:t>
            </a:r>
            <a:r>
              <a:rPr lang="en-GB" sz="1200" dirty="0">
                <a:solidFill>
                  <a:schemeClr val="dk1"/>
                </a:solidFill>
                <a:latin typeface="Roboto Light"/>
                <a:ea typeface="Roboto Light"/>
                <a:cs typeface="Roboto Light"/>
                <a:sym typeface="Roboto Light"/>
              </a:rPr>
              <a:t>: </a:t>
            </a:r>
            <a:endParaRPr sz="1200" dirty="0">
              <a:solidFill>
                <a:schemeClr val="dk1"/>
              </a:solidFill>
              <a:latin typeface="Roboto Light"/>
              <a:ea typeface="Roboto Light"/>
              <a:cs typeface="Roboto Light"/>
              <a:sym typeface="Roboto Light"/>
            </a:endParaRPr>
          </a:p>
          <a:p>
            <a:pPr marL="342900" lvl="0" indent="-234950" algn="l" rtl="0">
              <a:spcBef>
                <a:spcPts val="1000"/>
              </a:spcBef>
              <a:spcAft>
                <a:spcPts val="0"/>
              </a:spcAft>
              <a:buClr>
                <a:schemeClr val="dk1"/>
              </a:buClr>
              <a:buSzPts val="1100"/>
              <a:buChar char="•"/>
            </a:pPr>
            <a:r>
              <a:rPr lang="en-GB" sz="1100" dirty="0">
                <a:solidFill>
                  <a:schemeClr val="dk1"/>
                </a:solidFill>
              </a:rPr>
              <a:t>Kuka </a:t>
            </a:r>
            <a:r>
              <a:rPr lang="en-GB" sz="1100" dirty="0" err="1">
                <a:solidFill>
                  <a:schemeClr val="dk1"/>
                </a:solidFill>
              </a:rPr>
              <a:t>omistaa</a:t>
            </a:r>
            <a:r>
              <a:rPr lang="en-GB" sz="1100" dirty="0">
                <a:solidFill>
                  <a:schemeClr val="dk1"/>
                </a:solidFill>
              </a:rPr>
              <a:t> </a:t>
            </a:r>
            <a:r>
              <a:rPr lang="en-GB" sz="1100" dirty="0" err="1">
                <a:solidFill>
                  <a:schemeClr val="dk1"/>
                </a:solidFill>
              </a:rPr>
              <a:t>alueen</a:t>
            </a:r>
            <a:r>
              <a:rPr lang="en-GB" sz="1100" dirty="0">
                <a:solidFill>
                  <a:schemeClr val="dk1"/>
                </a:solidFill>
              </a:rPr>
              <a:t> </a:t>
            </a:r>
            <a:r>
              <a:rPr lang="en-GB" sz="1100" dirty="0" err="1">
                <a:solidFill>
                  <a:schemeClr val="dk1"/>
                </a:solidFill>
              </a:rPr>
              <a:t>vauraudenlähteet</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a:solidFill>
                  <a:schemeClr val="dk1"/>
                </a:solidFill>
              </a:rPr>
              <a:t>Kuka </a:t>
            </a:r>
            <a:r>
              <a:rPr lang="en-GB" sz="1100" dirty="0" err="1">
                <a:solidFill>
                  <a:schemeClr val="dk1"/>
                </a:solidFill>
              </a:rPr>
              <a:t>omistaa</a:t>
            </a:r>
            <a:r>
              <a:rPr lang="en-GB" sz="1100" dirty="0">
                <a:solidFill>
                  <a:schemeClr val="dk1"/>
                </a:solidFill>
              </a:rPr>
              <a:t> </a:t>
            </a:r>
            <a:r>
              <a:rPr lang="en-GB" sz="1100" dirty="0" err="1">
                <a:solidFill>
                  <a:schemeClr val="dk1"/>
                </a:solidFill>
              </a:rPr>
              <a:t>rakennetun</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rakentamattoman</a:t>
            </a:r>
            <a:r>
              <a:rPr lang="en-GB" sz="1100" dirty="0">
                <a:solidFill>
                  <a:schemeClr val="dk1"/>
                </a:solidFill>
              </a:rPr>
              <a:t> </a:t>
            </a:r>
            <a:r>
              <a:rPr lang="en-GB" sz="1100" dirty="0" err="1">
                <a:solidFill>
                  <a:schemeClr val="dk1"/>
                </a:solidFill>
              </a:rPr>
              <a:t>maan</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mitä</a:t>
            </a:r>
            <a:r>
              <a:rPr lang="en-GB" sz="1100" dirty="0">
                <a:solidFill>
                  <a:schemeClr val="dk1"/>
                </a:solidFill>
              </a:rPr>
              <a:t> </a:t>
            </a:r>
            <a:r>
              <a:rPr lang="en-GB" sz="1100" dirty="0" err="1">
                <a:solidFill>
                  <a:schemeClr val="dk1"/>
                </a:solidFill>
              </a:rPr>
              <a:t>tarkoitusta</a:t>
            </a:r>
            <a:r>
              <a:rPr lang="en-GB" sz="1100" dirty="0">
                <a:solidFill>
                  <a:schemeClr val="dk1"/>
                </a:solidFill>
              </a:rPr>
              <a:t> </a:t>
            </a:r>
            <a:r>
              <a:rPr lang="en-GB" sz="1100" dirty="0" err="1">
                <a:solidFill>
                  <a:schemeClr val="dk1"/>
                </a:solidFill>
              </a:rPr>
              <a:t>varten</a:t>
            </a:r>
            <a:r>
              <a:rPr lang="en-GB" sz="1100" dirty="0">
                <a:solidFill>
                  <a:schemeClr val="dk1"/>
                </a:solidFill>
              </a:rPr>
              <a:t>? Kuka </a:t>
            </a:r>
            <a:r>
              <a:rPr lang="en-GB" sz="1100" dirty="0" err="1">
                <a:solidFill>
                  <a:schemeClr val="dk1"/>
                </a:solidFill>
              </a:rPr>
              <a:t>omistaa</a:t>
            </a:r>
            <a:r>
              <a:rPr lang="en-GB" sz="1100" dirty="0">
                <a:solidFill>
                  <a:schemeClr val="dk1"/>
                </a:solidFill>
              </a:rPr>
              <a:t> </a:t>
            </a:r>
            <a:r>
              <a:rPr lang="en-GB" sz="1100" dirty="0" err="1">
                <a:solidFill>
                  <a:schemeClr val="dk1"/>
                </a:solidFill>
              </a:rPr>
              <a:t>asunnot</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mitä</a:t>
            </a:r>
            <a:r>
              <a:rPr lang="en-GB" sz="1100" dirty="0">
                <a:solidFill>
                  <a:schemeClr val="dk1"/>
                </a:solidFill>
              </a:rPr>
              <a:t> </a:t>
            </a:r>
            <a:r>
              <a:rPr lang="en-GB" sz="1100" dirty="0" err="1">
                <a:solidFill>
                  <a:schemeClr val="dk1"/>
                </a:solidFill>
              </a:rPr>
              <a:t>tämä</a:t>
            </a:r>
            <a:r>
              <a:rPr lang="en-GB" sz="1100" dirty="0">
                <a:solidFill>
                  <a:schemeClr val="dk1"/>
                </a:solidFill>
              </a:rPr>
              <a:t> </a:t>
            </a:r>
            <a:r>
              <a:rPr lang="en-GB" sz="1100" dirty="0" err="1">
                <a:solidFill>
                  <a:schemeClr val="dk1"/>
                </a:solidFill>
              </a:rPr>
              <a:t>tarkoittaa</a:t>
            </a:r>
            <a:r>
              <a:rPr lang="en-GB" sz="1100" dirty="0">
                <a:solidFill>
                  <a:schemeClr val="dk1"/>
                </a:solidFill>
              </a:rPr>
              <a:t> </a:t>
            </a:r>
            <a:r>
              <a:rPr lang="en-GB" sz="1100" dirty="0" err="1">
                <a:solidFill>
                  <a:schemeClr val="dk1"/>
                </a:solidFill>
              </a:rPr>
              <a:t>kohtuuhintaisuuden</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sosiaalisen</a:t>
            </a:r>
            <a:r>
              <a:rPr lang="en-GB" sz="1100" dirty="0">
                <a:solidFill>
                  <a:schemeClr val="dk1"/>
                </a:solidFill>
              </a:rPr>
              <a:t> </a:t>
            </a:r>
            <a:r>
              <a:rPr lang="en-GB" sz="1100" dirty="0" err="1">
                <a:solidFill>
                  <a:schemeClr val="dk1"/>
                </a:solidFill>
              </a:rPr>
              <a:t>yhdenvertaisuuden</a:t>
            </a:r>
            <a:r>
              <a:rPr lang="en-GB" sz="1100" dirty="0">
                <a:solidFill>
                  <a:schemeClr val="dk1"/>
                </a:solidFill>
              </a:rPr>
              <a:t> </a:t>
            </a:r>
            <a:r>
              <a:rPr lang="en-GB" sz="1100" dirty="0" err="1">
                <a:solidFill>
                  <a:schemeClr val="dk1"/>
                </a:solidFill>
              </a:rPr>
              <a:t>kannalta</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a:solidFill>
                  <a:schemeClr val="dk1"/>
                </a:solidFill>
              </a:rPr>
              <a:t>Kuka </a:t>
            </a:r>
            <a:r>
              <a:rPr lang="en-GB" sz="1100" dirty="0" err="1">
                <a:solidFill>
                  <a:schemeClr val="dk1"/>
                </a:solidFill>
              </a:rPr>
              <a:t>omistaa</a:t>
            </a:r>
            <a:r>
              <a:rPr lang="en-GB" sz="1100" dirty="0">
                <a:solidFill>
                  <a:schemeClr val="dk1"/>
                </a:solidFill>
              </a:rPr>
              <a:t> </a:t>
            </a:r>
            <a:r>
              <a:rPr lang="en-GB" sz="1100" dirty="0" err="1">
                <a:solidFill>
                  <a:schemeClr val="dk1"/>
                </a:solidFill>
              </a:rPr>
              <a:t>perushyödykkeet</a:t>
            </a:r>
            <a:r>
              <a:rPr lang="en-GB" sz="1100" dirty="0">
                <a:solidFill>
                  <a:schemeClr val="dk1"/>
                </a:solidFill>
              </a:rPr>
              <a:t> (</a:t>
            </a:r>
            <a:r>
              <a:rPr lang="en-GB" sz="1100" dirty="0" err="1">
                <a:solidFill>
                  <a:schemeClr val="dk1"/>
                </a:solidFill>
              </a:rPr>
              <a:t>energia</a:t>
            </a:r>
            <a:r>
              <a:rPr lang="en-GB" sz="1100" dirty="0">
                <a:solidFill>
                  <a:schemeClr val="dk1"/>
                </a:solidFill>
              </a:rPr>
              <a:t>, </a:t>
            </a:r>
            <a:r>
              <a:rPr lang="en-GB" sz="1100" dirty="0" err="1">
                <a:solidFill>
                  <a:schemeClr val="dk1"/>
                </a:solidFill>
              </a:rPr>
              <a:t>vesi</a:t>
            </a:r>
            <a:r>
              <a:rPr lang="en-GB" sz="1100" dirty="0">
                <a:solidFill>
                  <a:schemeClr val="dk1"/>
                </a:solidFill>
              </a:rPr>
              <a:t>, </a:t>
            </a:r>
            <a:r>
              <a:rPr lang="en-GB" sz="1100" dirty="0" err="1">
                <a:solidFill>
                  <a:schemeClr val="dk1"/>
                </a:solidFill>
              </a:rPr>
              <a:t>digitaalinen</a:t>
            </a:r>
            <a:r>
              <a:rPr lang="en-GB" sz="1100" dirty="0">
                <a:solidFill>
                  <a:schemeClr val="dk1"/>
                </a:solidFill>
              </a:rPr>
              <a:t> </a:t>
            </a:r>
            <a:r>
              <a:rPr lang="en-GB" sz="1100" dirty="0" err="1">
                <a:solidFill>
                  <a:schemeClr val="dk1"/>
                </a:solidFill>
              </a:rPr>
              <a:t>infrastruktuuri</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palvelut</a:t>
            </a:r>
            <a:r>
              <a:rPr lang="en-GB" sz="1100" dirty="0">
                <a:solidFill>
                  <a:schemeClr val="dk1"/>
                </a:solidFill>
              </a:rPr>
              <a:t> (</a:t>
            </a:r>
            <a:r>
              <a:rPr lang="en-GB" sz="1100" dirty="0" err="1">
                <a:solidFill>
                  <a:schemeClr val="dk1"/>
                </a:solidFill>
              </a:rPr>
              <a:t>koulutus</a:t>
            </a:r>
            <a:r>
              <a:rPr lang="en-GB" sz="1100" dirty="0">
                <a:solidFill>
                  <a:schemeClr val="dk1"/>
                </a:solidFill>
              </a:rPr>
              <a:t>, </a:t>
            </a:r>
            <a:r>
              <a:rPr lang="en-GB" sz="1100" dirty="0" err="1">
                <a:solidFill>
                  <a:schemeClr val="dk1"/>
                </a:solidFill>
              </a:rPr>
              <a:t>liikenne</a:t>
            </a:r>
            <a:r>
              <a:rPr lang="en-GB" sz="1100" dirty="0">
                <a:solidFill>
                  <a:schemeClr val="dk1"/>
                </a:solidFill>
              </a:rPr>
              <a:t>, </a:t>
            </a:r>
            <a:r>
              <a:rPr lang="en-GB" sz="1100" dirty="0" err="1">
                <a:solidFill>
                  <a:schemeClr val="dk1"/>
                </a:solidFill>
              </a:rPr>
              <a:t>lastenhoito</a:t>
            </a:r>
            <a:r>
              <a:rPr lang="en-GB" sz="1100" dirty="0">
                <a:solidFill>
                  <a:schemeClr val="dk1"/>
                </a:solidFill>
              </a:rPr>
              <a:t>)?</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a:solidFill>
                  <a:schemeClr val="dk1"/>
                </a:solidFill>
              </a:rPr>
              <a:t>Kuinka </a:t>
            </a:r>
            <a:r>
              <a:rPr lang="en-GB" sz="1100" dirty="0" err="1">
                <a:solidFill>
                  <a:schemeClr val="dk1"/>
                </a:solidFill>
              </a:rPr>
              <a:t>kaupungin</a:t>
            </a:r>
            <a:r>
              <a:rPr lang="en-GB" sz="1100" dirty="0">
                <a:solidFill>
                  <a:schemeClr val="dk1"/>
                </a:solidFill>
              </a:rPr>
              <a:t> </a:t>
            </a:r>
            <a:r>
              <a:rPr lang="en-GB" sz="1100" dirty="0" err="1">
                <a:solidFill>
                  <a:schemeClr val="dk1"/>
                </a:solidFill>
              </a:rPr>
              <a:t>omaisuuden</a:t>
            </a:r>
            <a:r>
              <a:rPr lang="en-GB" sz="1100" dirty="0">
                <a:solidFill>
                  <a:schemeClr val="dk1"/>
                </a:solidFill>
              </a:rPr>
              <a:t> </a:t>
            </a:r>
            <a:r>
              <a:rPr lang="en-GB" sz="1100" dirty="0" err="1">
                <a:solidFill>
                  <a:schemeClr val="dk1"/>
                </a:solidFill>
              </a:rPr>
              <a:t>tuottama</a:t>
            </a:r>
            <a:r>
              <a:rPr lang="en-GB" sz="1100" dirty="0">
                <a:solidFill>
                  <a:schemeClr val="dk1"/>
                </a:solidFill>
              </a:rPr>
              <a:t> </a:t>
            </a:r>
            <a:r>
              <a:rPr lang="en-GB" sz="1100" dirty="0" err="1">
                <a:solidFill>
                  <a:schemeClr val="dk1"/>
                </a:solidFill>
              </a:rPr>
              <a:t>liikevaihto</a:t>
            </a:r>
            <a:r>
              <a:rPr lang="en-GB" sz="1100" dirty="0">
                <a:solidFill>
                  <a:schemeClr val="dk1"/>
                </a:solidFill>
              </a:rPr>
              <a:t> </a:t>
            </a:r>
            <a:r>
              <a:rPr lang="en-GB" sz="1100" dirty="0" err="1">
                <a:solidFill>
                  <a:schemeClr val="dk1"/>
                </a:solidFill>
              </a:rPr>
              <a:t>sijoitetaan</a:t>
            </a:r>
            <a:r>
              <a:rPr lang="en-GB" sz="1100" dirty="0">
                <a:solidFill>
                  <a:schemeClr val="dk1"/>
                </a:solidFill>
              </a:rPr>
              <a:t> </a:t>
            </a:r>
            <a:r>
              <a:rPr lang="en-GB" sz="1100" dirty="0" err="1">
                <a:solidFill>
                  <a:schemeClr val="dk1"/>
                </a:solidFill>
              </a:rPr>
              <a:t>takaisin</a:t>
            </a:r>
            <a:r>
              <a:rPr lang="en-GB" sz="1100" dirty="0">
                <a:solidFill>
                  <a:schemeClr val="dk1"/>
                </a:solidFill>
              </a:rPr>
              <a:t> </a:t>
            </a:r>
            <a:r>
              <a:rPr lang="en-GB" sz="1100" dirty="0" err="1">
                <a:solidFill>
                  <a:schemeClr val="dk1"/>
                </a:solidFill>
              </a:rPr>
              <a:t>kaupunkiin</a:t>
            </a:r>
            <a:r>
              <a:rPr lang="en-GB" sz="1100" dirty="0">
                <a:solidFill>
                  <a:schemeClr val="dk1"/>
                </a:solidFill>
              </a:rPr>
              <a:t>?</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a:solidFill>
                  <a:schemeClr val="dk1"/>
                </a:solidFill>
              </a:rPr>
              <a:t>Kuinka </a:t>
            </a:r>
            <a:r>
              <a:rPr lang="en-GB" sz="1100" dirty="0" err="1">
                <a:solidFill>
                  <a:schemeClr val="dk1"/>
                </a:solidFill>
              </a:rPr>
              <a:t>kaupungin</a:t>
            </a:r>
            <a:r>
              <a:rPr lang="en-GB" sz="1100" dirty="0">
                <a:solidFill>
                  <a:schemeClr val="dk1"/>
                </a:solidFill>
              </a:rPr>
              <a:t> </a:t>
            </a:r>
            <a:r>
              <a:rPr lang="en-GB" sz="1100" dirty="0" err="1">
                <a:solidFill>
                  <a:schemeClr val="dk1"/>
                </a:solidFill>
              </a:rPr>
              <a:t>omaisuuden</a:t>
            </a:r>
            <a:r>
              <a:rPr lang="en-GB" sz="1100" dirty="0">
                <a:solidFill>
                  <a:schemeClr val="dk1"/>
                </a:solidFill>
              </a:rPr>
              <a:t> </a:t>
            </a:r>
            <a:r>
              <a:rPr lang="en-GB" sz="1100" dirty="0" err="1">
                <a:solidFill>
                  <a:schemeClr val="dk1"/>
                </a:solidFill>
              </a:rPr>
              <a:t>tuottama</a:t>
            </a:r>
            <a:r>
              <a:rPr lang="en-GB" sz="1100" dirty="0">
                <a:solidFill>
                  <a:schemeClr val="dk1"/>
                </a:solidFill>
              </a:rPr>
              <a:t> </a:t>
            </a:r>
            <a:r>
              <a:rPr lang="en-GB" sz="1100" dirty="0" err="1">
                <a:solidFill>
                  <a:schemeClr val="dk1"/>
                </a:solidFill>
              </a:rPr>
              <a:t>liikevaihto</a:t>
            </a:r>
            <a:r>
              <a:rPr lang="en-GB" sz="1100" dirty="0">
                <a:solidFill>
                  <a:schemeClr val="dk1"/>
                </a:solidFill>
              </a:rPr>
              <a:t> </a:t>
            </a:r>
            <a:r>
              <a:rPr lang="en-GB" sz="1100" dirty="0" err="1">
                <a:solidFill>
                  <a:schemeClr val="dk1"/>
                </a:solidFill>
              </a:rPr>
              <a:t>sijoitetaan</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a:solidFill>
                  <a:schemeClr val="dk1"/>
                </a:solidFill>
              </a:rPr>
              <a:t>Onko </a:t>
            </a:r>
            <a:r>
              <a:rPr lang="en-GB" sz="1100" dirty="0" err="1">
                <a:solidFill>
                  <a:schemeClr val="dk1"/>
                </a:solidFill>
              </a:rPr>
              <a:t>kaupunki</a:t>
            </a:r>
            <a:r>
              <a:rPr lang="en-GB" sz="1100" dirty="0">
                <a:solidFill>
                  <a:schemeClr val="dk1"/>
                </a:solidFill>
              </a:rPr>
              <a:t> </a:t>
            </a:r>
            <a:r>
              <a:rPr lang="en-GB" sz="1100" dirty="0" err="1">
                <a:solidFill>
                  <a:schemeClr val="dk1"/>
                </a:solidFill>
              </a:rPr>
              <a:t>hyödyntänyt</a:t>
            </a:r>
            <a:r>
              <a:rPr lang="en-GB" sz="1100" dirty="0">
                <a:solidFill>
                  <a:schemeClr val="dk1"/>
                </a:solidFill>
              </a:rPr>
              <a:t> </a:t>
            </a:r>
            <a:r>
              <a:rPr lang="en-GB" sz="1100" dirty="0" err="1">
                <a:solidFill>
                  <a:schemeClr val="dk1"/>
                </a:solidFill>
              </a:rPr>
              <a:t>jakavan</a:t>
            </a:r>
            <a:r>
              <a:rPr lang="en-GB" sz="1100" dirty="0">
                <a:solidFill>
                  <a:schemeClr val="dk1"/>
                </a:solidFill>
              </a:rPr>
              <a:t> </a:t>
            </a:r>
            <a:r>
              <a:rPr lang="en-GB" sz="1100" dirty="0" err="1">
                <a:solidFill>
                  <a:schemeClr val="dk1"/>
                </a:solidFill>
              </a:rPr>
              <a:t>omistajuuden</a:t>
            </a:r>
            <a:r>
              <a:rPr lang="en-GB" sz="1100" dirty="0">
                <a:solidFill>
                  <a:schemeClr val="dk1"/>
                </a:solidFill>
              </a:rPr>
              <a:t> </a:t>
            </a:r>
            <a:r>
              <a:rPr lang="en-GB" sz="1100" dirty="0" err="1">
                <a:solidFill>
                  <a:schemeClr val="dk1"/>
                </a:solidFill>
              </a:rPr>
              <a:t>malleja</a:t>
            </a:r>
            <a:r>
              <a:rPr lang="en-GB" sz="1100" dirty="0">
                <a:solidFill>
                  <a:schemeClr val="dk1"/>
                </a:solidFill>
              </a:rPr>
              <a:t> – </a:t>
            </a:r>
            <a:r>
              <a:rPr lang="en-GB" sz="1100" dirty="0" err="1">
                <a:solidFill>
                  <a:schemeClr val="dk1"/>
                </a:solidFill>
              </a:rPr>
              <a:t>esim</a:t>
            </a:r>
            <a:r>
              <a:rPr lang="en-GB" sz="1100" dirty="0">
                <a:solidFill>
                  <a:schemeClr val="dk1"/>
                </a:solidFill>
              </a:rPr>
              <a:t>. </a:t>
            </a:r>
            <a:r>
              <a:rPr lang="en-GB" sz="1100" dirty="0" err="1">
                <a:solidFill>
                  <a:schemeClr val="dk1"/>
                </a:solidFill>
              </a:rPr>
              <a:t>julkisen</a:t>
            </a:r>
            <a:r>
              <a:rPr lang="en-GB" sz="1100" dirty="0">
                <a:solidFill>
                  <a:schemeClr val="dk1"/>
                </a:solidFill>
              </a:rPr>
              <a:t> </a:t>
            </a:r>
            <a:r>
              <a:rPr lang="en-GB" sz="1100" dirty="0" err="1">
                <a:solidFill>
                  <a:schemeClr val="dk1"/>
                </a:solidFill>
              </a:rPr>
              <a:t>sektorin</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yhteisön</a:t>
            </a:r>
            <a:r>
              <a:rPr lang="en-GB" sz="1100" dirty="0">
                <a:solidFill>
                  <a:schemeClr val="dk1"/>
                </a:solidFill>
              </a:rPr>
              <a:t> </a:t>
            </a:r>
            <a:r>
              <a:rPr lang="en-GB" sz="1100" dirty="0" err="1">
                <a:solidFill>
                  <a:schemeClr val="dk1"/>
                </a:solidFill>
              </a:rPr>
              <a:t>kumppanuuksia</a:t>
            </a:r>
            <a:r>
              <a:rPr lang="en-GB" sz="1100" dirty="0">
                <a:solidFill>
                  <a:schemeClr val="dk1"/>
                </a:solidFill>
              </a:rPr>
              <a:t>, </a:t>
            </a:r>
            <a:r>
              <a:rPr lang="en-GB" sz="1100" dirty="0" err="1">
                <a:solidFill>
                  <a:schemeClr val="dk1"/>
                </a:solidFill>
              </a:rPr>
              <a:t>yhteisölähtöistä</a:t>
            </a:r>
            <a:r>
              <a:rPr lang="en-GB" sz="1100" dirty="0">
                <a:solidFill>
                  <a:schemeClr val="dk1"/>
                </a:solidFill>
              </a:rPr>
              <a:t> </a:t>
            </a:r>
            <a:r>
              <a:rPr lang="en-GB" sz="1100" dirty="0" err="1">
                <a:solidFill>
                  <a:schemeClr val="dk1"/>
                </a:solidFill>
              </a:rPr>
              <a:t>asuntorakentamista</a:t>
            </a:r>
            <a:r>
              <a:rPr lang="en-GB" sz="1100" dirty="0">
                <a:solidFill>
                  <a:schemeClr val="dk1"/>
                </a:solidFill>
              </a:rPr>
              <a:t>, </a:t>
            </a:r>
            <a:r>
              <a:rPr lang="en-GB" sz="1100" dirty="0" err="1">
                <a:solidFill>
                  <a:schemeClr val="dk1"/>
                </a:solidFill>
              </a:rPr>
              <a:t>osuuskuntia</a:t>
            </a:r>
            <a:r>
              <a:rPr lang="en-GB" sz="1100" dirty="0">
                <a:solidFill>
                  <a:schemeClr val="dk1"/>
                </a:solidFill>
              </a:rPr>
              <a:t>?</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a:solidFill>
                  <a:schemeClr val="dk1"/>
                </a:solidFill>
              </a:rPr>
              <a:t>Kuinka </a:t>
            </a:r>
            <a:r>
              <a:rPr lang="en-GB" sz="1100" dirty="0" err="1">
                <a:solidFill>
                  <a:schemeClr val="dk1"/>
                </a:solidFill>
              </a:rPr>
              <a:t>suuren</a:t>
            </a:r>
            <a:r>
              <a:rPr lang="en-GB" sz="1100" dirty="0">
                <a:solidFill>
                  <a:schemeClr val="dk1"/>
                </a:solidFill>
              </a:rPr>
              <a:t> </a:t>
            </a:r>
            <a:r>
              <a:rPr lang="en-GB" sz="1100" dirty="0" err="1">
                <a:solidFill>
                  <a:schemeClr val="dk1"/>
                </a:solidFill>
              </a:rPr>
              <a:t>osan</a:t>
            </a:r>
            <a:r>
              <a:rPr lang="en-GB" sz="1100" dirty="0">
                <a:solidFill>
                  <a:schemeClr val="dk1"/>
                </a:solidFill>
              </a:rPr>
              <a:t> </a:t>
            </a:r>
            <a:r>
              <a:rPr lang="en-GB" sz="1100" dirty="0" err="1">
                <a:solidFill>
                  <a:schemeClr val="dk1"/>
                </a:solidFill>
              </a:rPr>
              <a:t>maasta</a:t>
            </a:r>
            <a:r>
              <a:rPr lang="en-GB" sz="1100" dirty="0">
                <a:solidFill>
                  <a:schemeClr val="dk1"/>
                </a:solidFill>
              </a:rPr>
              <a:t>, </a:t>
            </a:r>
            <a:r>
              <a:rPr lang="en-GB" sz="1100" dirty="0" err="1">
                <a:solidFill>
                  <a:schemeClr val="dk1"/>
                </a:solidFill>
              </a:rPr>
              <a:t>perushyödykkeistä</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palveluista</a:t>
            </a:r>
            <a:r>
              <a:rPr lang="en-GB" sz="1100" dirty="0">
                <a:solidFill>
                  <a:schemeClr val="dk1"/>
                </a:solidFill>
              </a:rPr>
              <a:t> </a:t>
            </a:r>
            <a:r>
              <a:rPr lang="en-GB" sz="1100" dirty="0" err="1">
                <a:solidFill>
                  <a:schemeClr val="dk1"/>
                </a:solidFill>
              </a:rPr>
              <a:t>omistaa</a:t>
            </a:r>
            <a:r>
              <a:rPr lang="en-GB" sz="1100" dirty="0">
                <a:solidFill>
                  <a:schemeClr val="dk1"/>
                </a:solidFill>
              </a:rPr>
              <a:t> </a:t>
            </a:r>
            <a:r>
              <a:rPr lang="en-GB" sz="1100" dirty="0" err="1">
                <a:solidFill>
                  <a:schemeClr val="dk1"/>
                </a:solidFill>
              </a:rPr>
              <a:t>ulkopuolinen</a:t>
            </a:r>
            <a:r>
              <a:rPr lang="en-GB" sz="1100" dirty="0">
                <a:solidFill>
                  <a:schemeClr val="dk1"/>
                </a:solidFill>
              </a:rPr>
              <a:t> </a:t>
            </a:r>
            <a:r>
              <a:rPr lang="en-GB" sz="1100" dirty="0" err="1">
                <a:solidFill>
                  <a:schemeClr val="dk1"/>
                </a:solidFill>
              </a:rPr>
              <a:t>taho</a:t>
            </a:r>
            <a:r>
              <a:rPr lang="en-GB" sz="1100" dirty="0">
                <a:solidFill>
                  <a:schemeClr val="dk1"/>
                </a:solidFill>
              </a:rPr>
              <a:t>, </a:t>
            </a:r>
            <a:r>
              <a:rPr lang="en-GB" sz="1100" dirty="0" err="1">
                <a:solidFill>
                  <a:schemeClr val="dk1"/>
                </a:solidFill>
              </a:rPr>
              <a:t>jolla</a:t>
            </a:r>
            <a:r>
              <a:rPr lang="en-GB" sz="1100" dirty="0">
                <a:solidFill>
                  <a:schemeClr val="dk1"/>
                </a:solidFill>
              </a:rPr>
              <a:t> </a:t>
            </a:r>
            <a:r>
              <a:rPr lang="en-GB" sz="1100" dirty="0" err="1">
                <a:solidFill>
                  <a:schemeClr val="dk1"/>
                </a:solidFill>
              </a:rPr>
              <a:t>ei</a:t>
            </a:r>
            <a:r>
              <a:rPr lang="en-GB" sz="1100" dirty="0">
                <a:solidFill>
                  <a:schemeClr val="dk1"/>
                </a:solidFill>
              </a:rPr>
              <a:t> ole </a:t>
            </a:r>
            <a:r>
              <a:rPr lang="en-GB" sz="1100" dirty="0" err="1">
                <a:solidFill>
                  <a:schemeClr val="dk1"/>
                </a:solidFill>
              </a:rPr>
              <a:t>omaa</a:t>
            </a:r>
            <a:r>
              <a:rPr lang="en-GB" sz="1100" dirty="0">
                <a:solidFill>
                  <a:schemeClr val="dk1"/>
                </a:solidFill>
              </a:rPr>
              <a:t> </a:t>
            </a:r>
            <a:r>
              <a:rPr lang="en-GB" sz="1100" dirty="0" err="1">
                <a:solidFill>
                  <a:schemeClr val="dk1"/>
                </a:solidFill>
              </a:rPr>
              <a:t>intressiä</a:t>
            </a:r>
            <a:r>
              <a:rPr lang="en-GB" sz="1100" dirty="0">
                <a:solidFill>
                  <a:schemeClr val="dk1"/>
                </a:solidFill>
              </a:rPr>
              <a:t> </a:t>
            </a:r>
            <a:r>
              <a:rPr lang="en-GB" sz="1100" dirty="0" err="1">
                <a:solidFill>
                  <a:schemeClr val="dk1"/>
                </a:solidFill>
              </a:rPr>
              <a:t>kaupungin</a:t>
            </a:r>
            <a:r>
              <a:rPr lang="en-GB" sz="1100" dirty="0">
                <a:solidFill>
                  <a:schemeClr val="dk1"/>
                </a:solidFill>
              </a:rPr>
              <a:t> </a:t>
            </a:r>
            <a:r>
              <a:rPr lang="en-GB" sz="1100" dirty="0" err="1">
                <a:solidFill>
                  <a:schemeClr val="dk1"/>
                </a:solidFill>
              </a:rPr>
              <a:t>hyvinvoinnin</a:t>
            </a:r>
            <a:r>
              <a:rPr lang="en-GB" sz="1100" dirty="0">
                <a:solidFill>
                  <a:schemeClr val="dk1"/>
                </a:solidFill>
              </a:rPr>
              <a:t> </a:t>
            </a:r>
            <a:r>
              <a:rPr lang="en-GB" sz="1100" dirty="0" err="1">
                <a:solidFill>
                  <a:schemeClr val="dk1"/>
                </a:solidFill>
              </a:rPr>
              <a:t>parantamiseksi</a:t>
            </a:r>
            <a:r>
              <a:rPr lang="en-GB" sz="1100" dirty="0">
                <a:solidFill>
                  <a:schemeClr val="dk1"/>
                </a:solidFill>
              </a:rPr>
              <a:t>?</a:t>
            </a:r>
            <a:endParaRPr sz="1100" dirty="0">
              <a:solidFill>
                <a:schemeClr val="dk1"/>
              </a:solidFill>
            </a:endParaRPr>
          </a:p>
        </p:txBody>
      </p:sp>
      <p:sp>
        <p:nvSpPr>
          <p:cNvPr id="589" name="Google Shape;589;p71"/>
          <p:cNvSpPr/>
          <p:nvPr/>
        </p:nvSpPr>
        <p:spPr>
          <a:xfrm>
            <a:off x="1034947" y="3805525"/>
            <a:ext cx="3158400" cy="1337700"/>
          </a:xfrm>
          <a:prstGeom prst="rect">
            <a:avLst/>
          </a:prstGeom>
          <a:solidFill>
            <a:srgbClr val="FFFFFF">
              <a:alpha val="78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Ryhmä 8">
            <a:extLst>
              <a:ext uri="{FF2B5EF4-FFF2-40B4-BE49-F238E27FC236}">
                <a16:creationId xmlns:a16="http://schemas.microsoft.com/office/drawing/2014/main" id="{2CB67F2D-7E34-41B8-A5C7-AD2DB387C4AE}"/>
              </a:ext>
            </a:extLst>
          </p:cNvPr>
          <p:cNvGrpSpPr/>
          <p:nvPr/>
        </p:nvGrpSpPr>
        <p:grpSpPr>
          <a:xfrm>
            <a:off x="1741508" y="1753383"/>
            <a:ext cx="1751090" cy="2529929"/>
            <a:chOff x="16274" y="1479952"/>
            <a:chExt cx="1751090" cy="2529929"/>
          </a:xfrm>
        </p:grpSpPr>
        <p:sp>
          <p:nvSpPr>
            <p:cNvPr id="10" name="Vuokaaviosymboli: Asettelu 9">
              <a:extLst>
                <a:ext uri="{FF2B5EF4-FFF2-40B4-BE49-F238E27FC236}">
                  <a16:creationId xmlns:a16="http://schemas.microsoft.com/office/drawing/2014/main" id="{75CC39FA-E4DE-4C5D-9079-143EB537FD74}"/>
                </a:ext>
              </a:extLst>
            </p:cNvPr>
            <p:cNvSpPr/>
            <p:nvPr/>
          </p:nvSpPr>
          <p:spPr>
            <a:xfrm>
              <a:off x="22087" y="1479952"/>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Tarkoitus</a:t>
              </a:r>
              <a:endParaRPr lang="fi-FI" sz="1050" dirty="0">
                <a:latin typeface="Arial Black" panose="020B0A04020102020204" pitchFamily="34" charset="0"/>
              </a:endParaRPr>
            </a:p>
          </p:txBody>
        </p:sp>
        <p:sp>
          <p:nvSpPr>
            <p:cNvPr id="11" name="Vuokaaviosymboli: Asettelu 10">
              <a:extLst>
                <a:ext uri="{FF2B5EF4-FFF2-40B4-BE49-F238E27FC236}">
                  <a16:creationId xmlns:a16="http://schemas.microsoft.com/office/drawing/2014/main" id="{C8F59533-3E81-4117-AF3C-D7DC974E8483}"/>
                </a:ext>
              </a:extLst>
            </p:cNvPr>
            <p:cNvSpPr/>
            <p:nvPr/>
          </p:nvSpPr>
          <p:spPr>
            <a:xfrm>
              <a:off x="22087" y="2001799"/>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Verkostot</a:t>
              </a:r>
              <a:endParaRPr lang="fi-FI" sz="1050" dirty="0">
                <a:latin typeface="Arial Black" panose="020B0A04020102020204" pitchFamily="34" charset="0"/>
              </a:endParaRPr>
            </a:p>
          </p:txBody>
        </p:sp>
        <p:sp>
          <p:nvSpPr>
            <p:cNvPr id="12" name="Vuokaaviosymboli: Asettelu 11">
              <a:extLst>
                <a:ext uri="{FF2B5EF4-FFF2-40B4-BE49-F238E27FC236}">
                  <a16:creationId xmlns:a16="http://schemas.microsoft.com/office/drawing/2014/main" id="{F17BCED7-C402-43F9-826B-E8577C233565}"/>
                </a:ext>
              </a:extLst>
            </p:cNvPr>
            <p:cNvSpPr/>
            <p:nvPr/>
          </p:nvSpPr>
          <p:spPr>
            <a:xfrm>
              <a:off x="22084" y="2527489"/>
              <a:ext cx="1745275" cy="384191"/>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Hallinto</a:t>
              </a:r>
              <a:endParaRPr lang="fi-FI" sz="1050" dirty="0">
                <a:latin typeface="Arial Black" panose="020B0A04020102020204" pitchFamily="34" charset="0"/>
              </a:endParaRPr>
            </a:p>
          </p:txBody>
        </p:sp>
        <p:sp>
          <p:nvSpPr>
            <p:cNvPr id="13" name="Vuokaaviosymboli: Asettelu 12">
              <a:extLst>
                <a:ext uri="{FF2B5EF4-FFF2-40B4-BE49-F238E27FC236}">
                  <a16:creationId xmlns:a16="http://schemas.microsoft.com/office/drawing/2014/main" id="{178430C1-CF21-4E06-89F8-5C838BC62FB1}"/>
                </a:ext>
              </a:extLst>
            </p:cNvPr>
            <p:cNvSpPr/>
            <p:nvPr/>
          </p:nvSpPr>
          <p:spPr>
            <a:xfrm>
              <a:off x="22084" y="3083393"/>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Omistajuus</a:t>
              </a:r>
              <a:endParaRPr lang="fi-FI" sz="1050" dirty="0">
                <a:latin typeface="Arial Black" panose="020B0A04020102020204" pitchFamily="34" charset="0"/>
              </a:endParaRPr>
            </a:p>
          </p:txBody>
        </p:sp>
        <p:sp>
          <p:nvSpPr>
            <p:cNvPr id="17" name="Vuokaaviosymboli: Asettelu 16">
              <a:extLst>
                <a:ext uri="{FF2B5EF4-FFF2-40B4-BE49-F238E27FC236}">
                  <a16:creationId xmlns:a16="http://schemas.microsoft.com/office/drawing/2014/main" id="{D312202B-E4A0-4815-95A8-8B250E8324E7}"/>
                </a:ext>
              </a:extLst>
            </p:cNvPr>
            <p:cNvSpPr/>
            <p:nvPr/>
          </p:nvSpPr>
          <p:spPr>
            <a:xfrm>
              <a:off x="16274" y="3630089"/>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Rahoitus</a:t>
              </a:r>
              <a:endParaRPr lang="fi-FI" sz="1050" dirty="0">
                <a:latin typeface="Arial Black" panose="020B0A04020102020204" pitchFamily="34" charset="0"/>
              </a:endParaRPr>
            </a:p>
          </p:txBody>
        </p:sp>
      </p:grpSp>
      <p:sp>
        <p:nvSpPr>
          <p:cNvPr id="16" name="Rectangle 15">
            <a:extLst>
              <a:ext uri="{FF2B5EF4-FFF2-40B4-BE49-F238E27FC236}">
                <a16:creationId xmlns:a16="http://schemas.microsoft.com/office/drawing/2014/main" id="{CEF54008-D345-EB0D-E4EB-08E53D7753F3}"/>
              </a:ext>
            </a:extLst>
          </p:cNvPr>
          <p:cNvSpPr/>
          <p:nvPr/>
        </p:nvSpPr>
        <p:spPr>
          <a:xfrm>
            <a:off x="1499942" y="991492"/>
            <a:ext cx="2275367" cy="2221849"/>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360843-1D60-9034-217C-5B1945D92703}"/>
              </a:ext>
            </a:extLst>
          </p:cNvPr>
          <p:cNvSpPr/>
          <p:nvPr/>
        </p:nvSpPr>
        <p:spPr>
          <a:xfrm>
            <a:off x="1285540" y="3860183"/>
            <a:ext cx="2275367" cy="95557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602" name="Google Shape;602;p72"/>
          <p:cNvSpPr txBox="1"/>
          <p:nvPr/>
        </p:nvSpPr>
        <p:spPr>
          <a:xfrm>
            <a:off x="1219200" y="533400"/>
            <a:ext cx="7022100" cy="381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Roboto"/>
              <a:buNone/>
            </a:pPr>
            <a:r>
              <a:rPr lang="en-GB" sz="2400" b="1" dirty="0" err="1">
                <a:latin typeface="Roboto"/>
                <a:ea typeface="Roboto"/>
                <a:cs typeface="Roboto"/>
                <a:sym typeface="Roboto"/>
              </a:rPr>
              <a:t>Rahoitus</a:t>
            </a:r>
            <a:endParaRPr sz="2400" b="1" i="0" u="none" strike="noStrike" cap="none" dirty="0">
              <a:solidFill>
                <a:srgbClr val="000000"/>
              </a:solidFill>
              <a:latin typeface="Roboto"/>
              <a:ea typeface="Roboto"/>
              <a:cs typeface="Roboto"/>
              <a:sym typeface="Roboto"/>
            </a:endParaRPr>
          </a:p>
        </p:txBody>
      </p:sp>
      <p:sp>
        <p:nvSpPr>
          <p:cNvPr id="603" name="Google Shape;603;p72"/>
          <p:cNvSpPr txBox="1"/>
          <p:nvPr/>
        </p:nvSpPr>
        <p:spPr>
          <a:xfrm>
            <a:off x="1219200" y="228600"/>
            <a:ext cx="7022100" cy="304800"/>
          </a:xfrm>
          <a:prstGeom prst="rect">
            <a:avLst/>
          </a:prstGeom>
          <a:noFill/>
          <a:ln>
            <a:noFill/>
          </a:ln>
        </p:spPr>
        <p:txBody>
          <a:bodyPr spcFirstLastPara="1" wrap="square" lIns="27000" tIns="27000" rIns="27000" bIns="27000" anchor="t" anchorCtr="0">
            <a:noAutofit/>
          </a:bodyPr>
          <a:lstStyle/>
          <a:p>
            <a:pPr lvl="0">
              <a:lnSpc>
                <a:spcPct val="120000"/>
              </a:lnSpc>
              <a:spcAft>
                <a:spcPts val="800"/>
              </a:spcAft>
              <a:buSzPts val="1100"/>
            </a:pPr>
            <a:r>
              <a:rPr lang="en-GB" sz="1500" dirty="0" err="1">
                <a:latin typeface="Roboto Light"/>
                <a:ea typeface="Roboto Light"/>
                <a:cs typeface="Roboto Light"/>
                <a:sym typeface="Roboto Light"/>
              </a:rPr>
              <a:t>Rakenteiden</a:t>
            </a:r>
            <a:r>
              <a:rPr lang="en-GB" sz="1500" dirty="0">
                <a:latin typeface="Roboto Light"/>
                <a:ea typeface="Roboto Light"/>
                <a:cs typeface="Roboto Light"/>
                <a:sym typeface="Roboto Light"/>
              </a:rPr>
              <a:t> </a:t>
            </a:r>
            <a:r>
              <a:rPr lang="en-GB" sz="1500" dirty="0" err="1">
                <a:latin typeface="Roboto Light"/>
                <a:ea typeface="Roboto Light"/>
                <a:cs typeface="Roboto Light"/>
                <a:sym typeface="Roboto Light"/>
              </a:rPr>
              <a:t>reflektointi</a:t>
            </a:r>
            <a:endParaRPr lang="en-GB" sz="1500" dirty="0">
              <a:latin typeface="Roboto Light"/>
              <a:ea typeface="Roboto Light"/>
              <a:cs typeface="Roboto Light"/>
              <a:sym typeface="Roboto Light"/>
            </a:endParaRPr>
          </a:p>
        </p:txBody>
      </p:sp>
      <p:sp>
        <p:nvSpPr>
          <p:cNvPr id="604" name="Google Shape;604;p72"/>
          <p:cNvSpPr txBox="1"/>
          <p:nvPr/>
        </p:nvSpPr>
        <p:spPr>
          <a:xfrm>
            <a:off x="4475650" y="1271200"/>
            <a:ext cx="4089600" cy="3009029"/>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200" b="1" dirty="0" err="1">
                <a:solidFill>
                  <a:schemeClr val="dk1"/>
                </a:solidFill>
                <a:latin typeface="Roboto"/>
                <a:ea typeface="Roboto"/>
                <a:cs typeface="Roboto"/>
                <a:sym typeface="Roboto"/>
              </a:rPr>
              <a:t>Alueen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rahoituksessa</a:t>
            </a:r>
            <a:r>
              <a:rPr lang="en-GB" sz="1200" b="1" dirty="0">
                <a:solidFill>
                  <a:schemeClr val="dk1"/>
                </a:solidFill>
                <a:latin typeface="Roboto"/>
                <a:ea typeface="Roboto"/>
                <a:cs typeface="Roboto"/>
                <a:sym typeface="Roboto"/>
              </a:rPr>
              <a:t> on </a:t>
            </a:r>
            <a:r>
              <a:rPr lang="en-GB" sz="1200" b="1" dirty="0" err="1">
                <a:solidFill>
                  <a:schemeClr val="dk1"/>
                </a:solidFill>
                <a:latin typeface="Roboto"/>
                <a:ea typeface="Roboto"/>
                <a:cs typeface="Roboto"/>
                <a:sym typeface="Roboto"/>
              </a:rPr>
              <a:t>kyse</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alueen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tulonlähteistä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ja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siitä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miten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alue</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käyttää</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taloudellista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valtaansa</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toteuttaakseen</a:t>
            </a:r>
            <a:r>
              <a:rPr lang="en-GB" sz="1200" b="1" dirty="0">
                <a:solidFill>
                  <a:schemeClr val="dk1"/>
                </a:solidFill>
                <a:latin typeface="Roboto"/>
                <a:ea typeface="Roboto"/>
                <a:cs typeface="Roboto"/>
                <a:sym typeface="Roboto"/>
              </a:rPr>
              <a:t> </a:t>
            </a:r>
            <a:r>
              <a:rPr lang="en-GB" sz="1200" b="1" dirty="0" err="1">
                <a:solidFill>
                  <a:schemeClr val="dk1"/>
                </a:solidFill>
                <a:latin typeface="Roboto"/>
                <a:ea typeface="Roboto"/>
                <a:cs typeface="Roboto"/>
                <a:sym typeface="Roboto"/>
              </a:rPr>
              <a:t>tarkoitustaan</a:t>
            </a:r>
            <a:r>
              <a:rPr lang="en-GB" sz="1200" b="1"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Seuraavien</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kysymysten</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avulla</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voi</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reflektoida</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kunnan</a:t>
            </a:r>
            <a:r>
              <a:rPr lang="en-GB" sz="1200" dirty="0">
                <a:solidFill>
                  <a:schemeClr val="dk1"/>
                </a:solidFill>
                <a:latin typeface="Roboto"/>
                <a:ea typeface="Roboto"/>
                <a:cs typeface="Roboto"/>
                <a:sym typeface="Roboto"/>
              </a:rPr>
              <a:t> </a:t>
            </a:r>
            <a:r>
              <a:rPr lang="en-GB" sz="1200" dirty="0" err="1">
                <a:solidFill>
                  <a:schemeClr val="dk1"/>
                </a:solidFill>
                <a:latin typeface="Roboto"/>
                <a:ea typeface="Roboto"/>
                <a:cs typeface="Roboto"/>
                <a:sym typeface="Roboto"/>
              </a:rPr>
              <a:t>tilannetta</a:t>
            </a:r>
            <a:r>
              <a:rPr lang="en-US" sz="1200" dirty="0">
                <a:solidFill>
                  <a:schemeClr val="dk1"/>
                </a:solidFill>
                <a:latin typeface="Roboto Light"/>
                <a:ea typeface="Roboto Light"/>
                <a:cs typeface="Roboto Light"/>
                <a:sym typeface="Roboto Light"/>
              </a:rPr>
              <a:t>: </a:t>
            </a:r>
          </a:p>
          <a:p>
            <a:pPr marL="342900" lvl="0" indent="-234950" algn="l" rtl="0">
              <a:spcBef>
                <a:spcPts val="1000"/>
              </a:spcBef>
              <a:spcAft>
                <a:spcPts val="0"/>
              </a:spcAft>
              <a:buClr>
                <a:schemeClr val="dk1"/>
              </a:buClr>
              <a:buSzPts val="1100"/>
              <a:buChar char="•"/>
            </a:pPr>
            <a:r>
              <a:rPr lang="en-US" sz="1100" dirty="0" err="1">
                <a:solidFill>
                  <a:schemeClr val="dk1"/>
                </a:solidFill>
              </a:rPr>
              <a:t>Miten</a:t>
            </a:r>
            <a:r>
              <a:rPr lang="en-US" sz="1100" dirty="0">
                <a:solidFill>
                  <a:schemeClr val="dk1"/>
                </a:solidFill>
              </a:rPr>
              <a:t> </a:t>
            </a:r>
            <a:r>
              <a:rPr lang="en-US" sz="1100" dirty="0" err="1">
                <a:solidFill>
                  <a:schemeClr val="dk1"/>
                </a:solidFill>
              </a:rPr>
              <a:t>alue</a:t>
            </a:r>
            <a:r>
              <a:rPr lang="en-US" sz="1100" dirty="0">
                <a:solidFill>
                  <a:schemeClr val="dk1"/>
                </a:solidFill>
              </a:rPr>
              <a:t> </a:t>
            </a:r>
            <a:r>
              <a:rPr lang="en-US" sz="1100" dirty="0" err="1">
                <a:solidFill>
                  <a:schemeClr val="dk1"/>
                </a:solidFill>
              </a:rPr>
              <a:t>varmistaa</a:t>
            </a:r>
            <a:r>
              <a:rPr lang="en-US" sz="1100" dirty="0">
                <a:solidFill>
                  <a:schemeClr val="dk1"/>
                </a:solidFill>
              </a:rPr>
              <a:t>, </a:t>
            </a:r>
            <a:r>
              <a:rPr lang="en-US" sz="1100" dirty="0" err="1">
                <a:solidFill>
                  <a:schemeClr val="dk1"/>
                </a:solidFill>
              </a:rPr>
              <a:t>että</a:t>
            </a:r>
            <a:r>
              <a:rPr lang="en-US" sz="1100" dirty="0">
                <a:solidFill>
                  <a:schemeClr val="dk1"/>
                </a:solidFill>
              </a:rPr>
              <a:t> </a:t>
            </a:r>
            <a:r>
              <a:rPr lang="en-US" sz="1100" dirty="0" err="1">
                <a:solidFill>
                  <a:schemeClr val="dk1"/>
                </a:solidFill>
              </a:rPr>
              <a:t>rahoitus</a:t>
            </a:r>
            <a:r>
              <a:rPr lang="en-US" sz="1100" dirty="0">
                <a:solidFill>
                  <a:schemeClr val="dk1"/>
                </a:solidFill>
              </a:rPr>
              <a:t> </a:t>
            </a:r>
            <a:r>
              <a:rPr lang="en-US" sz="1100" dirty="0" err="1">
                <a:solidFill>
                  <a:schemeClr val="dk1"/>
                </a:solidFill>
              </a:rPr>
              <a:t>tukee</a:t>
            </a:r>
            <a:r>
              <a:rPr lang="en-US" sz="1100" dirty="0">
                <a:solidFill>
                  <a:schemeClr val="dk1"/>
                </a:solidFill>
              </a:rPr>
              <a:t> </a:t>
            </a:r>
            <a:r>
              <a:rPr lang="en-US" sz="1100" dirty="0" err="1">
                <a:solidFill>
                  <a:schemeClr val="dk1"/>
                </a:solidFill>
              </a:rPr>
              <a:t>sen</a:t>
            </a:r>
            <a:r>
              <a:rPr lang="en-US" sz="1100" dirty="0">
                <a:solidFill>
                  <a:schemeClr val="dk1"/>
                </a:solidFill>
              </a:rPr>
              <a:t> </a:t>
            </a:r>
            <a:r>
              <a:rPr lang="en-US" sz="1100" dirty="0" err="1">
                <a:solidFill>
                  <a:schemeClr val="dk1"/>
                </a:solidFill>
              </a:rPr>
              <a:t>tarkoitusta</a:t>
            </a:r>
            <a:r>
              <a:rPr lang="en-US" sz="1100" dirty="0">
                <a:solidFill>
                  <a:schemeClr val="dk1"/>
                </a:solidFill>
              </a:rPr>
              <a:t>? </a:t>
            </a:r>
            <a:r>
              <a:rPr lang="en-US" sz="1100" dirty="0" err="1">
                <a:solidFill>
                  <a:schemeClr val="dk1"/>
                </a:solidFill>
              </a:rPr>
              <a:t>Viime</a:t>
            </a:r>
            <a:r>
              <a:rPr lang="en-US" sz="1100" dirty="0">
                <a:solidFill>
                  <a:schemeClr val="dk1"/>
                </a:solidFill>
              </a:rPr>
              <a:t> </a:t>
            </a:r>
            <a:r>
              <a:rPr lang="en-US" sz="1100" dirty="0" err="1">
                <a:solidFill>
                  <a:schemeClr val="dk1"/>
                </a:solidFill>
              </a:rPr>
              <a:t>kädessä</a:t>
            </a:r>
            <a:r>
              <a:rPr lang="en-US" sz="1100" dirty="0">
                <a:solidFill>
                  <a:schemeClr val="dk1"/>
                </a:solidFill>
              </a:rPr>
              <a:t>: </a:t>
            </a:r>
            <a:r>
              <a:rPr lang="en-US" sz="1100" dirty="0" err="1">
                <a:solidFill>
                  <a:schemeClr val="dk1"/>
                </a:solidFill>
              </a:rPr>
              <a:t>palveleeko</a:t>
            </a:r>
            <a:r>
              <a:rPr lang="en-US" sz="1100" dirty="0">
                <a:solidFill>
                  <a:schemeClr val="dk1"/>
                </a:solidFill>
              </a:rPr>
              <a:t> </a:t>
            </a:r>
            <a:r>
              <a:rPr lang="en-US" sz="1100" dirty="0" err="1">
                <a:solidFill>
                  <a:schemeClr val="dk1"/>
                </a:solidFill>
              </a:rPr>
              <a:t>kunta</a:t>
            </a:r>
            <a:r>
              <a:rPr lang="en-US" sz="1100" dirty="0">
                <a:solidFill>
                  <a:schemeClr val="dk1"/>
                </a:solidFill>
              </a:rPr>
              <a:t> </a:t>
            </a:r>
            <a:r>
              <a:rPr lang="en-US" sz="1100" dirty="0" err="1">
                <a:solidFill>
                  <a:schemeClr val="dk1"/>
                </a:solidFill>
              </a:rPr>
              <a:t>rahoitusta</a:t>
            </a:r>
            <a:r>
              <a:rPr lang="en-US" sz="1100" dirty="0">
                <a:solidFill>
                  <a:schemeClr val="dk1"/>
                </a:solidFill>
              </a:rPr>
              <a:t> </a:t>
            </a:r>
            <a:r>
              <a:rPr lang="en-US" sz="1100" dirty="0" err="1">
                <a:solidFill>
                  <a:schemeClr val="dk1"/>
                </a:solidFill>
              </a:rPr>
              <a:t>vai</a:t>
            </a:r>
            <a:r>
              <a:rPr lang="en-US" sz="1100" dirty="0">
                <a:solidFill>
                  <a:schemeClr val="dk1"/>
                </a:solidFill>
              </a:rPr>
              <a:t> </a:t>
            </a:r>
            <a:r>
              <a:rPr lang="en-US" sz="1100" dirty="0" err="1">
                <a:solidFill>
                  <a:schemeClr val="dk1"/>
                </a:solidFill>
              </a:rPr>
              <a:t>rahoitus</a:t>
            </a:r>
            <a:r>
              <a:rPr lang="en-US" sz="1100" dirty="0">
                <a:solidFill>
                  <a:schemeClr val="dk1"/>
                </a:solidFill>
              </a:rPr>
              <a:t> </a:t>
            </a:r>
            <a:r>
              <a:rPr lang="en-US" sz="1100" dirty="0" err="1">
                <a:solidFill>
                  <a:schemeClr val="dk1"/>
                </a:solidFill>
              </a:rPr>
              <a:t>kuntaa</a:t>
            </a:r>
            <a:r>
              <a:rPr lang="en-US" sz="1100" dirty="0">
                <a:solidFill>
                  <a:schemeClr val="dk1"/>
                </a:solidFill>
              </a:rPr>
              <a:t>? </a:t>
            </a:r>
          </a:p>
          <a:p>
            <a:pPr marL="342900" lvl="0" indent="-234950" algn="l" rtl="0">
              <a:spcBef>
                <a:spcPts val="0"/>
              </a:spcBef>
              <a:spcAft>
                <a:spcPts val="0"/>
              </a:spcAft>
              <a:buClr>
                <a:schemeClr val="dk1"/>
              </a:buClr>
              <a:buSzPts val="1100"/>
              <a:buChar char="•"/>
            </a:pPr>
            <a:r>
              <a:rPr lang="en-GB" sz="1100" dirty="0" err="1">
                <a:solidFill>
                  <a:schemeClr val="dk1"/>
                </a:solidFill>
              </a:rPr>
              <a:t>Miten</a:t>
            </a:r>
            <a:r>
              <a:rPr lang="en-GB" sz="1100" dirty="0">
                <a:solidFill>
                  <a:schemeClr val="dk1"/>
                </a:solidFill>
              </a:rPr>
              <a:t> </a:t>
            </a:r>
            <a:r>
              <a:rPr lang="en-GB" sz="1100" dirty="0" err="1">
                <a:solidFill>
                  <a:schemeClr val="dk1"/>
                </a:solidFill>
              </a:rPr>
              <a:t>kunta</a:t>
            </a:r>
            <a:r>
              <a:rPr lang="en-GB" sz="1100" dirty="0">
                <a:solidFill>
                  <a:schemeClr val="dk1"/>
                </a:solidFill>
              </a:rPr>
              <a:t> </a:t>
            </a:r>
            <a:r>
              <a:rPr lang="en-GB" sz="1100" dirty="0" err="1">
                <a:solidFill>
                  <a:schemeClr val="dk1"/>
                </a:solidFill>
              </a:rPr>
              <a:t>valjastaa</a:t>
            </a:r>
            <a:r>
              <a:rPr lang="en-GB" sz="1100" dirty="0">
                <a:solidFill>
                  <a:schemeClr val="dk1"/>
                </a:solidFill>
              </a:rPr>
              <a:t> </a:t>
            </a:r>
            <a:r>
              <a:rPr lang="en-GB" sz="1100" dirty="0" err="1">
                <a:solidFill>
                  <a:schemeClr val="dk1"/>
                </a:solidFill>
              </a:rPr>
              <a:t>budjettisyklien</a:t>
            </a:r>
            <a:r>
              <a:rPr lang="en-GB" sz="1100" dirty="0">
                <a:solidFill>
                  <a:schemeClr val="dk1"/>
                </a:solidFill>
              </a:rPr>
              <a:t> </a:t>
            </a:r>
            <a:r>
              <a:rPr lang="en-GB" sz="1100" dirty="0" err="1">
                <a:solidFill>
                  <a:schemeClr val="dk1"/>
                </a:solidFill>
              </a:rPr>
              <a:t>mahdollisuudet</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mitä</a:t>
            </a:r>
            <a:r>
              <a:rPr lang="en-GB" sz="1100" dirty="0">
                <a:solidFill>
                  <a:schemeClr val="dk1"/>
                </a:solidFill>
              </a:rPr>
              <a:t> </a:t>
            </a:r>
            <a:r>
              <a:rPr lang="en-GB" sz="1100" dirty="0" err="1">
                <a:solidFill>
                  <a:schemeClr val="dk1"/>
                </a:solidFill>
              </a:rPr>
              <a:t>vaikutusta</a:t>
            </a:r>
            <a:r>
              <a:rPr lang="en-GB" sz="1100" dirty="0">
                <a:solidFill>
                  <a:schemeClr val="dk1"/>
                </a:solidFill>
              </a:rPr>
              <a:t> </a:t>
            </a:r>
            <a:r>
              <a:rPr lang="en-GB" sz="1100" dirty="0" err="1">
                <a:solidFill>
                  <a:schemeClr val="dk1"/>
                </a:solidFill>
              </a:rPr>
              <a:t>näillä</a:t>
            </a:r>
            <a:r>
              <a:rPr lang="en-GB" sz="1100" dirty="0">
                <a:solidFill>
                  <a:schemeClr val="dk1"/>
                </a:solidFill>
              </a:rPr>
              <a:t> on </a:t>
            </a:r>
            <a:r>
              <a:rPr lang="en-GB" sz="1100" dirty="0" err="1">
                <a:solidFill>
                  <a:schemeClr val="dk1"/>
                </a:solidFill>
              </a:rPr>
              <a:t>päätöksentekoprosessiin</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err="1">
                <a:solidFill>
                  <a:schemeClr val="dk1"/>
                </a:solidFill>
              </a:rPr>
              <a:t>Miten</a:t>
            </a:r>
            <a:r>
              <a:rPr lang="en-GB" sz="1100" dirty="0">
                <a:solidFill>
                  <a:schemeClr val="dk1"/>
                </a:solidFill>
              </a:rPr>
              <a:t> </a:t>
            </a:r>
            <a:r>
              <a:rPr lang="en-GB" sz="1100" dirty="0" err="1">
                <a:solidFill>
                  <a:schemeClr val="dk1"/>
                </a:solidFill>
              </a:rPr>
              <a:t>kunta</a:t>
            </a:r>
            <a:r>
              <a:rPr lang="en-GB" sz="1100" dirty="0">
                <a:solidFill>
                  <a:schemeClr val="dk1"/>
                </a:solidFill>
              </a:rPr>
              <a:t> </a:t>
            </a:r>
            <a:r>
              <a:rPr lang="en-GB" sz="1100" dirty="0" err="1">
                <a:solidFill>
                  <a:schemeClr val="dk1"/>
                </a:solidFill>
              </a:rPr>
              <a:t>tekee</a:t>
            </a:r>
            <a:r>
              <a:rPr lang="en-GB" sz="1100" dirty="0">
                <a:solidFill>
                  <a:schemeClr val="dk1"/>
                </a:solidFill>
              </a:rPr>
              <a:t> </a:t>
            </a:r>
            <a:r>
              <a:rPr lang="en-GB" sz="1100" dirty="0" err="1">
                <a:solidFill>
                  <a:schemeClr val="dk1"/>
                </a:solidFill>
              </a:rPr>
              <a:t>hankintoja</a:t>
            </a:r>
            <a:r>
              <a:rPr lang="en-GB" sz="1100" dirty="0">
                <a:solidFill>
                  <a:schemeClr val="dk1"/>
                </a:solidFill>
              </a:rPr>
              <a:t>, </a:t>
            </a:r>
            <a:r>
              <a:rPr lang="en-GB" sz="1100" dirty="0" err="1">
                <a:solidFill>
                  <a:schemeClr val="dk1"/>
                </a:solidFill>
              </a:rPr>
              <a:t>miten</a:t>
            </a:r>
            <a:r>
              <a:rPr lang="en-GB" sz="1100" dirty="0">
                <a:solidFill>
                  <a:schemeClr val="dk1"/>
                </a:solidFill>
              </a:rPr>
              <a:t> </a:t>
            </a:r>
            <a:r>
              <a:rPr lang="en-GB" sz="1100" dirty="0" err="1">
                <a:solidFill>
                  <a:schemeClr val="dk1"/>
                </a:solidFill>
              </a:rPr>
              <a:t>tätä</a:t>
            </a:r>
            <a:r>
              <a:rPr lang="en-GB" sz="1100" dirty="0">
                <a:solidFill>
                  <a:schemeClr val="dk1"/>
                </a:solidFill>
              </a:rPr>
              <a:t> </a:t>
            </a:r>
            <a:r>
              <a:rPr lang="en-GB" sz="1100" dirty="0" err="1">
                <a:solidFill>
                  <a:schemeClr val="dk1"/>
                </a:solidFill>
              </a:rPr>
              <a:t>valtaa</a:t>
            </a:r>
            <a:r>
              <a:rPr lang="en-GB" sz="1100" dirty="0">
                <a:solidFill>
                  <a:schemeClr val="dk1"/>
                </a:solidFill>
              </a:rPr>
              <a:t> </a:t>
            </a:r>
            <a:r>
              <a:rPr lang="en-GB" sz="1100" dirty="0" err="1">
                <a:solidFill>
                  <a:schemeClr val="dk1"/>
                </a:solidFill>
              </a:rPr>
              <a:t>käytetään</a:t>
            </a:r>
            <a:r>
              <a:rPr lang="en-GB" sz="1100" dirty="0">
                <a:solidFill>
                  <a:schemeClr val="dk1"/>
                </a:solidFill>
              </a:rPr>
              <a:t> </a:t>
            </a:r>
            <a:r>
              <a:rPr lang="en-GB" sz="1100" dirty="0" err="1">
                <a:solidFill>
                  <a:schemeClr val="dk1"/>
                </a:solidFill>
              </a:rPr>
              <a:t>kääntämään</a:t>
            </a:r>
            <a:r>
              <a:rPr lang="en-GB" sz="1100" dirty="0">
                <a:solidFill>
                  <a:schemeClr val="dk1"/>
                </a:solidFill>
              </a:rPr>
              <a:t> </a:t>
            </a:r>
            <a:r>
              <a:rPr lang="en-GB" sz="1100" dirty="0" err="1">
                <a:solidFill>
                  <a:schemeClr val="dk1"/>
                </a:solidFill>
              </a:rPr>
              <a:t>kunta</a:t>
            </a:r>
            <a:r>
              <a:rPr lang="en-GB" sz="1100" dirty="0">
                <a:solidFill>
                  <a:schemeClr val="dk1"/>
                </a:solidFill>
              </a:rPr>
              <a:t> </a:t>
            </a:r>
            <a:r>
              <a:rPr lang="en-GB" sz="1100" dirty="0" err="1">
                <a:solidFill>
                  <a:schemeClr val="dk1"/>
                </a:solidFill>
              </a:rPr>
              <a:t>kohti</a:t>
            </a:r>
            <a:r>
              <a:rPr lang="en-GB" sz="1100" dirty="0">
                <a:solidFill>
                  <a:schemeClr val="dk1"/>
                </a:solidFill>
              </a:rPr>
              <a:t> </a:t>
            </a:r>
            <a:r>
              <a:rPr lang="en-GB" sz="1100" dirty="0" err="1">
                <a:solidFill>
                  <a:schemeClr val="dk1"/>
                </a:solidFill>
              </a:rPr>
              <a:t>muutosta</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err="1">
                <a:solidFill>
                  <a:schemeClr val="dk1"/>
                </a:solidFill>
              </a:rPr>
              <a:t>Mitä</a:t>
            </a:r>
            <a:r>
              <a:rPr lang="en-GB" sz="1100" dirty="0">
                <a:solidFill>
                  <a:schemeClr val="dk1"/>
                </a:solidFill>
              </a:rPr>
              <a:t> </a:t>
            </a:r>
            <a:r>
              <a:rPr lang="en-GB" sz="1100" dirty="0" err="1">
                <a:solidFill>
                  <a:schemeClr val="dk1"/>
                </a:solidFill>
              </a:rPr>
              <a:t>rahoitusmahdollisuuksia</a:t>
            </a:r>
            <a:r>
              <a:rPr lang="en-GB" sz="1100" dirty="0">
                <a:solidFill>
                  <a:schemeClr val="dk1"/>
                </a:solidFill>
              </a:rPr>
              <a:t> </a:t>
            </a:r>
            <a:r>
              <a:rPr lang="en-GB" sz="1100" dirty="0" err="1">
                <a:solidFill>
                  <a:schemeClr val="dk1"/>
                </a:solidFill>
              </a:rPr>
              <a:t>kunta</a:t>
            </a:r>
            <a:r>
              <a:rPr lang="en-GB" sz="1100" dirty="0">
                <a:solidFill>
                  <a:schemeClr val="dk1"/>
                </a:solidFill>
              </a:rPr>
              <a:t> </a:t>
            </a:r>
            <a:r>
              <a:rPr lang="en-GB" sz="1100" dirty="0" err="1">
                <a:solidFill>
                  <a:schemeClr val="dk1"/>
                </a:solidFill>
              </a:rPr>
              <a:t>tarjoaa</a:t>
            </a:r>
            <a:r>
              <a:rPr lang="en-GB" sz="1100" dirty="0">
                <a:solidFill>
                  <a:schemeClr val="dk1"/>
                </a:solidFill>
              </a:rPr>
              <a:t> </a:t>
            </a:r>
            <a:r>
              <a:rPr lang="en-GB" sz="1100" dirty="0" err="1">
                <a:solidFill>
                  <a:schemeClr val="dk1"/>
                </a:solidFill>
              </a:rPr>
              <a:t>sidosryhmilleen</a:t>
            </a:r>
            <a:r>
              <a:rPr lang="en-GB" sz="1100" dirty="0">
                <a:solidFill>
                  <a:schemeClr val="dk1"/>
                </a:solidFill>
              </a:rPr>
              <a:t> (</a:t>
            </a:r>
            <a:r>
              <a:rPr lang="en-GB" sz="1100" dirty="0" err="1">
                <a:solidFill>
                  <a:schemeClr val="dk1"/>
                </a:solidFill>
              </a:rPr>
              <a:t>apurahoja</a:t>
            </a:r>
            <a:r>
              <a:rPr lang="en-GB" sz="1100" dirty="0">
                <a:solidFill>
                  <a:schemeClr val="dk1"/>
                </a:solidFill>
              </a:rPr>
              <a:t>, </a:t>
            </a:r>
            <a:r>
              <a:rPr lang="en-GB" sz="1100" dirty="0" err="1">
                <a:solidFill>
                  <a:schemeClr val="dk1"/>
                </a:solidFill>
              </a:rPr>
              <a:t>tukia</a:t>
            </a:r>
            <a:r>
              <a:rPr lang="en-GB" sz="1100" dirty="0">
                <a:solidFill>
                  <a:schemeClr val="dk1"/>
                </a:solidFill>
              </a:rPr>
              <a:t> </a:t>
            </a:r>
            <a:r>
              <a:rPr lang="en-GB" sz="1100" dirty="0" err="1">
                <a:solidFill>
                  <a:schemeClr val="dk1"/>
                </a:solidFill>
              </a:rPr>
              <a:t>jne</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err="1">
                <a:solidFill>
                  <a:schemeClr val="dk1"/>
                </a:solidFill>
              </a:rPr>
              <a:t>Miten</a:t>
            </a:r>
            <a:r>
              <a:rPr lang="en-GB" sz="1100" dirty="0">
                <a:solidFill>
                  <a:schemeClr val="dk1"/>
                </a:solidFill>
              </a:rPr>
              <a:t> </a:t>
            </a:r>
            <a:r>
              <a:rPr lang="en-GB" sz="1100" dirty="0" err="1">
                <a:solidFill>
                  <a:schemeClr val="dk1"/>
                </a:solidFill>
              </a:rPr>
              <a:t>kunta</a:t>
            </a:r>
            <a:r>
              <a:rPr lang="en-GB" sz="1100" dirty="0">
                <a:solidFill>
                  <a:schemeClr val="dk1"/>
                </a:solidFill>
              </a:rPr>
              <a:t> </a:t>
            </a:r>
            <a:r>
              <a:rPr lang="en-GB" sz="1100" dirty="0" err="1">
                <a:solidFill>
                  <a:schemeClr val="dk1"/>
                </a:solidFill>
              </a:rPr>
              <a:t>verottaa</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miten</a:t>
            </a:r>
            <a:r>
              <a:rPr lang="en-GB" sz="1100" dirty="0">
                <a:solidFill>
                  <a:schemeClr val="dk1"/>
                </a:solidFill>
              </a:rPr>
              <a:t> </a:t>
            </a:r>
            <a:r>
              <a:rPr lang="en-GB" sz="1100" dirty="0" err="1">
                <a:solidFill>
                  <a:schemeClr val="dk1"/>
                </a:solidFill>
              </a:rPr>
              <a:t>verot</a:t>
            </a:r>
            <a:r>
              <a:rPr lang="en-GB" sz="1100" dirty="0">
                <a:solidFill>
                  <a:schemeClr val="dk1"/>
                </a:solidFill>
              </a:rPr>
              <a:t> </a:t>
            </a:r>
            <a:r>
              <a:rPr lang="en-GB" sz="1100" dirty="0" err="1">
                <a:solidFill>
                  <a:schemeClr val="dk1"/>
                </a:solidFill>
              </a:rPr>
              <a:t>käytetään</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err="1">
                <a:solidFill>
                  <a:schemeClr val="dk1"/>
                </a:solidFill>
              </a:rPr>
              <a:t>Miten</a:t>
            </a:r>
            <a:r>
              <a:rPr lang="en-GB" sz="1100" dirty="0">
                <a:solidFill>
                  <a:schemeClr val="dk1"/>
                </a:solidFill>
              </a:rPr>
              <a:t> </a:t>
            </a:r>
            <a:r>
              <a:rPr lang="en-GB" sz="1100" dirty="0" err="1">
                <a:solidFill>
                  <a:schemeClr val="dk1"/>
                </a:solidFill>
              </a:rPr>
              <a:t>eettisesti</a:t>
            </a:r>
            <a:r>
              <a:rPr lang="en-GB" sz="1100" dirty="0">
                <a:solidFill>
                  <a:schemeClr val="dk1"/>
                </a:solidFill>
              </a:rPr>
              <a:t> </a:t>
            </a:r>
            <a:r>
              <a:rPr lang="en-GB" sz="1100" dirty="0" err="1">
                <a:solidFill>
                  <a:schemeClr val="dk1"/>
                </a:solidFill>
              </a:rPr>
              <a:t>kunnan</a:t>
            </a:r>
            <a:r>
              <a:rPr lang="en-GB" sz="1100" dirty="0">
                <a:solidFill>
                  <a:schemeClr val="dk1"/>
                </a:solidFill>
              </a:rPr>
              <a:t> </a:t>
            </a:r>
            <a:r>
              <a:rPr lang="en-GB" sz="1100" dirty="0" err="1">
                <a:solidFill>
                  <a:schemeClr val="dk1"/>
                </a:solidFill>
              </a:rPr>
              <a:t>rahat</a:t>
            </a:r>
            <a:r>
              <a:rPr lang="en-GB" sz="1100" dirty="0">
                <a:solidFill>
                  <a:schemeClr val="dk1"/>
                </a:solidFill>
              </a:rPr>
              <a:t>, </a:t>
            </a:r>
            <a:r>
              <a:rPr lang="en-GB" sz="1100" dirty="0" err="1">
                <a:solidFill>
                  <a:schemeClr val="dk1"/>
                </a:solidFill>
              </a:rPr>
              <a:t>varat</a:t>
            </a:r>
            <a:r>
              <a:rPr lang="en-GB" sz="1100" dirty="0">
                <a:solidFill>
                  <a:schemeClr val="dk1"/>
                </a:solidFill>
              </a:rPr>
              <a:t> </a:t>
            </a:r>
            <a:r>
              <a:rPr lang="en-GB" sz="1100" dirty="0" err="1">
                <a:solidFill>
                  <a:schemeClr val="dk1"/>
                </a:solidFill>
              </a:rPr>
              <a:t>ja</a:t>
            </a:r>
            <a:r>
              <a:rPr lang="en-GB" sz="1100" dirty="0">
                <a:solidFill>
                  <a:schemeClr val="dk1"/>
                </a:solidFill>
              </a:rPr>
              <a:t> </a:t>
            </a:r>
            <a:r>
              <a:rPr lang="en-GB" sz="1100" dirty="0" err="1">
                <a:solidFill>
                  <a:schemeClr val="dk1"/>
                </a:solidFill>
              </a:rPr>
              <a:t>eläkkeet</a:t>
            </a:r>
            <a:r>
              <a:rPr lang="en-GB" sz="1100" dirty="0">
                <a:solidFill>
                  <a:schemeClr val="dk1"/>
                </a:solidFill>
              </a:rPr>
              <a:t> on </a:t>
            </a:r>
            <a:r>
              <a:rPr lang="en-GB" sz="1100" dirty="0" err="1">
                <a:solidFill>
                  <a:schemeClr val="dk1"/>
                </a:solidFill>
              </a:rPr>
              <a:t>sijoitettu</a:t>
            </a:r>
            <a:r>
              <a:rPr lang="en-GB" sz="1100" dirty="0">
                <a:solidFill>
                  <a:schemeClr val="dk1"/>
                </a:solidFill>
              </a:rPr>
              <a:t>? </a:t>
            </a:r>
            <a:endParaRPr sz="1100" dirty="0">
              <a:solidFill>
                <a:schemeClr val="dk1"/>
              </a:solidFill>
            </a:endParaRPr>
          </a:p>
          <a:p>
            <a:pPr marL="342900" lvl="0" indent="-234950" algn="l" rtl="0">
              <a:spcBef>
                <a:spcPts val="0"/>
              </a:spcBef>
              <a:spcAft>
                <a:spcPts val="0"/>
              </a:spcAft>
              <a:buClr>
                <a:schemeClr val="dk1"/>
              </a:buClr>
              <a:buSzPts val="1100"/>
              <a:buChar char="•"/>
            </a:pPr>
            <a:r>
              <a:rPr lang="en-GB" sz="1100" dirty="0" err="1">
                <a:solidFill>
                  <a:schemeClr val="dk1"/>
                </a:solidFill>
              </a:rPr>
              <a:t>Miten</a:t>
            </a:r>
            <a:r>
              <a:rPr lang="en-GB" sz="1100" dirty="0">
                <a:solidFill>
                  <a:schemeClr val="dk1"/>
                </a:solidFill>
              </a:rPr>
              <a:t> </a:t>
            </a:r>
            <a:r>
              <a:rPr lang="en-GB" sz="1100" dirty="0" err="1">
                <a:solidFill>
                  <a:schemeClr val="dk1"/>
                </a:solidFill>
              </a:rPr>
              <a:t>rahoitus</a:t>
            </a:r>
            <a:r>
              <a:rPr lang="en-GB" sz="1100" dirty="0">
                <a:solidFill>
                  <a:schemeClr val="dk1"/>
                </a:solidFill>
              </a:rPr>
              <a:t> </a:t>
            </a:r>
            <a:r>
              <a:rPr lang="en-GB" sz="1100" dirty="0" err="1">
                <a:solidFill>
                  <a:schemeClr val="dk1"/>
                </a:solidFill>
              </a:rPr>
              <a:t>saadaan</a:t>
            </a:r>
            <a:r>
              <a:rPr lang="en-GB" sz="1100" dirty="0">
                <a:solidFill>
                  <a:schemeClr val="dk1"/>
                </a:solidFill>
              </a:rPr>
              <a:t> </a:t>
            </a:r>
            <a:r>
              <a:rPr lang="en-GB" sz="1100" dirty="0" err="1">
                <a:solidFill>
                  <a:schemeClr val="dk1"/>
                </a:solidFill>
              </a:rPr>
              <a:t>kaikkien</a:t>
            </a:r>
            <a:r>
              <a:rPr lang="en-GB" sz="1100" dirty="0">
                <a:solidFill>
                  <a:schemeClr val="dk1"/>
                </a:solidFill>
              </a:rPr>
              <a:t> </a:t>
            </a:r>
            <a:r>
              <a:rPr lang="en-GB" sz="1100" dirty="0" err="1">
                <a:solidFill>
                  <a:schemeClr val="dk1"/>
                </a:solidFill>
              </a:rPr>
              <a:t>asukkaiden</a:t>
            </a:r>
            <a:r>
              <a:rPr lang="en-GB" sz="1100" dirty="0">
                <a:solidFill>
                  <a:schemeClr val="dk1"/>
                </a:solidFill>
              </a:rPr>
              <a:t> </a:t>
            </a:r>
            <a:r>
              <a:rPr lang="en-GB" sz="1100" dirty="0" err="1">
                <a:solidFill>
                  <a:schemeClr val="dk1"/>
                </a:solidFill>
              </a:rPr>
              <a:t>saataville</a:t>
            </a:r>
            <a:r>
              <a:rPr lang="en-GB" sz="1100" dirty="0">
                <a:solidFill>
                  <a:schemeClr val="dk1"/>
                </a:solidFill>
              </a:rPr>
              <a:t>?</a:t>
            </a:r>
            <a:endParaRPr sz="1100" dirty="0">
              <a:solidFill>
                <a:schemeClr val="dk1"/>
              </a:solidFill>
            </a:endParaRPr>
          </a:p>
        </p:txBody>
      </p:sp>
      <p:grpSp>
        <p:nvGrpSpPr>
          <p:cNvPr id="7" name="Ryhmä 6">
            <a:extLst>
              <a:ext uri="{FF2B5EF4-FFF2-40B4-BE49-F238E27FC236}">
                <a16:creationId xmlns:a16="http://schemas.microsoft.com/office/drawing/2014/main" id="{08C36420-C161-48AA-A042-6E7BE2F3EE88}"/>
              </a:ext>
            </a:extLst>
          </p:cNvPr>
          <p:cNvGrpSpPr/>
          <p:nvPr/>
        </p:nvGrpSpPr>
        <p:grpSpPr>
          <a:xfrm>
            <a:off x="1652097" y="1852131"/>
            <a:ext cx="1751090" cy="2529929"/>
            <a:chOff x="16274" y="1479952"/>
            <a:chExt cx="1751090" cy="2529929"/>
          </a:xfrm>
        </p:grpSpPr>
        <p:sp>
          <p:nvSpPr>
            <p:cNvPr id="8" name="Vuokaaviosymboli: Asettelu 7">
              <a:extLst>
                <a:ext uri="{FF2B5EF4-FFF2-40B4-BE49-F238E27FC236}">
                  <a16:creationId xmlns:a16="http://schemas.microsoft.com/office/drawing/2014/main" id="{408EFF0A-E904-43C1-9C9D-E18E60353EF3}"/>
                </a:ext>
              </a:extLst>
            </p:cNvPr>
            <p:cNvSpPr/>
            <p:nvPr/>
          </p:nvSpPr>
          <p:spPr>
            <a:xfrm>
              <a:off x="22087" y="1479952"/>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Tarkoitus</a:t>
              </a:r>
              <a:endParaRPr lang="fi-FI" sz="1050" dirty="0">
                <a:latin typeface="Arial Black" panose="020B0A04020102020204" pitchFamily="34" charset="0"/>
              </a:endParaRPr>
            </a:p>
          </p:txBody>
        </p:sp>
        <p:sp>
          <p:nvSpPr>
            <p:cNvPr id="9" name="Vuokaaviosymboli: Asettelu 8">
              <a:extLst>
                <a:ext uri="{FF2B5EF4-FFF2-40B4-BE49-F238E27FC236}">
                  <a16:creationId xmlns:a16="http://schemas.microsoft.com/office/drawing/2014/main" id="{13069B6D-A188-44A3-BB39-788491D27F85}"/>
                </a:ext>
              </a:extLst>
            </p:cNvPr>
            <p:cNvSpPr/>
            <p:nvPr/>
          </p:nvSpPr>
          <p:spPr>
            <a:xfrm>
              <a:off x="22087" y="2001799"/>
              <a:ext cx="1745277"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Verkostot</a:t>
              </a:r>
              <a:endParaRPr lang="fi-FI" sz="1050" dirty="0">
                <a:latin typeface="Arial Black" panose="020B0A04020102020204" pitchFamily="34" charset="0"/>
              </a:endParaRPr>
            </a:p>
          </p:txBody>
        </p:sp>
        <p:sp>
          <p:nvSpPr>
            <p:cNvPr id="10" name="Vuokaaviosymboli: Asettelu 9">
              <a:extLst>
                <a:ext uri="{FF2B5EF4-FFF2-40B4-BE49-F238E27FC236}">
                  <a16:creationId xmlns:a16="http://schemas.microsoft.com/office/drawing/2014/main" id="{21601602-3C8C-4B8C-9A98-5E7FA0E1F0E6}"/>
                </a:ext>
              </a:extLst>
            </p:cNvPr>
            <p:cNvSpPr/>
            <p:nvPr/>
          </p:nvSpPr>
          <p:spPr>
            <a:xfrm>
              <a:off x="22084" y="2527489"/>
              <a:ext cx="1745275" cy="384191"/>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Hallinto</a:t>
              </a:r>
              <a:endParaRPr lang="fi-FI" sz="1050" dirty="0">
                <a:latin typeface="Arial Black" panose="020B0A04020102020204" pitchFamily="34" charset="0"/>
              </a:endParaRPr>
            </a:p>
          </p:txBody>
        </p:sp>
        <p:sp>
          <p:nvSpPr>
            <p:cNvPr id="11" name="Vuokaaviosymboli: Asettelu 10">
              <a:extLst>
                <a:ext uri="{FF2B5EF4-FFF2-40B4-BE49-F238E27FC236}">
                  <a16:creationId xmlns:a16="http://schemas.microsoft.com/office/drawing/2014/main" id="{01FC3D36-BD17-4D0E-BAE5-593D74B02D10}"/>
                </a:ext>
              </a:extLst>
            </p:cNvPr>
            <p:cNvSpPr/>
            <p:nvPr/>
          </p:nvSpPr>
          <p:spPr>
            <a:xfrm>
              <a:off x="22084" y="3083393"/>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Omistajuus</a:t>
              </a:r>
              <a:endParaRPr lang="fi-FI" sz="1050" dirty="0">
                <a:latin typeface="Arial Black" panose="020B0A04020102020204" pitchFamily="34" charset="0"/>
              </a:endParaRPr>
            </a:p>
          </p:txBody>
        </p:sp>
        <p:sp>
          <p:nvSpPr>
            <p:cNvPr id="12" name="Vuokaaviosymboli: Asettelu 11">
              <a:extLst>
                <a:ext uri="{FF2B5EF4-FFF2-40B4-BE49-F238E27FC236}">
                  <a16:creationId xmlns:a16="http://schemas.microsoft.com/office/drawing/2014/main" id="{187B4B41-3B8B-4753-9CFF-4DAE60BCB5A0}"/>
                </a:ext>
              </a:extLst>
            </p:cNvPr>
            <p:cNvSpPr/>
            <p:nvPr/>
          </p:nvSpPr>
          <p:spPr>
            <a:xfrm>
              <a:off x="16274" y="3630089"/>
              <a:ext cx="1745278" cy="379792"/>
            </a:xfrm>
            <a:prstGeom prst="flowChartPreparation">
              <a:avLst/>
            </a:prstGeom>
            <a:solidFill>
              <a:srgbClr val="F1D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solidFill>
                  <a:latin typeface="Arial Black" panose="020B0A04020102020204" pitchFamily="34" charset="0"/>
                </a:rPr>
                <a:t>Rahoitus</a:t>
              </a:r>
              <a:endParaRPr lang="fi-FI" sz="1050" dirty="0">
                <a:latin typeface="Arial Black" panose="020B0A04020102020204" pitchFamily="34" charset="0"/>
              </a:endParaRPr>
            </a:p>
          </p:txBody>
        </p:sp>
      </p:grpSp>
      <p:sp>
        <p:nvSpPr>
          <p:cNvPr id="15" name="Rectangle 14">
            <a:extLst>
              <a:ext uri="{FF2B5EF4-FFF2-40B4-BE49-F238E27FC236}">
                <a16:creationId xmlns:a16="http://schemas.microsoft.com/office/drawing/2014/main" id="{9D3ADF0B-B7BB-D9BC-2911-725028B33808}"/>
              </a:ext>
            </a:extLst>
          </p:cNvPr>
          <p:cNvSpPr/>
          <p:nvPr/>
        </p:nvSpPr>
        <p:spPr>
          <a:xfrm>
            <a:off x="1387052" y="914400"/>
            <a:ext cx="2275367" cy="293250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98c8aa9-948a-48fd-b8e5-be540ef8ed42">
      <Terms xmlns="http://schemas.microsoft.com/office/infopath/2007/PartnerControls"/>
    </lcf76f155ced4ddcb4097134ff3c332f>
    <TaxCatchAll xmlns="fc5055fc-5f86-4e37-bfa2-a37ec5b9ea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A472C96FC7714E4AA28BD89906F6D468" ma:contentTypeVersion="16" ma:contentTypeDescription="Luo uusi asiakirja." ma:contentTypeScope="" ma:versionID="4673681b428c2ca29e913d70b4f71527">
  <xsd:schema xmlns:xsd="http://www.w3.org/2001/XMLSchema" xmlns:xs="http://www.w3.org/2001/XMLSchema" xmlns:p="http://schemas.microsoft.com/office/2006/metadata/properties" xmlns:ns2="898c8aa9-948a-48fd-b8e5-be540ef8ed42" xmlns:ns3="fc5055fc-5f86-4e37-bfa2-a37ec5b9ea77" targetNamespace="http://schemas.microsoft.com/office/2006/metadata/properties" ma:root="true" ma:fieldsID="17aee7426d24719471aaa4cdc9f6ab49" ns2:_="" ns3:_="">
    <xsd:import namespace="898c8aa9-948a-48fd-b8e5-be540ef8ed42"/>
    <xsd:import namespace="fc5055fc-5f86-4e37-bfa2-a37ec5b9ea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c8aa9-948a-48fd-b8e5-be540ef8e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5055fc-5f86-4e37-bfa2-a37ec5b9ea77"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c7034118-9a90-4eb2-86ea-5a4a436ac4fe}" ma:internalName="TaxCatchAll" ma:showField="CatchAllData" ma:web="fc5055fc-5f86-4e37-bfa2-a37ec5b9ea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34F30B-2897-4A59-8A1E-C9DECE4EF9E3}">
  <ds:schemaRefs>
    <ds:schemaRef ds:uri="http://purl.org/dc/terms/"/>
    <ds:schemaRef ds:uri="http://www.w3.org/XML/1998/namespace"/>
    <ds:schemaRef ds:uri="898c8aa9-948a-48fd-b8e5-be540ef8ed42"/>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fc5055fc-5f86-4e37-bfa2-a37ec5b9ea77"/>
    <ds:schemaRef ds:uri="http://schemas.microsoft.com/office/2006/metadata/properties"/>
  </ds:schemaRefs>
</ds:datastoreItem>
</file>

<file path=customXml/itemProps2.xml><?xml version="1.0" encoding="utf-8"?>
<ds:datastoreItem xmlns:ds="http://schemas.openxmlformats.org/officeDocument/2006/customXml" ds:itemID="{C14C93C2-FC9D-46DB-BD2D-FA4FA3A87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c8aa9-948a-48fd-b8e5-be540ef8ed42"/>
    <ds:schemaRef ds:uri="fc5055fc-5f86-4e37-bfa2-a37ec5b9e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31E580-D69A-4A7E-BD37-141C762B63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589</TotalTime>
  <Words>971</Words>
  <Application>Microsoft Office PowerPoint</Application>
  <PresentationFormat>Näytössä katseltava esitys (16:9)</PresentationFormat>
  <Paragraphs>110</Paragraphs>
  <Slides>10</Slides>
  <Notes>10</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10</vt:i4>
      </vt:variant>
    </vt:vector>
  </HeadingPairs>
  <TitlesOfParts>
    <vt:vector size="19" baseType="lpstr">
      <vt:lpstr>Roboto</vt:lpstr>
      <vt:lpstr>Calibri</vt:lpstr>
      <vt:lpstr>Roboto Light</vt:lpstr>
      <vt:lpstr>Arial</vt:lpstr>
      <vt:lpstr>Arial Black</vt:lpstr>
      <vt:lpstr>Poppins SemiBold</vt:lpstr>
      <vt:lpstr>Simple Light</vt:lpstr>
      <vt:lpstr>Office Theme</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Närhi, Henri</dc:creator>
  <cp:lastModifiedBy>Närhi, Henri</cp:lastModifiedBy>
  <cp:revision>22</cp:revision>
  <dcterms:modified xsi:type="dcterms:W3CDTF">2022-06-06T11:46:15Z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0x010100A472C96FC7714E4AA28BD89906F6D468</vt:lpwstr>
  </property>
  <property fmtid="{D5CDD505-2E9C-101B-9397-08002B2CF9AE}" pid="3" name="MediaServiceImageTags">
    <vt:lpwstr/>
  </property>
</Properties>
</file>