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257" r:id="rId5"/>
    <p:sldId id="352" r:id="rId6"/>
    <p:sldId id="353" r:id="rId7"/>
    <p:sldId id="354" r:id="rId8"/>
    <p:sldId id="264" r:id="rId9"/>
    <p:sldId id="355" r:id="rId10"/>
    <p:sldId id="349" r:id="rId11"/>
    <p:sldId id="338" r:id="rId12"/>
    <p:sldId id="356" r:id="rId13"/>
    <p:sldId id="361" r:id="rId14"/>
    <p:sldId id="357" r:id="rId15"/>
    <p:sldId id="344" r:id="rId16"/>
    <p:sldId id="351" r:id="rId17"/>
    <p:sldId id="358" r:id="rId18"/>
    <p:sldId id="362" r:id="rId19"/>
    <p:sldId id="273" r:id="rId20"/>
    <p:sldId id="359" r:id="rId21"/>
    <p:sldId id="360" r:id="rId22"/>
    <p:sldId id="348" r:id="rId2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6B8C65D3-3256-4171-ABE8-CD4306A156AE}">
          <p14:sldIdLst>
            <p14:sldId id="257"/>
            <p14:sldId id="352"/>
            <p14:sldId id="353"/>
          </p14:sldIdLst>
        </p14:section>
        <p14:section name="Suunnittelu" id="{F451E771-E052-44B3-B921-3AA1CB3ACCDB}">
          <p14:sldIdLst>
            <p14:sldId id="354"/>
            <p14:sldId id="264"/>
            <p14:sldId id="355"/>
            <p14:sldId id="349"/>
            <p14:sldId id="338"/>
          </p14:sldIdLst>
        </p14:section>
        <p14:section name="Sailytys-varmuuskopiointi" id="{F39E3FA0-84DD-45C4-A843-10A2890F3617}">
          <p14:sldIdLst>
            <p14:sldId id="356"/>
            <p14:sldId id="361"/>
          </p14:sldIdLst>
        </p14:section>
        <p14:section name="Dokumentointi" id="{77F23C52-0C56-425F-AA50-6A6EED3452FB}">
          <p14:sldIdLst>
            <p14:sldId id="357"/>
            <p14:sldId id="344"/>
            <p14:sldId id="351"/>
          </p14:sldIdLst>
        </p14:section>
        <p14:section name="Valmis" id="{03A43313-7817-4764-8F0D-A234FC78D193}">
          <p14:sldIdLst>
            <p14:sldId id="358"/>
            <p14:sldId id="362"/>
            <p14:sldId id="273"/>
          </p14:sldIdLst>
        </p14:section>
        <p14:section name="Apu" id="{2DC9591E-1EBB-4B86-8AAE-5FA2C2BF2A86}">
          <p14:sldIdLst>
            <p14:sldId id="359"/>
            <p14:sldId id="360"/>
            <p14:sldId id="348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2160" userDrawn="1">
          <p15:clr>
            <a:srgbClr val="A4A3A4"/>
          </p15:clr>
        </p15:guide>
        <p15:guide id="4" orient="horz" pos="3884">
          <p15:clr>
            <a:srgbClr val="A4A3A4"/>
          </p15:clr>
        </p15:guide>
        <p15:guide id="5" orient="horz" pos="300">
          <p15:clr>
            <a:srgbClr val="A4A3A4"/>
          </p15:clr>
        </p15:guide>
        <p15:guide id="6" orient="horz" pos="1117">
          <p15:clr>
            <a:srgbClr val="A4A3A4"/>
          </p15:clr>
        </p15:guide>
        <p15:guide id="9" pos="7287" userDrawn="1">
          <p15:clr>
            <a:srgbClr val="A4A3A4"/>
          </p15:clr>
        </p15:guide>
        <p15:guide id="10" pos="393" userDrawn="1">
          <p15:clr>
            <a:srgbClr val="A4A3A4"/>
          </p15:clr>
        </p15:guide>
        <p15:guide id="11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263FCC-2E7B-00E9-EA1E-182053EAF58F}" v="1311" dt="2024-08-26T12:32:03.897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07" autoAdjust="0"/>
  </p:normalViewPr>
  <p:slideViewPr>
    <p:cSldViewPr showGuides="1">
      <p:cViewPr varScale="1">
        <p:scale>
          <a:sx n="56" d="100"/>
          <a:sy n="56" d="100"/>
        </p:scale>
        <p:origin x="612" y="40"/>
      </p:cViewPr>
      <p:guideLst>
        <p:guide orient="horz" pos="2160"/>
        <p:guide orient="horz" pos="3884"/>
        <p:guide orient="horz" pos="300"/>
        <p:guide orient="horz" pos="1117"/>
        <p:guide pos="7287"/>
        <p:guide pos="39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3036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mi, Anna" userId="S::amsalmi@jyu.fi::b0305514-15c0-401d-b488-8b562ab1d178" providerId="AD" clId="Web-{D4263FCC-2E7B-00E9-EA1E-182053EAF58F}"/>
    <pc:docChg chg="addSld delSld modSld modSection">
      <pc:chgData name="Salmi, Anna" userId="S::amsalmi@jyu.fi::b0305514-15c0-401d-b488-8b562ab1d178" providerId="AD" clId="Web-{D4263FCC-2E7B-00E9-EA1E-182053EAF58F}" dt="2024-08-26T12:32:03.897" v="1574" actId="20577"/>
      <pc:docMkLst>
        <pc:docMk/>
      </pc:docMkLst>
      <pc:sldChg chg="modSp">
        <pc:chgData name="Salmi, Anna" userId="S::amsalmi@jyu.fi::b0305514-15c0-401d-b488-8b562ab1d178" providerId="AD" clId="Web-{D4263FCC-2E7B-00E9-EA1E-182053EAF58F}" dt="2024-08-26T09:36:03.780" v="872" actId="20577"/>
        <pc:sldMkLst>
          <pc:docMk/>
          <pc:sldMk cId="1052420128" sldId="273"/>
        </pc:sldMkLst>
        <pc:spChg chg="mod">
          <ac:chgData name="Salmi, Anna" userId="S::amsalmi@jyu.fi::b0305514-15c0-401d-b488-8b562ab1d178" providerId="AD" clId="Web-{D4263FCC-2E7B-00E9-EA1E-182053EAF58F}" dt="2024-08-26T09:36:03.780" v="872" actId="20577"/>
          <ac:spMkLst>
            <pc:docMk/>
            <pc:sldMk cId="1052420128" sldId="273"/>
            <ac:spMk id="12" creationId="{F6B92CB9-7840-F5BA-4272-D8E462935188}"/>
          </ac:spMkLst>
        </pc:spChg>
      </pc:sldChg>
      <pc:sldChg chg="addSp delSp modSp mod modClrScheme delAnim chgLayout">
        <pc:chgData name="Salmi, Anna" userId="S::amsalmi@jyu.fi::b0305514-15c0-401d-b488-8b562ab1d178" providerId="AD" clId="Web-{D4263FCC-2E7B-00E9-EA1E-182053EAF58F}" dt="2024-08-26T12:29:08.831" v="1393" actId="20577"/>
        <pc:sldMkLst>
          <pc:docMk/>
          <pc:sldMk cId="2773828983" sldId="338"/>
        </pc:sldMkLst>
        <pc:spChg chg="mod ord">
          <ac:chgData name="Salmi, Anna" userId="S::amsalmi@jyu.fi::b0305514-15c0-401d-b488-8b562ab1d178" providerId="AD" clId="Web-{D4263FCC-2E7B-00E9-EA1E-182053EAF58F}" dt="2024-08-26T12:29:08.831" v="1393" actId="20577"/>
          <ac:spMkLst>
            <pc:docMk/>
            <pc:sldMk cId="2773828983" sldId="338"/>
            <ac:spMk id="2" creationId="{19249C47-96A1-4314-81B9-245BF8055A1A}"/>
          </ac:spMkLst>
        </pc:spChg>
        <pc:spChg chg="del mod ord">
          <ac:chgData name="Salmi, Anna" userId="S::amsalmi@jyu.fi::b0305514-15c0-401d-b488-8b562ab1d178" providerId="AD" clId="Web-{D4263FCC-2E7B-00E9-EA1E-182053EAF58F}" dt="2024-08-26T07:18:40.547" v="181"/>
          <ac:spMkLst>
            <pc:docMk/>
            <pc:sldMk cId="2773828983" sldId="338"/>
            <ac:spMk id="3" creationId="{081E5B1F-FB74-4D9F-8658-4E5AF852381F}"/>
          </ac:spMkLst>
        </pc:spChg>
        <pc:spChg chg="del mod">
          <ac:chgData name="Salmi, Anna" userId="S::amsalmi@jyu.fi::b0305514-15c0-401d-b488-8b562ab1d178" providerId="AD" clId="Web-{D4263FCC-2E7B-00E9-EA1E-182053EAF58F}" dt="2024-08-26T07:18:27.344" v="179"/>
          <ac:spMkLst>
            <pc:docMk/>
            <pc:sldMk cId="2773828983" sldId="338"/>
            <ac:spMk id="4" creationId="{C5D94E09-71AA-BA82-98CD-27DAAB2E5DD7}"/>
          </ac:spMkLst>
        </pc:spChg>
        <pc:spChg chg="add del mod">
          <ac:chgData name="Salmi, Anna" userId="S::amsalmi@jyu.fi::b0305514-15c0-401d-b488-8b562ab1d178" providerId="AD" clId="Web-{D4263FCC-2E7B-00E9-EA1E-182053EAF58F}" dt="2024-08-26T07:18:34" v="180"/>
          <ac:spMkLst>
            <pc:docMk/>
            <pc:sldMk cId="2773828983" sldId="338"/>
            <ac:spMk id="6" creationId="{01121DE3-D183-C6E8-771B-3B8AEF97FC93}"/>
          </ac:spMkLst>
        </pc:spChg>
        <pc:spChg chg="add mod">
          <ac:chgData name="Salmi, Anna" userId="S::amsalmi@jyu.fi::b0305514-15c0-401d-b488-8b562ab1d178" providerId="AD" clId="Web-{D4263FCC-2E7B-00E9-EA1E-182053EAF58F}" dt="2024-08-26T07:18:40.547" v="181"/>
          <ac:spMkLst>
            <pc:docMk/>
            <pc:sldMk cId="2773828983" sldId="338"/>
            <ac:spMk id="9" creationId="{1AA92032-AF40-34F5-3256-508DF8F60C47}"/>
          </ac:spMkLst>
        </pc:spChg>
        <pc:spChg chg="add mod">
          <ac:chgData name="Salmi, Anna" userId="S::amsalmi@jyu.fi::b0305514-15c0-401d-b488-8b562ab1d178" providerId="AD" clId="Web-{D4263FCC-2E7B-00E9-EA1E-182053EAF58F}" dt="2024-08-26T07:18:40.547" v="181"/>
          <ac:spMkLst>
            <pc:docMk/>
            <pc:sldMk cId="2773828983" sldId="338"/>
            <ac:spMk id="11" creationId="{A7FF367E-3E0B-1918-D8D9-A437C408AF26}"/>
          </ac:spMkLst>
        </pc:spChg>
        <pc:spChg chg="add mod">
          <ac:chgData name="Salmi, Anna" userId="S::amsalmi@jyu.fi::b0305514-15c0-401d-b488-8b562ab1d178" providerId="AD" clId="Web-{D4263FCC-2E7B-00E9-EA1E-182053EAF58F}" dt="2024-08-26T07:18:40.547" v="181"/>
          <ac:spMkLst>
            <pc:docMk/>
            <pc:sldMk cId="2773828983" sldId="338"/>
            <ac:spMk id="13" creationId="{8B7F286B-23FF-152E-78B8-AA7B5AA3A7E9}"/>
          </ac:spMkLst>
        </pc:spChg>
        <pc:graphicFrameChg chg="add mod modGraphic">
          <ac:chgData name="Salmi, Anna" userId="S::amsalmi@jyu.fi::b0305514-15c0-401d-b488-8b562ab1d178" providerId="AD" clId="Web-{D4263FCC-2E7B-00E9-EA1E-182053EAF58F}" dt="2024-08-26T07:21:26.332" v="307" actId="20577"/>
          <ac:graphicFrameMkLst>
            <pc:docMk/>
            <pc:sldMk cId="2773828983" sldId="338"/>
            <ac:graphicFrameMk id="5" creationId="{EB285036-CEDB-F03E-B464-76820FEF4AF4}"/>
          </ac:graphicFrameMkLst>
        </pc:graphicFrameChg>
      </pc:sldChg>
      <pc:sldChg chg="modSp">
        <pc:chgData name="Salmi, Anna" userId="S::amsalmi@jyu.fi::b0305514-15c0-401d-b488-8b562ab1d178" providerId="AD" clId="Web-{D4263FCC-2E7B-00E9-EA1E-182053EAF58F}" dt="2024-08-26T12:31:54.913" v="1573" actId="20577"/>
        <pc:sldMkLst>
          <pc:docMk/>
          <pc:sldMk cId="3984669563" sldId="339"/>
        </pc:sldMkLst>
        <pc:spChg chg="mod">
          <ac:chgData name="Salmi, Anna" userId="S::amsalmi@jyu.fi::b0305514-15c0-401d-b488-8b562ab1d178" providerId="AD" clId="Web-{D4263FCC-2E7B-00E9-EA1E-182053EAF58F}" dt="2024-08-26T09:35:48.905" v="859" actId="20577"/>
          <ac:spMkLst>
            <pc:docMk/>
            <pc:sldMk cId="3984669563" sldId="339"/>
            <ac:spMk id="5" creationId="{4BDA2B50-D43C-4835-90DB-19587F8059DB}"/>
          </ac:spMkLst>
        </pc:spChg>
        <pc:spChg chg="mod">
          <ac:chgData name="Salmi, Anna" userId="S::amsalmi@jyu.fi::b0305514-15c0-401d-b488-8b562ab1d178" providerId="AD" clId="Web-{D4263FCC-2E7B-00E9-EA1E-182053EAF58F}" dt="2024-08-26T12:31:54.913" v="1573" actId="20577"/>
          <ac:spMkLst>
            <pc:docMk/>
            <pc:sldMk cId="3984669563" sldId="339"/>
            <ac:spMk id="6" creationId="{1E1F80EA-8233-4FF6-BAC9-943FDACE875B}"/>
          </ac:spMkLst>
        </pc:spChg>
      </pc:sldChg>
      <pc:sldChg chg="addSp modSp del mod modClrScheme chgLayout">
        <pc:chgData name="Salmi, Anna" userId="S::amsalmi@jyu.fi::b0305514-15c0-401d-b488-8b562ab1d178" providerId="AD" clId="Web-{D4263FCC-2E7B-00E9-EA1E-182053EAF58F}" dt="2024-08-26T09:53:35.708" v="1383"/>
        <pc:sldMkLst>
          <pc:docMk/>
          <pc:sldMk cId="2904016260" sldId="343"/>
        </pc:sldMkLst>
        <pc:spChg chg="mod ord">
          <ac:chgData name="Salmi, Anna" userId="S::amsalmi@jyu.fi::b0305514-15c0-401d-b488-8b562ab1d178" providerId="AD" clId="Web-{D4263FCC-2E7B-00E9-EA1E-182053EAF58F}" dt="2024-08-26T07:31:36.828" v="394"/>
          <ac:spMkLst>
            <pc:docMk/>
            <pc:sldMk cId="2904016260" sldId="343"/>
            <ac:spMk id="2" creationId="{BE381B68-599A-CB68-DC88-C1CE1E833A66}"/>
          </ac:spMkLst>
        </pc:spChg>
        <pc:spChg chg="add mod ord">
          <ac:chgData name="Salmi, Anna" userId="S::amsalmi@jyu.fi::b0305514-15c0-401d-b488-8b562ab1d178" providerId="AD" clId="Web-{D4263FCC-2E7B-00E9-EA1E-182053EAF58F}" dt="2024-08-26T07:31:40.406" v="402" actId="20577"/>
          <ac:spMkLst>
            <pc:docMk/>
            <pc:sldMk cId="2904016260" sldId="343"/>
            <ac:spMk id="3" creationId="{CD66BBFE-8FF7-6D4A-2732-B2DAF2ED773F}"/>
          </ac:spMkLst>
        </pc:spChg>
        <pc:spChg chg="mod ord">
          <ac:chgData name="Salmi, Anna" userId="S::amsalmi@jyu.fi::b0305514-15c0-401d-b488-8b562ab1d178" providerId="AD" clId="Web-{D4263FCC-2E7B-00E9-EA1E-182053EAF58F}" dt="2024-08-26T09:44:38.259" v="1179" actId="20577"/>
          <ac:spMkLst>
            <pc:docMk/>
            <pc:sldMk cId="2904016260" sldId="343"/>
            <ac:spMk id="4" creationId="{0ED1664B-75B4-84F5-D060-0A8B36AFECDB}"/>
          </ac:spMkLst>
        </pc:spChg>
        <pc:spChg chg="add mod ord">
          <ac:chgData name="Salmi, Anna" userId="S::amsalmi@jyu.fi::b0305514-15c0-401d-b488-8b562ab1d178" providerId="AD" clId="Web-{D4263FCC-2E7B-00E9-EA1E-182053EAF58F}" dt="2024-08-26T07:31:50.219" v="404" actId="20577"/>
          <ac:spMkLst>
            <pc:docMk/>
            <pc:sldMk cId="2904016260" sldId="343"/>
            <ac:spMk id="5" creationId="{18265D7C-ADC1-B89A-8BC0-2E2C138FB3DA}"/>
          </ac:spMkLst>
        </pc:spChg>
        <pc:spChg chg="mod ord">
          <ac:chgData name="Salmi, Anna" userId="S::amsalmi@jyu.fi::b0305514-15c0-401d-b488-8b562ab1d178" providerId="AD" clId="Web-{D4263FCC-2E7B-00E9-EA1E-182053EAF58F}" dt="2024-08-26T09:44:11.134" v="1167" actId="20577"/>
          <ac:spMkLst>
            <pc:docMk/>
            <pc:sldMk cId="2904016260" sldId="343"/>
            <ac:spMk id="8" creationId="{9FA713F6-D515-2587-1816-6F7D528481FA}"/>
          </ac:spMkLst>
        </pc:spChg>
      </pc:sldChg>
      <pc:sldChg chg="modSp">
        <pc:chgData name="Salmi, Anna" userId="S::amsalmi@jyu.fi::b0305514-15c0-401d-b488-8b562ab1d178" providerId="AD" clId="Web-{D4263FCC-2E7B-00E9-EA1E-182053EAF58F}" dt="2024-08-26T12:30:35.692" v="1492" actId="20577"/>
        <pc:sldMkLst>
          <pc:docMk/>
          <pc:sldMk cId="1300129915" sldId="344"/>
        </pc:sldMkLst>
        <pc:spChg chg="mod">
          <ac:chgData name="Salmi, Anna" userId="S::amsalmi@jyu.fi::b0305514-15c0-401d-b488-8b562ab1d178" providerId="AD" clId="Web-{D4263FCC-2E7B-00E9-EA1E-182053EAF58F}" dt="2024-08-26T09:40:49.645" v="1064" actId="20577"/>
          <ac:spMkLst>
            <pc:docMk/>
            <pc:sldMk cId="1300129915" sldId="344"/>
            <ac:spMk id="3" creationId="{D63340C2-F938-7164-0195-6298FE4CB96B}"/>
          </ac:spMkLst>
        </pc:spChg>
        <pc:spChg chg="mod">
          <ac:chgData name="Salmi, Anna" userId="S::amsalmi@jyu.fi::b0305514-15c0-401d-b488-8b562ab1d178" providerId="AD" clId="Web-{D4263FCC-2E7B-00E9-EA1E-182053EAF58F}" dt="2024-08-26T12:30:35.692" v="1492" actId="20577"/>
          <ac:spMkLst>
            <pc:docMk/>
            <pc:sldMk cId="1300129915" sldId="344"/>
            <ac:spMk id="4" creationId="{A3ACEB6C-1327-44EB-7085-18D8A0EA992A}"/>
          </ac:spMkLst>
        </pc:spChg>
      </pc:sldChg>
      <pc:sldChg chg="modSp">
        <pc:chgData name="Salmi, Anna" userId="S::amsalmi@jyu.fi::b0305514-15c0-401d-b488-8b562ab1d178" providerId="AD" clId="Web-{D4263FCC-2E7B-00E9-EA1E-182053EAF58F}" dt="2024-08-26T12:32:03.897" v="1574" actId="20577"/>
        <pc:sldMkLst>
          <pc:docMk/>
          <pc:sldMk cId="438623103" sldId="348"/>
        </pc:sldMkLst>
        <pc:spChg chg="mod">
          <ac:chgData name="Salmi, Anna" userId="S::amsalmi@jyu.fi::b0305514-15c0-401d-b488-8b562ab1d178" providerId="AD" clId="Web-{D4263FCC-2E7B-00E9-EA1E-182053EAF58F}" dt="2024-08-26T09:39:11.768" v="981" actId="20577"/>
          <ac:spMkLst>
            <pc:docMk/>
            <pc:sldMk cId="438623103" sldId="348"/>
            <ac:spMk id="2" creationId="{6E00912A-5CED-DBED-D35B-331C9230505F}"/>
          </ac:spMkLst>
        </pc:spChg>
        <pc:spChg chg="mod">
          <ac:chgData name="Salmi, Anna" userId="S::amsalmi@jyu.fi::b0305514-15c0-401d-b488-8b562ab1d178" providerId="AD" clId="Web-{D4263FCC-2E7B-00E9-EA1E-182053EAF58F}" dt="2024-08-26T12:32:03.897" v="1574" actId="20577"/>
          <ac:spMkLst>
            <pc:docMk/>
            <pc:sldMk cId="438623103" sldId="348"/>
            <ac:spMk id="3" creationId="{AE048829-7E6F-E657-F97C-0155494DFFC6}"/>
          </ac:spMkLst>
        </pc:spChg>
      </pc:sldChg>
      <pc:sldChg chg="modSp">
        <pc:chgData name="Salmi, Anna" userId="S::amsalmi@jyu.fi::b0305514-15c0-401d-b488-8b562ab1d178" providerId="AD" clId="Web-{D4263FCC-2E7B-00E9-EA1E-182053EAF58F}" dt="2024-08-26T12:31:25.771" v="1552" actId="20577"/>
        <pc:sldMkLst>
          <pc:docMk/>
          <pc:sldMk cId="3659761264" sldId="351"/>
        </pc:sldMkLst>
        <pc:spChg chg="mod">
          <ac:chgData name="Salmi, Anna" userId="S::amsalmi@jyu.fi::b0305514-15c0-401d-b488-8b562ab1d178" providerId="AD" clId="Web-{D4263FCC-2E7B-00E9-EA1E-182053EAF58F}" dt="2024-08-26T12:31:25.771" v="1552" actId="20577"/>
          <ac:spMkLst>
            <pc:docMk/>
            <pc:sldMk cId="3659761264" sldId="351"/>
            <ac:spMk id="3" creationId="{61545DBB-7869-9563-1459-47B4249B0147}"/>
          </ac:spMkLst>
        </pc:spChg>
      </pc:sldChg>
      <pc:sldChg chg="modSp">
        <pc:chgData name="Salmi, Anna" userId="S::amsalmi@jyu.fi::b0305514-15c0-401d-b488-8b562ab1d178" providerId="AD" clId="Web-{D4263FCC-2E7B-00E9-EA1E-182053EAF58F}" dt="2024-08-26T07:13:45.947" v="0" actId="20577"/>
        <pc:sldMkLst>
          <pc:docMk/>
          <pc:sldMk cId="2403692943" sldId="352"/>
        </pc:sldMkLst>
        <pc:spChg chg="mod">
          <ac:chgData name="Salmi, Anna" userId="S::amsalmi@jyu.fi::b0305514-15c0-401d-b488-8b562ab1d178" providerId="AD" clId="Web-{D4263FCC-2E7B-00E9-EA1E-182053EAF58F}" dt="2024-08-26T07:13:45.947" v="0" actId="20577"/>
          <ac:spMkLst>
            <pc:docMk/>
            <pc:sldMk cId="2403692943" sldId="352"/>
            <ac:spMk id="3" creationId="{8B625C5C-7676-554D-FC6B-126F74680CAB}"/>
          </ac:spMkLst>
        </pc:spChg>
      </pc:sldChg>
      <pc:sldChg chg="modSp">
        <pc:chgData name="Salmi, Anna" userId="S::amsalmi@jyu.fi::b0305514-15c0-401d-b488-8b562ab1d178" providerId="AD" clId="Web-{D4263FCC-2E7B-00E9-EA1E-182053EAF58F}" dt="2024-08-26T07:31:03.374" v="393" actId="20577"/>
        <pc:sldMkLst>
          <pc:docMk/>
          <pc:sldMk cId="418804086" sldId="353"/>
        </pc:sldMkLst>
        <pc:graphicFrameChg chg="modGraphic">
          <ac:chgData name="Salmi, Anna" userId="S::amsalmi@jyu.fi::b0305514-15c0-401d-b488-8b562ab1d178" providerId="AD" clId="Web-{D4263FCC-2E7B-00E9-EA1E-182053EAF58F}" dt="2024-08-26T07:31:03.374" v="393" actId="20577"/>
          <ac:graphicFrameMkLst>
            <pc:docMk/>
            <pc:sldMk cId="418804086" sldId="353"/>
            <ac:graphicFrameMk id="7" creationId="{3AF93231-028A-FD0B-60DE-5E9836C16F59}"/>
          </ac:graphicFrameMkLst>
        </pc:graphicFrameChg>
      </pc:sldChg>
      <pc:sldChg chg="modSp">
        <pc:chgData name="Salmi, Anna" userId="S::amsalmi@jyu.fi::b0305514-15c0-401d-b488-8b562ab1d178" providerId="AD" clId="Web-{D4263FCC-2E7B-00E9-EA1E-182053EAF58F}" dt="2024-08-26T07:30:51.515" v="375" actId="20577"/>
        <pc:sldMkLst>
          <pc:docMk/>
          <pc:sldMk cId="3232875799" sldId="356"/>
        </pc:sldMkLst>
        <pc:spChg chg="mod">
          <ac:chgData name="Salmi, Anna" userId="S::amsalmi@jyu.fi::b0305514-15c0-401d-b488-8b562ab1d178" providerId="AD" clId="Web-{D4263FCC-2E7B-00E9-EA1E-182053EAF58F}" dt="2024-08-26T07:30:51.515" v="375" actId="20577"/>
          <ac:spMkLst>
            <pc:docMk/>
            <pc:sldMk cId="3232875799" sldId="356"/>
            <ac:spMk id="6" creationId="{AE3F19B5-B495-D7A8-56FF-72CF9B7F8476}"/>
          </ac:spMkLst>
        </pc:spChg>
      </pc:sldChg>
      <pc:sldChg chg="modSp new">
        <pc:chgData name="Salmi, Anna" userId="S::amsalmi@jyu.fi::b0305514-15c0-401d-b488-8b562ab1d178" providerId="AD" clId="Web-{D4263FCC-2E7B-00E9-EA1E-182053EAF58F}" dt="2024-08-26T09:47:08.294" v="1258" actId="20577"/>
        <pc:sldMkLst>
          <pc:docMk/>
          <pc:sldMk cId="524310374" sldId="361"/>
        </pc:sldMkLst>
        <pc:spChg chg="mod">
          <ac:chgData name="Salmi, Anna" userId="S::amsalmi@jyu.fi::b0305514-15c0-401d-b488-8b562ab1d178" providerId="AD" clId="Web-{D4263FCC-2E7B-00E9-EA1E-182053EAF58F}" dt="2024-08-26T09:44:00.009" v="1162" actId="20577"/>
          <ac:spMkLst>
            <pc:docMk/>
            <pc:sldMk cId="524310374" sldId="361"/>
            <ac:spMk id="2" creationId="{10BB90EB-0060-0BB3-EF38-4CBAB597146B}"/>
          </ac:spMkLst>
        </pc:spChg>
        <pc:spChg chg="mod">
          <ac:chgData name="Salmi, Anna" userId="S::amsalmi@jyu.fi::b0305514-15c0-401d-b488-8b562ab1d178" providerId="AD" clId="Web-{D4263FCC-2E7B-00E9-EA1E-182053EAF58F}" dt="2024-08-26T09:44:35.072" v="1178" actId="20577"/>
          <ac:spMkLst>
            <pc:docMk/>
            <pc:sldMk cId="524310374" sldId="361"/>
            <ac:spMk id="3" creationId="{67FB91DD-9252-1B59-48BF-0F347E95545A}"/>
          </ac:spMkLst>
        </pc:spChg>
        <pc:spChg chg="mod">
          <ac:chgData name="Salmi, Anna" userId="S::amsalmi@jyu.fi::b0305514-15c0-401d-b488-8b562ab1d178" providerId="AD" clId="Web-{D4263FCC-2E7B-00E9-EA1E-182053EAF58F}" dt="2024-08-26T09:44:05.618" v="1166" actId="20577"/>
          <ac:spMkLst>
            <pc:docMk/>
            <pc:sldMk cId="524310374" sldId="361"/>
            <ac:spMk id="4" creationId="{61FD9A52-8AAA-83CC-6E06-F248CDA8E33C}"/>
          </ac:spMkLst>
        </pc:spChg>
        <pc:spChg chg="mod">
          <ac:chgData name="Salmi, Anna" userId="S::amsalmi@jyu.fi::b0305514-15c0-401d-b488-8b562ab1d178" providerId="AD" clId="Web-{D4263FCC-2E7B-00E9-EA1E-182053EAF58F}" dt="2024-08-26T09:47:08.294" v="1258" actId="20577"/>
          <ac:spMkLst>
            <pc:docMk/>
            <pc:sldMk cId="524310374" sldId="361"/>
            <ac:spMk id="5" creationId="{16E3D5AF-0801-3348-554F-2E6571685671}"/>
          </ac:spMkLst>
        </pc:spChg>
        <pc:spChg chg="mod">
          <ac:chgData name="Salmi, Anna" userId="S::amsalmi@jyu.fi::b0305514-15c0-401d-b488-8b562ab1d178" providerId="AD" clId="Web-{D4263FCC-2E7B-00E9-EA1E-182053EAF58F}" dt="2024-08-26T09:43:54.071" v="1158" actId="20577"/>
          <ac:spMkLst>
            <pc:docMk/>
            <pc:sldMk cId="524310374" sldId="361"/>
            <ac:spMk id="9" creationId="{3DAA2439-3C04-A374-64B7-42894F2408BA}"/>
          </ac:spMkLst>
        </pc:spChg>
      </pc:sldChg>
    </pc:docChg>
  </pc:docChgLst>
  <pc:docChgLst>
    <pc:chgData name="Salmi, Anna" userId="S::amsalmi@jyu.fi::b0305514-15c0-401d-b488-8b562ab1d178" providerId="AD" clId="Web-{6E59D70C-2CA9-1DA8-F287-F70E3DE174E3}"/>
    <pc:docChg chg="modSld">
      <pc:chgData name="Salmi, Anna" userId="S::amsalmi@jyu.fi::b0305514-15c0-401d-b488-8b562ab1d178" providerId="AD" clId="Web-{6E59D70C-2CA9-1DA8-F287-F70E3DE174E3}" dt="2024-08-26T15:12:14.426" v="122" actId="20577"/>
      <pc:docMkLst>
        <pc:docMk/>
      </pc:docMkLst>
      <pc:sldChg chg="modSp">
        <pc:chgData name="Salmi, Anna" userId="S::amsalmi@jyu.fi::b0305514-15c0-401d-b488-8b562ab1d178" providerId="AD" clId="Web-{6E59D70C-2CA9-1DA8-F287-F70E3DE174E3}" dt="2024-08-26T15:12:14.426" v="122" actId="20577"/>
        <pc:sldMkLst>
          <pc:docMk/>
          <pc:sldMk cId="2773828983" sldId="338"/>
        </pc:sldMkLst>
        <pc:graphicFrameChg chg="modGraphic">
          <ac:chgData name="Salmi, Anna" userId="S::amsalmi@jyu.fi::b0305514-15c0-401d-b488-8b562ab1d178" providerId="AD" clId="Web-{6E59D70C-2CA9-1DA8-F287-F70E3DE174E3}" dt="2024-08-26T15:12:14.426" v="122" actId="20577"/>
          <ac:graphicFrameMkLst>
            <pc:docMk/>
            <pc:sldMk cId="2773828983" sldId="338"/>
            <ac:graphicFrameMk id="5" creationId="{EB285036-CEDB-F03E-B464-76820FEF4AF4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uno.jyu.fi/fi/ohjeet/turvallisuus-tietoturva-ja-tietosuoja/tietoturva/tietoturvaohjeet/salassapitotaulukko/salassapitotaulukko" TargetMode="Externa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uno.jyu.fi/fi/ohjeet/turvallisuus-tietoturva-ja-tietosuoja/tietoturva/tietoturvaohjeet/salassapitotaulukko/salassapitotaulukko" TargetMode="External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F10A44-D800-411F-BE70-78CAF1C2CF4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FC0A9B7E-4821-478A-998A-BCA2CEF3643B}">
      <dgm:prSet/>
      <dgm:spPr/>
      <dgm:t>
        <a:bodyPr/>
        <a:lstStyle/>
        <a:p>
          <a:r>
            <a:rPr lang="fi-FI" dirty="0"/>
            <a:t>Suunnitelmallisen aineistonhallinnan merkitys</a:t>
          </a:r>
        </a:p>
      </dgm:t>
    </dgm:pt>
    <dgm:pt modelId="{3203F7B7-4C35-4F11-B600-2F67226EC99B}" type="parTrans" cxnId="{38931D08-A380-4159-8618-347280444420}">
      <dgm:prSet/>
      <dgm:spPr/>
      <dgm:t>
        <a:bodyPr/>
        <a:lstStyle/>
        <a:p>
          <a:endParaRPr lang="fi-FI"/>
        </a:p>
      </dgm:t>
    </dgm:pt>
    <dgm:pt modelId="{7426D37A-D4CA-4D6F-952C-2751D448FADC}" type="sibTrans" cxnId="{38931D08-A380-4159-8618-347280444420}">
      <dgm:prSet/>
      <dgm:spPr/>
      <dgm:t>
        <a:bodyPr/>
        <a:lstStyle/>
        <a:p>
          <a:endParaRPr lang="fi-FI"/>
        </a:p>
      </dgm:t>
    </dgm:pt>
    <dgm:pt modelId="{101DC687-78CD-4719-B45D-4516A3A7C3ED}">
      <dgm:prSet/>
      <dgm:spPr/>
      <dgm:t>
        <a:bodyPr/>
        <a:lstStyle/>
        <a:p>
          <a:r>
            <a:rPr lang="fi-FI" dirty="0"/>
            <a:t>Suunnittelu osana opinnäyteprosessia</a:t>
          </a:r>
          <a:endParaRPr lang="en-US" dirty="0"/>
        </a:p>
      </dgm:t>
    </dgm:pt>
    <dgm:pt modelId="{2772774D-49E1-433C-BC14-28C234168D3E}" type="parTrans" cxnId="{1C69E550-0FD2-4A7A-8D18-85D22DA0C478}">
      <dgm:prSet/>
      <dgm:spPr/>
      <dgm:t>
        <a:bodyPr/>
        <a:lstStyle/>
        <a:p>
          <a:endParaRPr lang="fi-FI"/>
        </a:p>
      </dgm:t>
    </dgm:pt>
    <dgm:pt modelId="{F448E293-2679-45CB-B9D8-B96C62154C61}" type="sibTrans" cxnId="{1C69E550-0FD2-4A7A-8D18-85D22DA0C478}">
      <dgm:prSet/>
      <dgm:spPr/>
      <dgm:t>
        <a:bodyPr/>
        <a:lstStyle/>
        <a:p>
          <a:endParaRPr lang="fi-FI"/>
        </a:p>
      </dgm:t>
    </dgm:pt>
    <dgm:pt modelId="{9EDCDF77-C223-4C22-8CFC-95CAC5804A10}">
      <dgm:prSet/>
      <dgm:spPr/>
      <dgm:t>
        <a:bodyPr/>
        <a:lstStyle/>
        <a:p>
          <a:pPr rtl="0"/>
          <a:r>
            <a:rPr lang="en-US" dirty="0">
              <a:latin typeface="Aleo"/>
            </a:rPr>
            <a:t>Säilytys ja tallennusratkaisut</a:t>
          </a:r>
          <a:endParaRPr lang="en-US" dirty="0"/>
        </a:p>
      </dgm:t>
    </dgm:pt>
    <dgm:pt modelId="{3373EFFA-1465-48CF-AC42-930E937ADC45}" type="parTrans" cxnId="{F0CB4E3D-FC37-44BA-8340-67862EBA0E20}">
      <dgm:prSet/>
      <dgm:spPr/>
      <dgm:t>
        <a:bodyPr/>
        <a:lstStyle/>
        <a:p>
          <a:endParaRPr lang="fi-FI"/>
        </a:p>
      </dgm:t>
    </dgm:pt>
    <dgm:pt modelId="{61794272-0CC0-464F-87EC-E06EAF589D7C}" type="sibTrans" cxnId="{F0CB4E3D-FC37-44BA-8340-67862EBA0E20}">
      <dgm:prSet/>
      <dgm:spPr/>
      <dgm:t>
        <a:bodyPr/>
        <a:lstStyle/>
        <a:p>
          <a:endParaRPr lang="fi-FI"/>
        </a:p>
      </dgm:t>
    </dgm:pt>
    <dgm:pt modelId="{48154DEA-9DFA-499F-AF1F-2A7F717DDCCB}">
      <dgm:prSet/>
      <dgm:spPr/>
      <dgm:t>
        <a:bodyPr/>
        <a:lstStyle/>
        <a:p>
          <a:r>
            <a:rPr lang="fi-FI" dirty="0">
              <a:solidFill>
                <a:srgbClr val="000000"/>
              </a:solidFill>
              <a:latin typeface="Calibri"/>
              <a:ea typeface="Calibri"/>
              <a:cs typeface="Calibri"/>
            </a:rPr>
            <a:t>Aineiston dokumentointi ja organisointi </a:t>
          </a:r>
          <a:endParaRPr lang="en-US" dirty="0">
            <a:solidFill>
              <a:srgbClr val="000000"/>
            </a:solidFill>
            <a:latin typeface="Aleo"/>
          </a:endParaRPr>
        </a:p>
      </dgm:t>
    </dgm:pt>
    <dgm:pt modelId="{4D325656-5CBD-42DE-8D03-F3032892FC7C}" type="parTrans" cxnId="{942142DD-E191-46D7-A0AB-1DAF209CD1FC}">
      <dgm:prSet/>
      <dgm:spPr/>
      <dgm:t>
        <a:bodyPr/>
        <a:lstStyle/>
        <a:p>
          <a:endParaRPr lang="fi-FI"/>
        </a:p>
      </dgm:t>
    </dgm:pt>
    <dgm:pt modelId="{F36C6DFB-2310-431C-98F7-7EF18A3070EC}" type="sibTrans" cxnId="{942142DD-E191-46D7-A0AB-1DAF209CD1FC}">
      <dgm:prSet/>
      <dgm:spPr/>
      <dgm:t>
        <a:bodyPr/>
        <a:lstStyle/>
        <a:p>
          <a:endParaRPr lang="fi-FI"/>
        </a:p>
      </dgm:t>
    </dgm:pt>
    <dgm:pt modelId="{46CC2C3B-1E94-49F4-8646-F79D3D11FF21}">
      <dgm:prSet/>
      <dgm:spPr/>
      <dgm:t>
        <a:bodyPr/>
        <a:lstStyle/>
        <a:p>
          <a:pPr rtl="0"/>
          <a:r>
            <a:rPr lang="fi-FI" dirty="0"/>
            <a:t>Apua ja tukea</a:t>
          </a:r>
          <a:r>
            <a:rPr lang="fi-FI" dirty="0">
              <a:latin typeface="Aleo"/>
            </a:rPr>
            <a:t>  </a:t>
          </a:r>
          <a:endParaRPr lang="en-US" dirty="0"/>
        </a:p>
      </dgm:t>
    </dgm:pt>
    <dgm:pt modelId="{54B7F2E7-B8A9-4F4C-999B-90917776AF4A}" type="parTrans" cxnId="{C9F9A433-1E51-4732-88B5-4659DDF60851}">
      <dgm:prSet/>
      <dgm:spPr/>
      <dgm:t>
        <a:bodyPr/>
        <a:lstStyle/>
        <a:p>
          <a:endParaRPr lang="fi-FI"/>
        </a:p>
      </dgm:t>
    </dgm:pt>
    <dgm:pt modelId="{8848D4C0-14D9-4C91-947A-DDF9014D155F}" type="sibTrans" cxnId="{C9F9A433-1E51-4732-88B5-4659DDF60851}">
      <dgm:prSet/>
      <dgm:spPr/>
      <dgm:t>
        <a:bodyPr/>
        <a:lstStyle/>
        <a:p>
          <a:endParaRPr lang="fi-FI"/>
        </a:p>
      </dgm:t>
    </dgm:pt>
    <dgm:pt modelId="{9DA08C7F-AF3E-4ADF-B0D5-66312AD5E2A6}">
      <dgm:prSet phldr="0"/>
      <dgm:spPr/>
      <dgm:t>
        <a:bodyPr/>
        <a:lstStyle/>
        <a:p>
          <a:pPr rtl="0"/>
          <a:r>
            <a:rPr lang="fi-FI" dirty="0">
              <a:latin typeface="Aleo"/>
            </a:rPr>
            <a:t>Aineiston avaaminen tai</a:t>
          </a:r>
          <a:r>
            <a:rPr lang="fi-FI" dirty="0"/>
            <a:t> hävittäminen</a:t>
          </a:r>
          <a:endParaRPr lang="en-US" dirty="0"/>
        </a:p>
      </dgm:t>
    </dgm:pt>
    <dgm:pt modelId="{D132BE59-BFC3-4335-95F0-1E13C014160A}" type="parTrans" cxnId="{060FA76D-2A45-44C6-B63C-2447106A62B9}">
      <dgm:prSet/>
      <dgm:spPr/>
      <dgm:t>
        <a:bodyPr/>
        <a:lstStyle/>
        <a:p>
          <a:endParaRPr lang="fi-FI"/>
        </a:p>
      </dgm:t>
    </dgm:pt>
    <dgm:pt modelId="{0BBDD308-9E42-4CCC-ABFF-26481088CAB3}" type="sibTrans" cxnId="{060FA76D-2A45-44C6-B63C-2447106A62B9}">
      <dgm:prSet/>
      <dgm:spPr/>
      <dgm:t>
        <a:bodyPr/>
        <a:lstStyle/>
        <a:p>
          <a:endParaRPr lang="fi-FI"/>
        </a:p>
      </dgm:t>
    </dgm:pt>
    <dgm:pt modelId="{F1A42058-ED87-40CD-BF0E-7FD70C419417}">
      <dgm:prSet phldr="0"/>
      <dgm:spPr/>
      <dgm:t>
        <a:bodyPr/>
        <a:lstStyle/>
        <a:p>
          <a:pPr rtl="0"/>
          <a:r>
            <a:rPr lang="fi-FI" dirty="0">
              <a:latin typeface="Aleo"/>
            </a:rPr>
            <a:t>(Tarvittaessa) sopimukset aineiston oikeuksista ja käytöstä</a:t>
          </a:r>
        </a:p>
      </dgm:t>
    </dgm:pt>
    <dgm:pt modelId="{A40E6DFE-2741-465F-B185-F5CADA7AFCB4}" type="parTrans" cxnId="{52CB24D3-5370-4DAB-B5DD-318020FCC77E}">
      <dgm:prSet/>
      <dgm:spPr/>
      <dgm:t>
        <a:bodyPr/>
        <a:lstStyle/>
        <a:p>
          <a:endParaRPr lang="fi-FI"/>
        </a:p>
      </dgm:t>
    </dgm:pt>
    <dgm:pt modelId="{62A17BC8-A33D-4C30-B483-FFF39C11816C}" type="sibTrans" cxnId="{52CB24D3-5370-4DAB-B5DD-318020FCC77E}">
      <dgm:prSet/>
      <dgm:spPr/>
      <dgm:t>
        <a:bodyPr/>
        <a:lstStyle/>
        <a:p>
          <a:endParaRPr lang="fi-FI"/>
        </a:p>
      </dgm:t>
    </dgm:pt>
    <dgm:pt modelId="{E938B87A-2A79-4CBA-94C1-F7A857241865}">
      <dgm:prSet phldr="0"/>
      <dgm:spPr/>
      <dgm:t>
        <a:bodyPr/>
        <a:lstStyle/>
        <a:p>
          <a:pPr rtl="0"/>
          <a:r>
            <a:rPr lang="fi-FI" dirty="0">
              <a:latin typeface="Aleo"/>
            </a:rPr>
            <a:t>(Tarvittaessa) varmistetaan </a:t>
          </a:r>
          <a:r>
            <a:rPr lang="fi-FI" dirty="0">
              <a:latin typeface="Aleo"/>
              <a:hlinkClick xmlns:r="http://schemas.openxmlformats.org/officeDocument/2006/relationships" r:id="rId1"/>
            </a:rPr>
            <a:t>salassapito</a:t>
          </a:r>
          <a:endParaRPr lang="fi-FI" dirty="0">
            <a:latin typeface="Aleo"/>
          </a:endParaRPr>
        </a:p>
      </dgm:t>
    </dgm:pt>
    <dgm:pt modelId="{3754AC01-553B-441C-AF25-B2F3A47A2AF2}" type="parTrans" cxnId="{24E6A0CE-A126-45CB-8B74-18235EF76230}">
      <dgm:prSet/>
      <dgm:spPr/>
      <dgm:t>
        <a:bodyPr/>
        <a:lstStyle/>
        <a:p>
          <a:endParaRPr lang="fi-FI"/>
        </a:p>
      </dgm:t>
    </dgm:pt>
    <dgm:pt modelId="{6676063E-DED4-44A3-87D9-0CB0698CE550}" type="sibTrans" cxnId="{24E6A0CE-A126-45CB-8B74-18235EF76230}">
      <dgm:prSet/>
      <dgm:spPr/>
      <dgm:t>
        <a:bodyPr/>
        <a:lstStyle/>
        <a:p>
          <a:endParaRPr lang="fi-FI"/>
        </a:p>
      </dgm:t>
    </dgm:pt>
    <dgm:pt modelId="{F0952661-D75D-4095-802C-184B5BDDF605}" type="pres">
      <dgm:prSet presAssocID="{21F10A44-D800-411F-BE70-78CAF1C2CF4B}" presName="linear" presStyleCnt="0">
        <dgm:presLayoutVars>
          <dgm:dir/>
          <dgm:animLvl val="lvl"/>
          <dgm:resizeHandles val="exact"/>
        </dgm:presLayoutVars>
      </dgm:prSet>
      <dgm:spPr/>
    </dgm:pt>
    <dgm:pt modelId="{E5347DE2-ADB9-4059-BA21-91005975B4AC}" type="pres">
      <dgm:prSet presAssocID="{FC0A9B7E-4821-478A-998A-BCA2CEF3643B}" presName="parentLin" presStyleCnt="0"/>
      <dgm:spPr/>
    </dgm:pt>
    <dgm:pt modelId="{069F6FEB-1AED-491D-9007-1BF036D3CA81}" type="pres">
      <dgm:prSet presAssocID="{FC0A9B7E-4821-478A-998A-BCA2CEF3643B}" presName="parentLeftMargin" presStyleLbl="node1" presStyleIdx="0" presStyleCnt="2"/>
      <dgm:spPr/>
    </dgm:pt>
    <dgm:pt modelId="{586CFFDE-B426-46B1-963D-BC96D202D09D}" type="pres">
      <dgm:prSet presAssocID="{FC0A9B7E-4821-478A-998A-BCA2CEF3643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5B299BD-C877-4FAD-B027-0BB37977E1D6}" type="pres">
      <dgm:prSet presAssocID="{FC0A9B7E-4821-478A-998A-BCA2CEF3643B}" presName="negativeSpace" presStyleCnt="0"/>
      <dgm:spPr/>
    </dgm:pt>
    <dgm:pt modelId="{91D99997-9645-491C-818A-3CD7D56051B6}" type="pres">
      <dgm:prSet presAssocID="{FC0A9B7E-4821-478A-998A-BCA2CEF3643B}" presName="childText" presStyleLbl="conFgAcc1" presStyleIdx="0" presStyleCnt="2">
        <dgm:presLayoutVars>
          <dgm:bulletEnabled val="1"/>
        </dgm:presLayoutVars>
      </dgm:prSet>
      <dgm:spPr/>
    </dgm:pt>
    <dgm:pt modelId="{BCA56110-22DE-4567-91EB-592C49028267}" type="pres">
      <dgm:prSet presAssocID="{7426D37A-D4CA-4D6F-952C-2751D448FADC}" presName="spaceBetweenRectangles" presStyleCnt="0"/>
      <dgm:spPr/>
    </dgm:pt>
    <dgm:pt modelId="{041705A3-6BDE-4F63-8734-7DEC008D4D40}" type="pres">
      <dgm:prSet presAssocID="{46CC2C3B-1E94-49F4-8646-F79D3D11FF21}" presName="parentLin" presStyleCnt="0"/>
      <dgm:spPr/>
    </dgm:pt>
    <dgm:pt modelId="{4246D5FE-7F47-40C9-B2F3-66EC13E5B99C}" type="pres">
      <dgm:prSet presAssocID="{46CC2C3B-1E94-49F4-8646-F79D3D11FF21}" presName="parentLeftMargin" presStyleLbl="node1" presStyleIdx="0" presStyleCnt="2"/>
      <dgm:spPr/>
    </dgm:pt>
    <dgm:pt modelId="{9C4A0A23-84B2-4BDD-84FC-33EFA061A732}" type="pres">
      <dgm:prSet presAssocID="{46CC2C3B-1E94-49F4-8646-F79D3D11FF2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C10DDF7C-28BB-4AF2-BC95-B635C05FE2E3}" type="pres">
      <dgm:prSet presAssocID="{46CC2C3B-1E94-49F4-8646-F79D3D11FF21}" presName="negativeSpace" presStyleCnt="0"/>
      <dgm:spPr/>
    </dgm:pt>
    <dgm:pt modelId="{DDC3652E-DA03-43B6-9599-82956210F2AB}" type="pres">
      <dgm:prSet presAssocID="{46CC2C3B-1E94-49F4-8646-F79D3D11FF2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5B8BD06-C883-4EB6-A97B-2154A5C332E3}" type="presOf" srcId="{E938B87A-2A79-4CBA-94C1-F7A857241865}" destId="{91D99997-9645-491C-818A-3CD7D56051B6}" srcOrd="0" destOrd="2" presId="urn:microsoft.com/office/officeart/2005/8/layout/list1"/>
    <dgm:cxn modelId="{38931D08-A380-4159-8618-347280444420}" srcId="{21F10A44-D800-411F-BE70-78CAF1C2CF4B}" destId="{FC0A9B7E-4821-478A-998A-BCA2CEF3643B}" srcOrd="0" destOrd="0" parTransId="{3203F7B7-4C35-4F11-B600-2F67226EC99B}" sibTransId="{7426D37A-D4CA-4D6F-952C-2751D448FADC}"/>
    <dgm:cxn modelId="{8EF8D619-C1BD-48D2-9D42-32DB790EBFFD}" type="presOf" srcId="{46CC2C3B-1E94-49F4-8646-F79D3D11FF21}" destId="{9C4A0A23-84B2-4BDD-84FC-33EFA061A732}" srcOrd="1" destOrd="0" presId="urn:microsoft.com/office/officeart/2005/8/layout/list1"/>
    <dgm:cxn modelId="{B677AA24-0111-4D99-A400-74A240C5F3E8}" type="presOf" srcId="{F1A42058-ED87-40CD-BF0E-7FD70C419417}" destId="{91D99997-9645-491C-818A-3CD7D56051B6}" srcOrd="0" destOrd="1" presId="urn:microsoft.com/office/officeart/2005/8/layout/list1"/>
    <dgm:cxn modelId="{C9F9A433-1E51-4732-88B5-4659DDF60851}" srcId="{21F10A44-D800-411F-BE70-78CAF1C2CF4B}" destId="{46CC2C3B-1E94-49F4-8646-F79D3D11FF21}" srcOrd="1" destOrd="0" parTransId="{54B7F2E7-B8A9-4F4C-999B-90917776AF4A}" sibTransId="{8848D4C0-14D9-4C91-947A-DDF9014D155F}"/>
    <dgm:cxn modelId="{8D45F437-C58C-4610-A8AD-4362D3A8C6E0}" type="presOf" srcId="{46CC2C3B-1E94-49F4-8646-F79D3D11FF21}" destId="{4246D5FE-7F47-40C9-B2F3-66EC13E5B99C}" srcOrd="0" destOrd="0" presId="urn:microsoft.com/office/officeart/2005/8/layout/list1"/>
    <dgm:cxn modelId="{F84E5838-89AC-4E88-8BE3-9332F4FB8942}" type="presOf" srcId="{21F10A44-D800-411F-BE70-78CAF1C2CF4B}" destId="{F0952661-D75D-4095-802C-184B5BDDF605}" srcOrd="0" destOrd="0" presId="urn:microsoft.com/office/officeart/2005/8/layout/list1"/>
    <dgm:cxn modelId="{F0CB4E3D-FC37-44BA-8340-67862EBA0E20}" srcId="{FC0A9B7E-4821-478A-998A-BCA2CEF3643B}" destId="{9EDCDF77-C223-4C22-8CFC-95CAC5804A10}" srcOrd="3" destOrd="0" parTransId="{3373EFFA-1465-48CF-AC42-930E937ADC45}" sibTransId="{61794272-0CC0-464F-87EC-E06EAF589D7C}"/>
    <dgm:cxn modelId="{6770955B-7038-4743-8BB7-B4F72F9E8299}" type="presOf" srcId="{FC0A9B7E-4821-478A-998A-BCA2CEF3643B}" destId="{586CFFDE-B426-46B1-963D-BC96D202D09D}" srcOrd="1" destOrd="0" presId="urn:microsoft.com/office/officeart/2005/8/layout/list1"/>
    <dgm:cxn modelId="{060FA76D-2A45-44C6-B63C-2447106A62B9}" srcId="{FC0A9B7E-4821-478A-998A-BCA2CEF3643B}" destId="{9DA08C7F-AF3E-4ADF-B0D5-66312AD5E2A6}" srcOrd="5" destOrd="0" parTransId="{D132BE59-BFC3-4335-95F0-1E13C014160A}" sibTransId="{0BBDD308-9E42-4CCC-ABFF-26481088CAB3}"/>
    <dgm:cxn modelId="{EFF6B150-E992-425C-A019-A053892ED173}" type="presOf" srcId="{48154DEA-9DFA-499F-AF1F-2A7F717DDCCB}" destId="{91D99997-9645-491C-818A-3CD7D56051B6}" srcOrd="0" destOrd="4" presId="urn:microsoft.com/office/officeart/2005/8/layout/list1"/>
    <dgm:cxn modelId="{1C69E550-0FD2-4A7A-8D18-85D22DA0C478}" srcId="{FC0A9B7E-4821-478A-998A-BCA2CEF3643B}" destId="{101DC687-78CD-4719-B45D-4516A3A7C3ED}" srcOrd="0" destOrd="0" parTransId="{2772774D-49E1-433C-BC14-28C234168D3E}" sibTransId="{F448E293-2679-45CB-B9D8-B96C62154C61}"/>
    <dgm:cxn modelId="{8AC1D799-5774-424F-9444-16DBAF85C338}" type="presOf" srcId="{9EDCDF77-C223-4C22-8CFC-95CAC5804A10}" destId="{91D99997-9645-491C-818A-3CD7D56051B6}" srcOrd="0" destOrd="3" presId="urn:microsoft.com/office/officeart/2005/8/layout/list1"/>
    <dgm:cxn modelId="{B26ED39A-BE92-4BF7-9576-71995B554253}" type="presOf" srcId="{101DC687-78CD-4719-B45D-4516A3A7C3ED}" destId="{91D99997-9645-491C-818A-3CD7D56051B6}" srcOrd="0" destOrd="0" presId="urn:microsoft.com/office/officeart/2005/8/layout/list1"/>
    <dgm:cxn modelId="{FCB981C6-7E1F-4810-AC52-F1006F0D51F3}" type="presOf" srcId="{9DA08C7F-AF3E-4ADF-B0D5-66312AD5E2A6}" destId="{91D99997-9645-491C-818A-3CD7D56051B6}" srcOrd="0" destOrd="5" presId="urn:microsoft.com/office/officeart/2005/8/layout/list1"/>
    <dgm:cxn modelId="{24E6A0CE-A126-45CB-8B74-18235EF76230}" srcId="{FC0A9B7E-4821-478A-998A-BCA2CEF3643B}" destId="{E938B87A-2A79-4CBA-94C1-F7A857241865}" srcOrd="2" destOrd="0" parTransId="{3754AC01-553B-441C-AF25-B2F3A47A2AF2}" sibTransId="{6676063E-DED4-44A3-87D9-0CB0698CE550}"/>
    <dgm:cxn modelId="{52CB24D3-5370-4DAB-B5DD-318020FCC77E}" srcId="{FC0A9B7E-4821-478A-998A-BCA2CEF3643B}" destId="{F1A42058-ED87-40CD-BF0E-7FD70C419417}" srcOrd="1" destOrd="0" parTransId="{A40E6DFE-2741-465F-B185-F5CADA7AFCB4}" sibTransId="{62A17BC8-A33D-4C30-B483-FFF39C11816C}"/>
    <dgm:cxn modelId="{942142DD-E191-46D7-A0AB-1DAF209CD1FC}" srcId="{FC0A9B7E-4821-478A-998A-BCA2CEF3643B}" destId="{48154DEA-9DFA-499F-AF1F-2A7F717DDCCB}" srcOrd="4" destOrd="0" parTransId="{4D325656-5CBD-42DE-8D03-F3032892FC7C}" sibTransId="{F36C6DFB-2310-431C-98F7-7EF18A3070EC}"/>
    <dgm:cxn modelId="{21C51AEB-DE8B-4375-BAB2-D76A06A35A8D}" type="presOf" srcId="{FC0A9B7E-4821-478A-998A-BCA2CEF3643B}" destId="{069F6FEB-1AED-491D-9007-1BF036D3CA81}" srcOrd="0" destOrd="0" presId="urn:microsoft.com/office/officeart/2005/8/layout/list1"/>
    <dgm:cxn modelId="{349AD04A-CBE3-459F-ABB7-4C3618A885DE}" type="presParOf" srcId="{F0952661-D75D-4095-802C-184B5BDDF605}" destId="{E5347DE2-ADB9-4059-BA21-91005975B4AC}" srcOrd="0" destOrd="0" presId="urn:microsoft.com/office/officeart/2005/8/layout/list1"/>
    <dgm:cxn modelId="{1C9AFD0E-C2DD-4756-B6CB-A6A13C36E3B8}" type="presParOf" srcId="{E5347DE2-ADB9-4059-BA21-91005975B4AC}" destId="{069F6FEB-1AED-491D-9007-1BF036D3CA81}" srcOrd="0" destOrd="0" presId="urn:microsoft.com/office/officeart/2005/8/layout/list1"/>
    <dgm:cxn modelId="{CE157D58-C79C-4AF6-AB26-35A49DBF4252}" type="presParOf" srcId="{E5347DE2-ADB9-4059-BA21-91005975B4AC}" destId="{586CFFDE-B426-46B1-963D-BC96D202D09D}" srcOrd="1" destOrd="0" presId="urn:microsoft.com/office/officeart/2005/8/layout/list1"/>
    <dgm:cxn modelId="{8B645D41-B51A-4F0F-82E6-57B41A177A94}" type="presParOf" srcId="{F0952661-D75D-4095-802C-184B5BDDF605}" destId="{A5B299BD-C877-4FAD-B027-0BB37977E1D6}" srcOrd="1" destOrd="0" presId="urn:microsoft.com/office/officeart/2005/8/layout/list1"/>
    <dgm:cxn modelId="{604A04D3-7882-4C33-8C92-B5155BC3E3CC}" type="presParOf" srcId="{F0952661-D75D-4095-802C-184B5BDDF605}" destId="{91D99997-9645-491C-818A-3CD7D56051B6}" srcOrd="2" destOrd="0" presId="urn:microsoft.com/office/officeart/2005/8/layout/list1"/>
    <dgm:cxn modelId="{B0E87C3D-53DA-4AE3-863E-0AC3D81AC98F}" type="presParOf" srcId="{F0952661-D75D-4095-802C-184B5BDDF605}" destId="{BCA56110-22DE-4567-91EB-592C49028267}" srcOrd="3" destOrd="0" presId="urn:microsoft.com/office/officeart/2005/8/layout/list1"/>
    <dgm:cxn modelId="{81CFF983-73A6-446B-A0FB-9548F2C41EDA}" type="presParOf" srcId="{F0952661-D75D-4095-802C-184B5BDDF605}" destId="{041705A3-6BDE-4F63-8734-7DEC008D4D40}" srcOrd="4" destOrd="0" presId="urn:microsoft.com/office/officeart/2005/8/layout/list1"/>
    <dgm:cxn modelId="{A699DA74-60AD-4719-95DE-38328980E47F}" type="presParOf" srcId="{041705A3-6BDE-4F63-8734-7DEC008D4D40}" destId="{4246D5FE-7F47-40C9-B2F3-66EC13E5B99C}" srcOrd="0" destOrd="0" presId="urn:microsoft.com/office/officeart/2005/8/layout/list1"/>
    <dgm:cxn modelId="{D78D0422-5C0F-44F8-A136-69434A6867AF}" type="presParOf" srcId="{041705A3-6BDE-4F63-8734-7DEC008D4D40}" destId="{9C4A0A23-84B2-4BDD-84FC-33EFA061A732}" srcOrd="1" destOrd="0" presId="urn:microsoft.com/office/officeart/2005/8/layout/list1"/>
    <dgm:cxn modelId="{B2304C9B-937B-4506-A672-EFC92DC3A281}" type="presParOf" srcId="{F0952661-D75D-4095-802C-184B5BDDF605}" destId="{C10DDF7C-28BB-4AF2-BC95-B635C05FE2E3}" srcOrd="5" destOrd="0" presId="urn:microsoft.com/office/officeart/2005/8/layout/list1"/>
    <dgm:cxn modelId="{7B25418E-CA68-42D5-9B79-C77BB3CBDCDE}" type="presParOf" srcId="{F0952661-D75D-4095-802C-184B5BDDF605}" destId="{DDC3652E-DA03-43B6-9599-82956210F2AB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EBCA8A-D6A9-4549-B1F4-955655962A06}" type="doc">
      <dgm:prSet loTypeId="urn:microsoft.com/office/officeart/2018/2/layout/IconLabel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D6C39AC1-00B2-444C-8422-39CDCE1B766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Mahdollistetaan tutkimus</a:t>
          </a:r>
        </a:p>
      </dgm:t>
    </dgm:pt>
    <dgm:pt modelId="{34FBE454-1BE0-4872-BDF1-E5AF668E30E7}" type="parTrans" cxnId="{E0D4FD2E-E94D-4F44-AA24-AC77DB9627BA}">
      <dgm:prSet/>
      <dgm:spPr/>
      <dgm:t>
        <a:bodyPr/>
        <a:lstStyle/>
        <a:p>
          <a:endParaRPr lang="en-US"/>
        </a:p>
      </dgm:t>
    </dgm:pt>
    <dgm:pt modelId="{83EA521C-003F-4341-89CA-E0ED6F903F75}" type="sibTrans" cxnId="{E0D4FD2E-E94D-4F44-AA24-AC77DB9627BA}">
      <dgm:prSet/>
      <dgm:spPr/>
      <dgm:t>
        <a:bodyPr/>
        <a:lstStyle/>
        <a:p>
          <a:endParaRPr lang="en-US"/>
        </a:p>
      </dgm:t>
    </dgm:pt>
    <dgm:pt modelId="{E36544BE-29C1-43D0-B5FB-0063E6F03C3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Avoimuus ja vastuullisuus perusperiaatteina: yhdistävät kaikkia</a:t>
          </a:r>
        </a:p>
      </dgm:t>
    </dgm:pt>
    <dgm:pt modelId="{7FDC4013-99D6-46E7-A0F7-4A48D6FE7D07}" type="parTrans" cxnId="{9401C9DF-C997-429B-9A6A-3463205850FF}">
      <dgm:prSet/>
      <dgm:spPr/>
      <dgm:t>
        <a:bodyPr/>
        <a:lstStyle/>
        <a:p>
          <a:endParaRPr lang="en-US"/>
        </a:p>
      </dgm:t>
    </dgm:pt>
    <dgm:pt modelId="{84A4FC1A-99EB-4DFD-A90B-29094604C6A7}" type="sibTrans" cxnId="{9401C9DF-C997-429B-9A6A-3463205850FF}">
      <dgm:prSet/>
      <dgm:spPr/>
      <dgm:t>
        <a:bodyPr/>
        <a:lstStyle/>
        <a:p>
          <a:endParaRPr lang="en-US"/>
        </a:p>
      </dgm:t>
    </dgm:pt>
    <dgm:pt modelId="{BA5F1306-91D4-4B39-B72C-98460C775EF1}" type="pres">
      <dgm:prSet presAssocID="{D1EBCA8A-D6A9-4549-B1F4-955655962A06}" presName="root" presStyleCnt="0">
        <dgm:presLayoutVars>
          <dgm:dir/>
          <dgm:resizeHandles val="exact"/>
        </dgm:presLayoutVars>
      </dgm:prSet>
      <dgm:spPr/>
    </dgm:pt>
    <dgm:pt modelId="{8556D101-7CFE-436B-BE2A-AC5945E51754}" type="pres">
      <dgm:prSet presAssocID="{D6C39AC1-00B2-444C-8422-39CDCE1B7662}" presName="compNode" presStyleCnt="0"/>
      <dgm:spPr/>
    </dgm:pt>
    <dgm:pt modelId="{82FFD4EA-C25E-4A65-BE31-A661248CF6C5}" type="pres">
      <dgm:prSet presAssocID="{D6C39AC1-00B2-444C-8422-39CDCE1B766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utkimus tasaisella täytöllä"/>
        </a:ext>
      </dgm:extLst>
    </dgm:pt>
    <dgm:pt modelId="{D578C03F-E560-44A0-AE9A-24D9B55A9708}" type="pres">
      <dgm:prSet presAssocID="{D6C39AC1-00B2-444C-8422-39CDCE1B7662}" presName="spaceRect" presStyleCnt="0"/>
      <dgm:spPr/>
    </dgm:pt>
    <dgm:pt modelId="{E335C373-5744-4C86-AFBC-A8E0888C2BFE}" type="pres">
      <dgm:prSet presAssocID="{D6C39AC1-00B2-444C-8422-39CDCE1B7662}" presName="textRect" presStyleLbl="revTx" presStyleIdx="0" presStyleCnt="2">
        <dgm:presLayoutVars>
          <dgm:chMax val="1"/>
          <dgm:chPref val="1"/>
        </dgm:presLayoutVars>
      </dgm:prSet>
      <dgm:spPr/>
    </dgm:pt>
    <dgm:pt modelId="{D67E466C-3415-491C-B44B-1F14336F3916}" type="pres">
      <dgm:prSet presAssocID="{83EA521C-003F-4341-89CA-E0ED6F903F75}" presName="sibTrans" presStyleCnt="0"/>
      <dgm:spPr/>
    </dgm:pt>
    <dgm:pt modelId="{ACE4E070-B80E-4695-9734-31DB1F575621}" type="pres">
      <dgm:prSet presAssocID="{E36544BE-29C1-43D0-B5FB-0063E6F03C3E}" presName="compNode" presStyleCnt="0"/>
      <dgm:spPr/>
    </dgm:pt>
    <dgm:pt modelId="{62871CCD-09AE-4539-9B7C-E6B1121242C4}" type="pres">
      <dgm:prSet presAssocID="{E36544BE-29C1-43D0-B5FB-0063E6F03C3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ukon avaaminen tasaisella täytöllä"/>
        </a:ext>
      </dgm:extLst>
    </dgm:pt>
    <dgm:pt modelId="{93A47048-B6F3-454D-9DC7-9F5D41E8106C}" type="pres">
      <dgm:prSet presAssocID="{E36544BE-29C1-43D0-B5FB-0063E6F03C3E}" presName="spaceRect" presStyleCnt="0"/>
      <dgm:spPr/>
    </dgm:pt>
    <dgm:pt modelId="{4A83794F-52E6-4822-9E07-62FB1784D633}" type="pres">
      <dgm:prSet presAssocID="{E36544BE-29C1-43D0-B5FB-0063E6F03C3E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0D4FD2E-E94D-4F44-AA24-AC77DB9627BA}" srcId="{D1EBCA8A-D6A9-4549-B1F4-955655962A06}" destId="{D6C39AC1-00B2-444C-8422-39CDCE1B7662}" srcOrd="0" destOrd="0" parTransId="{34FBE454-1BE0-4872-BDF1-E5AF668E30E7}" sibTransId="{83EA521C-003F-4341-89CA-E0ED6F903F75}"/>
    <dgm:cxn modelId="{2D4C9C70-889E-4A5E-9421-9BCAD4BA0CBF}" type="presOf" srcId="{D1EBCA8A-D6A9-4549-B1F4-955655962A06}" destId="{BA5F1306-91D4-4B39-B72C-98460C775EF1}" srcOrd="0" destOrd="0" presId="urn:microsoft.com/office/officeart/2018/2/layout/IconLabelList"/>
    <dgm:cxn modelId="{A16475A1-27D8-4AE1-BD81-641D790BDBEE}" type="presOf" srcId="{E36544BE-29C1-43D0-B5FB-0063E6F03C3E}" destId="{4A83794F-52E6-4822-9E07-62FB1784D633}" srcOrd="0" destOrd="0" presId="urn:microsoft.com/office/officeart/2018/2/layout/IconLabelList"/>
    <dgm:cxn modelId="{07817FD3-D984-40E7-AA48-3B2DED05D1AA}" type="presOf" srcId="{D6C39AC1-00B2-444C-8422-39CDCE1B7662}" destId="{E335C373-5744-4C86-AFBC-A8E0888C2BFE}" srcOrd="0" destOrd="0" presId="urn:microsoft.com/office/officeart/2018/2/layout/IconLabelList"/>
    <dgm:cxn modelId="{9401C9DF-C997-429B-9A6A-3463205850FF}" srcId="{D1EBCA8A-D6A9-4549-B1F4-955655962A06}" destId="{E36544BE-29C1-43D0-B5FB-0063E6F03C3E}" srcOrd="1" destOrd="0" parTransId="{7FDC4013-99D6-46E7-A0F7-4A48D6FE7D07}" sibTransId="{84A4FC1A-99EB-4DFD-A90B-29094604C6A7}"/>
    <dgm:cxn modelId="{EC07FBE8-C8A9-4F79-B0D4-9C49139FF05A}" type="presParOf" srcId="{BA5F1306-91D4-4B39-B72C-98460C775EF1}" destId="{8556D101-7CFE-436B-BE2A-AC5945E51754}" srcOrd="0" destOrd="0" presId="urn:microsoft.com/office/officeart/2018/2/layout/IconLabelList"/>
    <dgm:cxn modelId="{E6BFBF2C-EC5A-4153-99F1-23F3FAE77F64}" type="presParOf" srcId="{8556D101-7CFE-436B-BE2A-AC5945E51754}" destId="{82FFD4EA-C25E-4A65-BE31-A661248CF6C5}" srcOrd="0" destOrd="0" presId="urn:microsoft.com/office/officeart/2018/2/layout/IconLabelList"/>
    <dgm:cxn modelId="{D95480A4-A081-496D-BD60-70EB75449D91}" type="presParOf" srcId="{8556D101-7CFE-436B-BE2A-AC5945E51754}" destId="{D578C03F-E560-44A0-AE9A-24D9B55A9708}" srcOrd="1" destOrd="0" presId="urn:microsoft.com/office/officeart/2018/2/layout/IconLabelList"/>
    <dgm:cxn modelId="{669A569A-CC16-4E18-A18E-56ABA518C7AA}" type="presParOf" srcId="{8556D101-7CFE-436B-BE2A-AC5945E51754}" destId="{E335C373-5744-4C86-AFBC-A8E0888C2BFE}" srcOrd="2" destOrd="0" presId="urn:microsoft.com/office/officeart/2018/2/layout/IconLabelList"/>
    <dgm:cxn modelId="{1BA5A650-CCE1-4EA7-A1A1-9289BCFA297F}" type="presParOf" srcId="{BA5F1306-91D4-4B39-B72C-98460C775EF1}" destId="{D67E466C-3415-491C-B44B-1F14336F3916}" srcOrd="1" destOrd="0" presId="urn:microsoft.com/office/officeart/2018/2/layout/IconLabelList"/>
    <dgm:cxn modelId="{13443FE3-C489-49B1-8BF6-FBEDA5D29EE0}" type="presParOf" srcId="{BA5F1306-91D4-4B39-B72C-98460C775EF1}" destId="{ACE4E070-B80E-4695-9734-31DB1F575621}" srcOrd="2" destOrd="0" presId="urn:microsoft.com/office/officeart/2018/2/layout/IconLabelList"/>
    <dgm:cxn modelId="{C743BE8F-0479-402D-9852-81155A45BC4F}" type="presParOf" srcId="{ACE4E070-B80E-4695-9734-31DB1F575621}" destId="{62871CCD-09AE-4539-9B7C-E6B1121242C4}" srcOrd="0" destOrd="0" presId="urn:microsoft.com/office/officeart/2018/2/layout/IconLabelList"/>
    <dgm:cxn modelId="{29705D2C-C963-446E-82E4-4EB4822489EF}" type="presParOf" srcId="{ACE4E070-B80E-4695-9734-31DB1F575621}" destId="{93A47048-B6F3-454D-9DC7-9F5D41E8106C}" srcOrd="1" destOrd="0" presId="urn:microsoft.com/office/officeart/2018/2/layout/IconLabelList"/>
    <dgm:cxn modelId="{54AB9658-C6AD-4A07-A705-7390147AFF90}" type="presParOf" srcId="{ACE4E070-B80E-4695-9734-31DB1F575621}" destId="{4A83794F-52E6-4822-9E07-62FB1784D63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994342-D567-4CA1-8DDB-D2261EF3F666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EFFC2535-A10F-46D2-BA8D-9AF3235CAD4E}">
      <dgm:prSet phldrT="[Teksti]"/>
      <dgm:spPr/>
      <dgm:t>
        <a:bodyPr/>
        <a:lstStyle/>
        <a:p>
          <a:r>
            <a:rPr lang="fi-FI" dirty="0">
              <a:solidFill>
                <a:schemeClr val="accent1"/>
              </a:solidFill>
            </a:rPr>
            <a:t>Tutkimuskysymykset ja tutkimussuunnitelma </a:t>
          </a:r>
        </a:p>
      </dgm:t>
    </dgm:pt>
    <dgm:pt modelId="{D406D7FB-59D5-4EDB-A375-9264CFDB6F41}" type="parTrans" cxnId="{405467FF-0F0D-44E8-824F-BEBA9FA6C3E6}">
      <dgm:prSet/>
      <dgm:spPr/>
      <dgm:t>
        <a:bodyPr/>
        <a:lstStyle/>
        <a:p>
          <a:endParaRPr lang="fi-FI"/>
        </a:p>
      </dgm:t>
    </dgm:pt>
    <dgm:pt modelId="{BC6E5B0A-AE36-4D1E-8A55-0F113079137F}" type="sibTrans" cxnId="{405467FF-0F0D-44E8-824F-BEBA9FA6C3E6}">
      <dgm:prSet/>
      <dgm:spPr/>
      <dgm:t>
        <a:bodyPr/>
        <a:lstStyle/>
        <a:p>
          <a:endParaRPr lang="fi-FI"/>
        </a:p>
      </dgm:t>
    </dgm:pt>
    <dgm:pt modelId="{0D285A38-38EF-402B-9E32-AC85922BAACE}">
      <dgm:prSet phldrT="[Teksti]"/>
      <dgm:spPr/>
      <dgm:t>
        <a:bodyPr/>
        <a:lstStyle/>
        <a:p>
          <a:r>
            <a:rPr lang="fi-FI" dirty="0">
              <a:solidFill>
                <a:schemeClr val="accent1"/>
              </a:solidFill>
            </a:rPr>
            <a:t>Kaikki analogiset ja digitaaliset aineistot ja materiaalit, joiden pohjalta tutkimustulokset johdetaan = </a:t>
          </a:r>
        </a:p>
        <a:p>
          <a:r>
            <a:rPr lang="fi-FI" dirty="0">
              <a:solidFill>
                <a:schemeClr val="accent1"/>
              </a:solidFill>
            </a:rPr>
            <a:t>Tutkimusaineisto </a:t>
          </a:r>
        </a:p>
      </dgm:t>
      <dgm:extLst>
        <a:ext uri="{E40237B7-FDA0-4F09-8148-C483321AD2D9}">
          <dgm14:cNvPr xmlns:dgm14="http://schemas.microsoft.com/office/drawing/2010/diagram" id="0" name="" descr="Kaikki analogiset ja digitaaliset aineistot ja materiaalit, joiden pohjalta tutkimustulokset johdetaan, ovat tutkimusaineistoa."/>
        </a:ext>
      </dgm:extLst>
    </dgm:pt>
    <dgm:pt modelId="{670EC7A7-CF1A-4D29-84A5-89A897BE1FF4}" type="parTrans" cxnId="{3A9C510A-F299-4FB9-B846-C529B251D17C}">
      <dgm:prSet/>
      <dgm:spPr/>
      <dgm:t>
        <a:bodyPr/>
        <a:lstStyle/>
        <a:p>
          <a:endParaRPr lang="fi-FI"/>
        </a:p>
      </dgm:t>
    </dgm:pt>
    <dgm:pt modelId="{D6B02DA7-648A-40B8-9489-B9891616B267}" type="sibTrans" cxnId="{3A9C510A-F299-4FB9-B846-C529B251D17C}">
      <dgm:prSet/>
      <dgm:spPr/>
      <dgm:t>
        <a:bodyPr/>
        <a:lstStyle/>
        <a:p>
          <a:endParaRPr lang="fi-FI"/>
        </a:p>
      </dgm:t>
    </dgm:pt>
    <dgm:pt modelId="{6B4FC189-18EC-48F7-8F7F-32EEB13269BA}">
      <dgm:prSet phldrT="[Teksti]"/>
      <dgm:spPr/>
      <dgm:t>
        <a:bodyPr/>
        <a:lstStyle/>
        <a:p>
          <a:r>
            <a:rPr lang="fi-FI" dirty="0">
              <a:solidFill>
                <a:schemeClr val="accent1"/>
              </a:solidFill>
            </a:rPr>
            <a:t>Tulokset</a:t>
          </a:r>
        </a:p>
      </dgm:t>
    </dgm:pt>
    <dgm:pt modelId="{0F8E124B-9D3A-4CC2-9993-DDF52250B1AE}" type="parTrans" cxnId="{8C94F165-2FBB-40B3-A3E1-4DA81D1207C0}">
      <dgm:prSet/>
      <dgm:spPr/>
      <dgm:t>
        <a:bodyPr/>
        <a:lstStyle/>
        <a:p>
          <a:endParaRPr lang="fi-FI"/>
        </a:p>
      </dgm:t>
    </dgm:pt>
    <dgm:pt modelId="{26C0D004-65F2-44A4-BE4E-A4B8320E1D68}" type="sibTrans" cxnId="{8C94F165-2FBB-40B3-A3E1-4DA81D1207C0}">
      <dgm:prSet/>
      <dgm:spPr/>
      <dgm:t>
        <a:bodyPr/>
        <a:lstStyle/>
        <a:p>
          <a:endParaRPr lang="fi-FI"/>
        </a:p>
      </dgm:t>
    </dgm:pt>
    <dgm:pt modelId="{3FB4EFD6-DB46-4EF3-871A-75D6738ED2AC}">
      <dgm:prSet phldr="0"/>
      <dgm:spPr/>
      <dgm:t>
        <a:bodyPr/>
        <a:lstStyle/>
        <a:p>
          <a:pPr rtl="0"/>
          <a:r>
            <a:rPr lang="fi-FI" b="0" dirty="0">
              <a:solidFill>
                <a:schemeClr val="accent1"/>
              </a:solidFill>
              <a:latin typeface="+mn-lt"/>
            </a:rPr>
            <a:t>Aineisto pohjana tulevissa tutkimuksissa</a:t>
          </a:r>
        </a:p>
      </dgm:t>
    </dgm:pt>
    <dgm:pt modelId="{7BB595D7-A271-4FAB-A9F8-E7A663505CEC}" type="parTrans" cxnId="{FC2344B8-D7AB-40EB-95EC-7EADCDEAC030}">
      <dgm:prSet/>
      <dgm:spPr/>
      <dgm:t>
        <a:bodyPr/>
        <a:lstStyle/>
        <a:p>
          <a:endParaRPr lang="fi-FI"/>
        </a:p>
      </dgm:t>
    </dgm:pt>
    <dgm:pt modelId="{DA35DC15-27A3-4F4D-ABB1-BBA72C355558}" type="sibTrans" cxnId="{FC2344B8-D7AB-40EB-95EC-7EADCDEAC030}">
      <dgm:prSet/>
      <dgm:spPr/>
      <dgm:t>
        <a:bodyPr/>
        <a:lstStyle/>
        <a:p>
          <a:endParaRPr lang="fi-FI"/>
        </a:p>
      </dgm:t>
    </dgm:pt>
    <dgm:pt modelId="{900A9CFA-9435-4008-B6F9-6BC951E02D39}" type="pres">
      <dgm:prSet presAssocID="{92994342-D567-4CA1-8DDB-D2261EF3F666}" presName="CompostProcess" presStyleCnt="0">
        <dgm:presLayoutVars>
          <dgm:dir/>
          <dgm:resizeHandles val="exact"/>
        </dgm:presLayoutVars>
      </dgm:prSet>
      <dgm:spPr/>
    </dgm:pt>
    <dgm:pt modelId="{1D22F2EB-4B50-42BB-839B-7601BF1DE08D}" type="pres">
      <dgm:prSet presAssocID="{92994342-D567-4CA1-8DDB-D2261EF3F666}" presName="arrow" presStyleLbl="bgShp" presStyleIdx="0" presStyleCnt="1"/>
      <dgm:spPr/>
    </dgm:pt>
    <dgm:pt modelId="{5D699837-69E2-42A5-9C03-DBEFF6879741}" type="pres">
      <dgm:prSet presAssocID="{92994342-D567-4CA1-8DDB-D2261EF3F666}" presName="linearProcess" presStyleCnt="0"/>
      <dgm:spPr/>
    </dgm:pt>
    <dgm:pt modelId="{D1A7895D-E389-4118-A430-EE8FDEECFA5E}" type="pres">
      <dgm:prSet presAssocID="{EFFC2535-A10F-46D2-BA8D-9AF3235CAD4E}" presName="textNode" presStyleLbl="node1" presStyleIdx="0" presStyleCnt="4">
        <dgm:presLayoutVars>
          <dgm:bulletEnabled val="1"/>
        </dgm:presLayoutVars>
      </dgm:prSet>
      <dgm:spPr/>
    </dgm:pt>
    <dgm:pt modelId="{AC5032BA-3144-49F1-8646-06021A341E94}" type="pres">
      <dgm:prSet presAssocID="{BC6E5B0A-AE36-4D1E-8A55-0F113079137F}" presName="sibTrans" presStyleCnt="0"/>
      <dgm:spPr/>
    </dgm:pt>
    <dgm:pt modelId="{DD986469-9B73-43C5-AC50-CDE91D6E9D1B}" type="pres">
      <dgm:prSet presAssocID="{0D285A38-38EF-402B-9E32-AC85922BAACE}" presName="textNode" presStyleLbl="node1" presStyleIdx="1" presStyleCnt="4">
        <dgm:presLayoutVars>
          <dgm:bulletEnabled val="1"/>
        </dgm:presLayoutVars>
      </dgm:prSet>
      <dgm:spPr/>
    </dgm:pt>
    <dgm:pt modelId="{1D549104-CD13-40E3-8A33-553E8A7D1968}" type="pres">
      <dgm:prSet presAssocID="{D6B02DA7-648A-40B8-9489-B9891616B267}" presName="sibTrans" presStyleCnt="0"/>
      <dgm:spPr/>
    </dgm:pt>
    <dgm:pt modelId="{7BBD3448-7204-4E62-9D3A-E4A284F72ECE}" type="pres">
      <dgm:prSet presAssocID="{6B4FC189-18EC-48F7-8F7F-32EEB13269BA}" presName="textNode" presStyleLbl="node1" presStyleIdx="2" presStyleCnt="4">
        <dgm:presLayoutVars>
          <dgm:bulletEnabled val="1"/>
        </dgm:presLayoutVars>
      </dgm:prSet>
      <dgm:spPr/>
    </dgm:pt>
    <dgm:pt modelId="{2A432F15-619B-45B9-96BB-C0BAC801B12C}" type="pres">
      <dgm:prSet presAssocID="{26C0D004-65F2-44A4-BE4E-A4B8320E1D68}" presName="sibTrans" presStyleCnt="0"/>
      <dgm:spPr/>
    </dgm:pt>
    <dgm:pt modelId="{F04B98B5-836B-4A50-AAAD-BB39ECEC625A}" type="pres">
      <dgm:prSet presAssocID="{3FB4EFD6-DB46-4EF3-871A-75D6738ED2AC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597C4C03-3657-488F-A5B1-CFD7523A3FFC}" type="presOf" srcId="{6B4FC189-18EC-48F7-8F7F-32EEB13269BA}" destId="{7BBD3448-7204-4E62-9D3A-E4A284F72ECE}" srcOrd="0" destOrd="0" presId="urn:microsoft.com/office/officeart/2005/8/layout/hProcess9"/>
    <dgm:cxn modelId="{3A9C510A-F299-4FB9-B846-C529B251D17C}" srcId="{92994342-D567-4CA1-8DDB-D2261EF3F666}" destId="{0D285A38-38EF-402B-9E32-AC85922BAACE}" srcOrd="1" destOrd="0" parTransId="{670EC7A7-CF1A-4D29-84A5-89A897BE1FF4}" sibTransId="{D6B02DA7-648A-40B8-9489-B9891616B267}"/>
    <dgm:cxn modelId="{8C94F165-2FBB-40B3-A3E1-4DA81D1207C0}" srcId="{92994342-D567-4CA1-8DDB-D2261EF3F666}" destId="{6B4FC189-18EC-48F7-8F7F-32EEB13269BA}" srcOrd="2" destOrd="0" parTransId="{0F8E124B-9D3A-4CC2-9993-DDF52250B1AE}" sibTransId="{26C0D004-65F2-44A4-BE4E-A4B8320E1D68}"/>
    <dgm:cxn modelId="{53E1DD6C-DFBC-421C-A631-299BF9F4923B}" type="presOf" srcId="{3FB4EFD6-DB46-4EF3-871A-75D6738ED2AC}" destId="{F04B98B5-836B-4A50-AAAD-BB39ECEC625A}" srcOrd="0" destOrd="0" presId="urn:microsoft.com/office/officeart/2005/8/layout/hProcess9"/>
    <dgm:cxn modelId="{32A714B5-BE58-45C5-B567-18FA134CF62E}" type="presOf" srcId="{EFFC2535-A10F-46D2-BA8D-9AF3235CAD4E}" destId="{D1A7895D-E389-4118-A430-EE8FDEECFA5E}" srcOrd="0" destOrd="0" presId="urn:microsoft.com/office/officeart/2005/8/layout/hProcess9"/>
    <dgm:cxn modelId="{FC2344B8-D7AB-40EB-95EC-7EADCDEAC030}" srcId="{92994342-D567-4CA1-8DDB-D2261EF3F666}" destId="{3FB4EFD6-DB46-4EF3-871A-75D6738ED2AC}" srcOrd="3" destOrd="0" parTransId="{7BB595D7-A271-4FAB-A9F8-E7A663505CEC}" sibTransId="{DA35DC15-27A3-4F4D-ABB1-BBA72C355558}"/>
    <dgm:cxn modelId="{07AE6FE3-A686-45A7-9CC9-90D7232B5BF3}" type="presOf" srcId="{0D285A38-38EF-402B-9E32-AC85922BAACE}" destId="{DD986469-9B73-43C5-AC50-CDE91D6E9D1B}" srcOrd="0" destOrd="0" presId="urn:microsoft.com/office/officeart/2005/8/layout/hProcess9"/>
    <dgm:cxn modelId="{94C9C0E5-754B-47D9-807E-D1A1D80BA7B6}" type="presOf" srcId="{92994342-D567-4CA1-8DDB-D2261EF3F666}" destId="{900A9CFA-9435-4008-B6F9-6BC951E02D39}" srcOrd="0" destOrd="0" presId="urn:microsoft.com/office/officeart/2005/8/layout/hProcess9"/>
    <dgm:cxn modelId="{405467FF-0F0D-44E8-824F-BEBA9FA6C3E6}" srcId="{92994342-D567-4CA1-8DDB-D2261EF3F666}" destId="{EFFC2535-A10F-46D2-BA8D-9AF3235CAD4E}" srcOrd="0" destOrd="0" parTransId="{D406D7FB-59D5-4EDB-A375-9264CFDB6F41}" sibTransId="{BC6E5B0A-AE36-4D1E-8A55-0F113079137F}"/>
    <dgm:cxn modelId="{67C54155-BD5A-4FA2-B6E6-E3B5844730AC}" type="presParOf" srcId="{900A9CFA-9435-4008-B6F9-6BC951E02D39}" destId="{1D22F2EB-4B50-42BB-839B-7601BF1DE08D}" srcOrd="0" destOrd="0" presId="urn:microsoft.com/office/officeart/2005/8/layout/hProcess9"/>
    <dgm:cxn modelId="{32F109D6-99DF-442E-A7DE-6D972D328C7C}" type="presParOf" srcId="{900A9CFA-9435-4008-B6F9-6BC951E02D39}" destId="{5D699837-69E2-42A5-9C03-DBEFF6879741}" srcOrd="1" destOrd="0" presId="urn:microsoft.com/office/officeart/2005/8/layout/hProcess9"/>
    <dgm:cxn modelId="{679998DE-7B15-42C2-95E5-C6C81339D08C}" type="presParOf" srcId="{5D699837-69E2-42A5-9C03-DBEFF6879741}" destId="{D1A7895D-E389-4118-A430-EE8FDEECFA5E}" srcOrd="0" destOrd="0" presId="urn:microsoft.com/office/officeart/2005/8/layout/hProcess9"/>
    <dgm:cxn modelId="{E42CC625-1730-4477-AFC4-EC641A57D87F}" type="presParOf" srcId="{5D699837-69E2-42A5-9C03-DBEFF6879741}" destId="{AC5032BA-3144-49F1-8646-06021A341E94}" srcOrd="1" destOrd="0" presId="urn:microsoft.com/office/officeart/2005/8/layout/hProcess9"/>
    <dgm:cxn modelId="{FEAE06A8-DC04-4FAE-8F43-5C94F6ECE46E}" type="presParOf" srcId="{5D699837-69E2-42A5-9C03-DBEFF6879741}" destId="{DD986469-9B73-43C5-AC50-CDE91D6E9D1B}" srcOrd="2" destOrd="0" presId="urn:microsoft.com/office/officeart/2005/8/layout/hProcess9"/>
    <dgm:cxn modelId="{EA1DFCB5-BFA1-460C-8B04-0AEEB78BFEEE}" type="presParOf" srcId="{5D699837-69E2-42A5-9C03-DBEFF6879741}" destId="{1D549104-CD13-40E3-8A33-553E8A7D1968}" srcOrd="3" destOrd="0" presId="urn:microsoft.com/office/officeart/2005/8/layout/hProcess9"/>
    <dgm:cxn modelId="{D8A0A517-5642-4812-931F-5A420ECDCBFC}" type="presParOf" srcId="{5D699837-69E2-42A5-9C03-DBEFF6879741}" destId="{7BBD3448-7204-4E62-9D3A-E4A284F72ECE}" srcOrd="4" destOrd="0" presId="urn:microsoft.com/office/officeart/2005/8/layout/hProcess9"/>
    <dgm:cxn modelId="{AB411E1B-CB18-4604-B19F-0B7BEE0A51E3}" type="presParOf" srcId="{5D699837-69E2-42A5-9C03-DBEFF6879741}" destId="{2A432F15-619B-45B9-96BB-C0BAC801B12C}" srcOrd="5" destOrd="0" presId="urn:microsoft.com/office/officeart/2005/8/layout/hProcess9"/>
    <dgm:cxn modelId="{A8A43EF9-934C-4714-B86F-3FCFA5ACF294}" type="presParOf" srcId="{5D699837-69E2-42A5-9C03-DBEFF6879741}" destId="{F04B98B5-836B-4A50-AAAD-BB39ECEC625A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6D3D57-8871-454A-B15E-D54FDD100353}" type="doc">
      <dgm:prSet loTypeId="urn:microsoft.com/office/officeart/2005/8/layout/cycle2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i-FI"/>
        </a:p>
      </dgm:t>
    </dgm:pt>
    <dgm:pt modelId="{74C9527F-CBE0-4C02-947A-C7809F30534F}">
      <dgm:prSet phldrT="[Text]" custT="1"/>
      <dgm:spPr/>
      <dgm:t>
        <a:bodyPr/>
        <a:lstStyle/>
        <a:p>
          <a:r>
            <a:rPr lang="fi-FI" sz="1100" dirty="0">
              <a:solidFill>
                <a:schemeClr val="accent1"/>
              </a:solidFill>
            </a:rPr>
            <a:t>Suunnittele</a:t>
          </a:r>
          <a:endParaRPr lang="fi-FI" sz="600" dirty="0">
            <a:solidFill>
              <a:schemeClr val="accent1"/>
            </a:solidFill>
          </a:endParaRPr>
        </a:p>
      </dgm:t>
    </dgm:pt>
    <dgm:pt modelId="{A645AC87-7650-46A0-82A8-813CEDCF141E}" type="parTrans" cxnId="{8F1EC30F-324A-4918-93D6-5F0D97BD6272}">
      <dgm:prSet/>
      <dgm:spPr/>
      <dgm:t>
        <a:bodyPr/>
        <a:lstStyle/>
        <a:p>
          <a:endParaRPr lang="fi-FI"/>
        </a:p>
      </dgm:t>
    </dgm:pt>
    <dgm:pt modelId="{08D23B23-B7D0-4167-A555-12A015BFD04E}" type="sibTrans" cxnId="{8F1EC30F-324A-4918-93D6-5F0D97BD6272}">
      <dgm:prSet/>
      <dgm:spPr/>
      <dgm:t>
        <a:bodyPr/>
        <a:lstStyle/>
        <a:p>
          <a:endParaRPr lang="fi-FI">
            <a:solidFill>
              <a:schemeClr val="accent1"/>
            </a:solidFill>
          </a:endParaRPr>
        </a:p>
      </dgm:t>
    </dgm:pt>
    <dgm:pt modelId="{7FFAAE53-EA32-44A0-B786-601A37639EFD}">
      <dgm:prSet phldrT="[Text]" custT="1"/>
      <dgm:spPr/>
      <dgm:t>
        <a:bodyPr/>
        <a:lstStyle/>
        <a:p>
          <a:r>
            <a:rPr lang="fi-FI" sz="1100" dirty="0">
              <a:solidFill>
                <a:schemeClr val="accent1"/>
              </a:solidFill>
            </a:rPr>
            <a:t>Kerää, koosta</a:t>
          </a:r>
        </a:p>
      </dgm:t>
    </dgm:pt>
    <dgm:pt modelId="{7B47C8A9-DA7B-43D6-ACEC-E70D8F9DDFE5}" type="parTrans" cxnId="{6F0D6AB2-3F15-4FDB-B582-1D408A7783C6}">
      <dgm:prSet/>
      <dgm:spPr/>
      <dgm:t>
        <a:bodyPr/>
        <a:lstStyle/>
        <a:p>
          <a:endParaRPr lang="fi-FI"/>
        </a:p>
      </dgm:t>
    </dgm:pt>
    <dgm:pt modelId="{7A877620-D8EC-41EE-B824-673E32091279}" type="sibTrans" cxnId="{6F0D6AB2-3F15-4FDB-B582-1D408A7783C6}">
      <dgm:prSet/>
      <dgm:spPr/>
      <dgm:t>
        <a:bodyPr/>
        <a:lstStyle/>
        <a:p>
          <a:endParaRPr lang="fi-FI">
            <a:solidFill>
              <a:schemeClr val="accent1"/>
            </a:solidFill>
          </a:endParaRPr>
        </a:p>
      </dgm:t>
    </dgm:pt>
    <dgm:pt modelId="{2DD593EE-0AFF-4E6A-AA9C-F15C10144E84}">
      <dgm:prSet phldrT="[Text]" custT="1"/>
      <dgm:spPr/>
      <dgm:t>
        <a:bodyPr/>
        <a:lstStyle/>
        <a:p>
          <a:r>
            <a:rPr lang="fi-FI" sz="1100" dirty="0">
              <a:solidFill>
                <a:schemeClr val="accent1"/>
              </a:solidFill>
            </a:rPr>
            <a:t>Analysoi,</a:t>
          </a:r>
        </a:p>
        <a:p>
          <a:r>
            <a:rPr lang="fi-FI" sz="1100" dirty="0">
              <a:solidFill>
                <a:schemeClr val="accent1"/>
              </a:solidFill>
            </a:rPr>
            <a:t>dokumentoi</a:t>
          </a:r>
        </a:p>
      </dgm:t>
    </dgm:pt>
    <dgm:pt modelId="{EC3202F9-D686-4DBC-BB7B-A9CF38493C68}" type="parTrans" cxnId="{1A1365D5-473E-4BAE-A715-B863D2691E4A}">
      <dgm:prSet/>
      <dgm:spPr/>
      <dgm:t>
        <a:bodyPr/>
        <a:lstStyle/>
        <a:p>
          <a:endParaRPr lang="fi-FI"/>
        </a:p>
      </dgm:t>
    </dgm:pt>
    <dgm:pt modelId="{F181A96B-3143-46C5-8A66-75FE53922FB9}" type="sibTrans" cxnId="{1A1365D5-473E-4BAE-A715-B863D2691E4A}">
      <dgm:prSet/>
      <dgm:spPr/>
      <dgm:t>
        <a:bodyPr/>
        <a:lstStyle/>
        <a:p>
          <a:endParaRPr lang="fi-FI">
            <a:solidFill>
              <a:schemeClr val="accent1"/>
            </a:solidFill>
          </a:endParaRPr>
        </a:p>
      </dgm:t>
    </dgm:pt>
    <dgm:pt modelId="{9339CB0B-0668-47D5-90F0-6C91AB389910}">
      <dgm:prSet phldrT="[Text]"/>
      <dgm:spPr/>
      <dgm:t>
        <a:bodyPr/>
        <a:lstStyle/>
        <a:p>
          <a:r>
            <a:rPr lang="fi-FI" dirty="0">
              <a:solidFill>
                <a:schemeClr val="accent1"/>
              </a:solidFill>
            </a:rPr>
            <a:t>Säilytä ja jaa ohjaajan kanssa </a:t>
          </a:r>
        </a:p>
      </dgm:t>
    </dgm:pt>
    <dgm:pt modelId="{1C81C02E-E2AA-4186-A78C-07E92C8BD42E}" type="parTrans" cxnId="{404E794E-5EC3-4606-8E98-431FD77F7FA8}">
      <dgm:prSet/>
      <dgm:spPr/>
      <dgm:t>
        <a:bodyPr/>
        <a:lstStyle/>
        <a:p>
          <a:endParaRPr lang="fi-FI"/>
        </a:p>
      </dgm:t>
    </dgm:pt>
    <dgm:pt modelId="{FF86EC19-21C0-406B-AC82-A9D2E69498BF}" type="sibTrans" cxnId="{404E794E-5EC3-4606-8E98-431FD77F7FA8}">
      <dgm:prSet/>
      <dgm:spPr/>
      <dgm:t>
        <a:bodyPr/>
        <a:lstStyle/>
        <a:p>
          <a:endParaRPr lang="fi-FI">
            <a:solidFill>
              <a:schemeClr val="accent1"/>
            </a:solidFill>
          </a:endParaRPr>
        </a:p>
      </dgm:t>
    </dgm:pt>
    <dgm:pt modelId="{9C9789A6-D79B-4BE5-B41A-6DD6DD985E76}">
      <dgm:prSet phldrT="[Text]"/>
      <dgm:spPr/>
      <dgm:t>
        <a:bodyPr/>
        <a:lstStyle/>
        <a:p>
          <a:r>
            <a:rPr lang="fi-FI" dirty="0">
              <a:solidFill>
                <a:schemeClr val="accent1"/>
              </a:solidFill>
            </a:rPr>
            <a:t>Hävitä, avaa, jatka säilytystä määräajan</a:t>
          </a:r>
        </a:p>
      </dgm:t>
    </dgm:pt>
    <dgm:pt modelId="{125D7A6D-4310-49B6-B8D0-1D4CFF453A43}" type="parTrans" cxnId="{4AC11889-9CDC-40BB-9587-5FD12E695E5C}">
      <dgm:prSet/>
      <dgm:spPr/>
      <dgm:t>
        <a:bodyPr/>
        <a:lstStyle/>
        <a:p>
          <a:endParaRPr lang="fi-FI"/>
        </a:p>
      </dgm:t>
    </dgm:pt>
    <dgm:pt modelId="{3E45655A-C874-4103-9338-9812C5078478}" type="sibTrans" cxnId="{4AC11889-9CDC-40BB-9587-5FD12E695E5C}">
      <dgm:prSet/>
      <dgm:spPr/>
      <dgm:t>
        <a:bodyPr/>
        <a:lstStyle/>
        <a:p>
          <a:endParaRPr lang="fi-FI">
            <a:solidFill>
              <a:schemeClr val="accent1"/>
            </a:solidFill>
          </a:endParaRPr>
        </a:p>
      </dgm:t>
    </dgm:pt>
    <dgm:pt modelId="{820BA73E-0405-49FD-9534-21DC1E8E7BCC}">
      <dgm:prSet/>
      <dgm:spPr/>
      <dgm:t>
        <a:bodyPr/>
        <a:lstStyle/>
        <a:p>
          <a:r>
            <a:rPr lang="fi-FI" dirty="0">
              <a:solidFill>
                <a:schemeClr val="accent1"/>
              </a:solidFill>
            </a:rPr>
            <a:t>Käytä uudelleen</a:t>
          </a:r>
        </a:p>
      </dgm:t>
    </dgm:pt>
    <dgm:pt modelId="{F3CE97E5-C4B7-428C-9C61-62DE7BB23609}" type="parTrans" cxnId="{85C0D482-9EF5-49B0-8591-B481912C7474}">
      <dgm:prSet/>
      <dgm:spPr/>
      <dgm:t>
        <a:bodyPr/>
        <a:lstStyle/>
        <a:p>
          <a:endParaRPr lang="fi-FI"/>
        </a:p>
      </dgm:t>
    </dgm:pt>
    <dgm:pt modelId="{73CA1392-592D-4673-8BDD-388652BA99CC}" type="sibTrans" cxnId="{85C0D482-9EF5-49B0-8591-B481912C7474}">
      <dgm:prSet/>
      <dgm:spPr/>
      <dgm:t>
        <a:bodyPr/>
        <a:lstStyle/>
        <a:p>
          <a:endParaRPr lang="fi-FI">
            <a:solidFill>
              <a:schemeClr val="accent1"/>
            </a:solidFill>
          </a:endParaRPr>
        </a:p>
      </dgm:t>
    </dgm:pt>
    <dgm:pt modelId="{22ED1D16-6305-4578-BB80-7B56AE1DF794}" type="pres">
      <dgm:prSet presAssocID="{C06D3D57-8871-454A-B15E-D54FDD100353}" presName="cycle" presStyleCnt="0">
        <dgm:presLayoutVars>
          <dgm:dir/>
          <dgm:resizeHandles val="exact"/>
        </dgm:presLayoutVars>
      </dgm:prSet>
      <dgm:spPr/>
    </dgm:pt>
    <dgm:pt modelId="{0273D07F-C710-4481-A6CB-AB863CE369B0}" type="pres">
      <dgm:prSet presAssocID="{74C9527F-CBE0-4C02-947A-C7809F30534F}" presName="node" presStyleLbl="node1" presStyleIdx="0" presStyleCnt="6">
        <dgm:presLayoutVars>
          <dgm:bulletEnabled val="1"/>
        </dgm:presLayoutVars>
      </dgm:prSet>
      <dgm:spPr/>
    </dgm:pt>
    <dgm:pt modelId="{276752FE-A907-467E-BF87-294A9678175D}" type="pres">
      <dgm:prSet presAssocID="{08D23B23-B7D0-4167-A555-12A015BFD04E}" presName="sibTrans" presStyleLbl="sibTrans2D1" presStyleIdx="0" presStyleCnt="6"/>
      <dgm:spPr/>
    </dgm:pt>
    <dgm:pt modelId="{91DEC174-665E-4321-B1AE-EE0DF6E7E4F1}" type="pres">
      <dgm:prSet presAssocID="{08D23B23-B7D0-4167-A555-12A015BFD04E}" presName="connectorText" presStyleLbl="sibTrans2D1" presStyleIdx="0" presStyleCnt="6"/>
      <dgm:spPr/>
    </dgm:pt>
    <dgm:pt modelId="{9CC5407E-B604-43DC-9A25-3A5ABE321C9B}" type="pres">
      <dgm:prSet presAssocID="{7FFAAE53-EA32-44A0-B786-601A37639EFD}" presName="node" presStyleLbl="node1" presStyleIdx="1" presStyleCnt="6">
        <dgm:presLayoutVars>
          <dgm:bulletEnabled val="1"/>
        </dgm:presLayoutVars>
      </dgm:prSet>
      <dgm:spPr/>
    </dgm:pt>
    <dgm:pt modelId="{B3BD9A04-BC2A-429A-9E4D-502FF7A5E54B}" type="pres">
      <dgm:prSet presAssocID="{7A877620-D8EC-41EE-B824-673E32091279}" presName="sibTrans" presStyleLbl="sibTrans2D1" presStyleIdx="1" presStyleCnt="6"/>
      <dgm:spPr/>
    </dgm:pt>
    <dgm:pt modelId="{2382D822-889E-4959-B221-DD206274ABA0}" type="pres">
      <dgm:prSet presAssocID="{7A877620-D8EC-41EE-B824-673E32091279}" presName="connectorText" presStyleLbl="sibTrans2D1" presStyleIdx="1" presStyleCnt="6"/>
      <dgm:spPr/>
    </dgm:pt>
    <dgm:pt modelId="{D02893FE-A24F-409B-ADA6-6EBD31A919C5}" type="pres">
      <dgm:prSet presAssocID="{2DD593EE-0AFF-4E6A-AA9C-F15C10144E84}" presName="node" presStyleLbl="node1" presStyleIdx="2" presStyleCnt="6">
        <dgm:presLayoutVars>
          <dgm:bulletEnabled val="1"/>
        </dgm:presLayoutVars>
      </dgm:prSet>
      <dgm:spPr/>
    </dgm:pt>
    <dgm:pt modelId="{A7D01D83-3B05-4858-B325-FF4EAFEB37EF}" type="pres">
      <dgm:prSet presAssocID="{F181A96B-3143-46C5-8A66-75FE53922FB9}" presName="sibTrans" presStyleLbl="sibTrans2D1" presStyleIdx="2" presStyleCnt="6"/>
      <dgm:spPr/>
    </dgm:pt>
    <dgm:pt modelId="{809506B1-3E38-464D-A573-19CCA74BA4F4}" type="pres">
      <dgm:prSet presAssocID="{F181A96B-3143-46C5-8A66-75FE53922FB9}" presName="connectorText" presStyleLbl="sibTrans2D1" presStyleIdx="2" presStyleCnt="6"/>
      <dgm:spPr/>
    </dgm:pt>
    <dgm:pt modelId="{B2449DB9-58B8-43B2-B9FF-C21EEC7F894D}" type="pres">
      <dgm:prSet presAssocID="{9339CB0B-0668-47D5-90F0-6C91AB389910}" presName="node" presStyleLbl="node1" presStyleIdx="3" presStyleCnt="6">
        <dgm:presLayoutVars>
          <dgm:bulletEnabled val="1"/>
        </dgm:presLayoutVars>
      </dgm:prSet>
      <dgm:spPr/>
    </dgm:pt>
    <dgm:pt modelId="{CC23CDC0-692B-4E28-B33A-904CDDF48700}" type="pres">
      <dgm:prSet presAssocID="{FF86EC19-21C0-406B-AC82-A9D2E69498BF}" presName="sibTrans" presStyleLbl="sibTrans2D1" presStyleIdx="3" presStyleCnt="6"/>
      <dgm:spPr/>
    </dgm:pt>
    <dgm:pt modelId="{77970F4E-6C5F-419D-B030-2D8FE9AC8102}" type="pres">
      <dgm:prSet presAssocID="{FF86EC19-21C0-406B-AC82-A9D2E69498BF}" presName="connectorText" presStyleLbl="sibTrans2D1" presStyleIdx="3" presStyleCnt="6"/>
      <dgm:spPr/>
    </dgm:pt>
    <dgm:pt modelId="{BAA3A52B-C0D5-4EE9-8AD3-C19328231FD0}" type="pres">
      <dgm:prSet presAssocID="{9C9789A6-D79B-4BE5-B41A-6DD6DD985E76}" presName="node" presStyleLbl="node1" presStyleIdx="4" presStyleCnt="6">
        <dgm:presLayoutVars>
          <dgm:bulletEnabled val="1"/>
        </dgm:presLayoutVars>
      </dgm:prSet>
      <dgm:spPr/>
    </dgm:pt>
    <dgm:pt modelId="{B99A8A28-59B3-4363-A2B1-24569FA58303}" type="pres">
      <dgm:prSet presAssocID="{3E45655A-C874-4103-9338-9812C5078478}" presName="sibTrans" presStyleLbl="sibTrans2D1" presStyleIdx="4" presStyleCnt="6"/>
      <dgm:spPr/>
    </dgm:pt>
    <dgm:pt modelId="{36641894-0C04-4260-A007-A8E16065A20C}" type="pres">
      <dgm:prSet presAssocID="{3E45655A-C874-4103-9338-9812C5078478}" presName="connectorText" presStyleLbl="sibTrans2D1" presStyleIdx="4" presStyleCnt="6"/>
      <dgm:spPr/>
    </dgm:pt>
    <dgm:pt modelId="{8A733C65-B9B6-4D17-A347-9AA9EE697879}" type="pres">
      <dgm:prSet presAssocID="{820BA73E-0405-49FD-9534-21DC1E8E7BCC}" presName="node" presStyleLbl="node1" presStyleIdx="5" presStyleCnt="6">
        <dgm:presLayoutVars>
          <dgm:bulletEnabled val="1"/>
        </dgm:presLayoutVars>
      </dgm:prSet>
      <dgm:spPr/>
    </dgm:pt>
    <dgm:pt modelId="{79C9400B-B9D6-434A-8B82-C8378F0A94F4}" type="pres">
      <dgm:prSet presAssocID="{73CA1392-592D-4673-8BDD-388652BA99CC}" presName="sibTrans" presStyleLbl="sibTrans2D1" presStyleIdx="5" presStyleCnt="6"/>
      <dgm:spPr/>
    </dgm:pt>
    <dgm:pt modelId="{0447ED40-B5C0-4547-86C2-DEA34CAF1A81}" type="pres">
      <dgm:prSet presAssocID="{73CA1392-592D-4673-8BDD-388652BA99CC}" presName="connectorText" presStyleLbl="sibTrans2D1" presStyleIdx="5" presStyleCnt="6"/>
      <dgm:spPr/>
    </dgm:pt>
  </dgm:ptLst>
  <dgm:cxnLst>
    <dgm:cxn modelId="{8F1EC30F-324A-4918-93D6-5F0D97BD6272}" srcId="{C06D3D57-8871-454A-B15E-D54FDD100353}" destId="{74C9527F-CBE0-4C02-947A-C7809F30534F}" srcOrd="0" destOrd="0" parTransId="{A645AC87-7650-46A0-82A8-813CEDCF141E}" sibTransId="{08D23B23-B7D0-4167-A555-12A015BFD04E}"/>
    <dgm:cxn modelId="{E16A9E20-D919-4DF8-AC59-EE56894798CC}" type="presOf" srcId="{73CA1392-592D-4673-8BDD-388652BA99CC}" destId="{79C9400B-B9D6-434A-8B82-C8378F0A94F4}" srcOrd="0" destOrd="0" presId="urn:microsoft.com/office/officeart/2005/8/layout/cycle2"/>
    <dgm:cxn modelId="{1088E625-BC21-417C-B1F0-A91B025DA4F7}" type="presOf" srcId="{C06D3D57-8871-454A-B15E-D54FDD100353}" destId="{22ED1D16-6305-4578-BB80-7B56AE1DF794}" srcOrd="0" destOrd="0" presId="urn:microsoft.com/office/officeart/2005/8/layout/cycle2"/>
    <dgm:cxn modelId="{D7FF5630-5ED6-488D-A601-A654F312B0AA}" type="presOf" srcId="{2DD593EE-0AFF-4E6A-AA9C-F15C10144E84}" destId="{D02893FE-A24F-409B-ADA6-6EBD31A919C5}" srcOrd="0" destOrd="0" presId="urn:microsoft.com/office/officeart/2005/8/layout/cycle2"/>
    <dgm:cxn modelId="{AD4F1042-2E63-46A1-8E8D-B2FABE208496}" type="presOf" srcId="{7FFAAE53-EA32-44A0-B786-601A37639EFD}" destId="{9CC5407E-B604-43DC-9A25-3A5ABE321C9B}" srcOrd="0" destOrd="0" presId="urn:microsoft.com/office/officeart/2005/8/layout/cycle2"/>
    <dgm:cxn modelId="{E01E3A63-4934-4745-8D94-93F733334787}" type="presOf" srcId="{F181A96B-3143-46C5-8A66-75FE53922FB9}" destId="{809506B1-3E38-464D-A573-19CCA74BA4F4}" srcOrd="1" destOrd="0" presId="urn:microsoft.com/office/officeart/2005/8/layout/cycle2"/>
    <dgm:cxn modelId="{33796A44-6749-4F53-B579-CAF9AB6A4BCE}" type="presOf" srcId="{08D23B23-B7D0-4167-A555-12A015BFD04E}" destId="{91DEC174-665E-4321-B1AE-EE0DF6E7E4F1}" srcOrd="1" destOrd="0" presId="urn:microsoft.com/office/officeart/2005/8/layout/cycle2"/>
    <dgm:cxn modelId="{F7956D65-CE53-46C8-B1B9-A0889CDC71FD}" type="presOf" srcId="{9C9789A6-D79B-4BE5-B41A-6DD6DD985E76}" destId="{BAA3A52B-C0D5-4EE9-8AD3-C19328231FD0}" srcOrd="0" destOrd="0" presId="urn:microsoft.com/office/officeart/2005/8/layout/cycle2"/>
    <dgm:cxn modelId="{F0B23548-3E26-4A29-9788-85667D0404E5}" type="presOf" srcId="{73CA1392-592D-4673-8BDD-388652BA99CC}" destId="{0447ED40-B5C0-4547-86C2-DEA34CAF1A81}" srcOrd="1" destOrd="0" presId="urn:microsoft.com/office/officeart/2005/8/layout/cycle2"/>
    <dgm:cxn modelId="{D142704D-4F48-4F17-B023-DC8AA8F9638D}" type="presOf" srcId="{9339CB0B-0668-47D5-90F0-6C91AB389910}" destId="{B2449DB9-58B8-43B2-B9FF-C21EEC7F894D}" srcOrd="0" destOrd="0" presId="urn:microsoft.com/office/officeart/2005/8/layout/cycle2"/>
    <dgm:cxn modelId="{404E794E-5EC3-4606-8E98-431FD77F7FA8}" srcId="{C06D3D57-8871-454A-B15E-D54FDD100353}" destId="{9339CB0B-0668-47D5-90F0-6C91AB389910}" srcOrd="3" destOrd="0" parTransId="{1C81C02E-E2AA-4186-A78C-07E92C8BD42E}" sibTransId="{FF86EC19-21C0-406B-AC82-A9D2E69498BF}"/>
    <dgm:cxn modelId="{885DA982-6F65-4AB8-B409-77AA3DE70B7D}" type="presOf" srcId="{7A877620-D8EC-41EE-B824-673E32091279}" destId="{B3BD9A04-BC2A-429A-9E4D-502FF7A5E54B}" srcOrd="0" destOrd="0" presId="urn:microsoft.com/office/officeart/2005/8/layout/cycle2"/>
    <dgm:cxn modelId="{85C0D482-9EF5-49B0-8591-B481912C7474}" srcId="{C06D3D57-8871-454A-B15E-D54FDD100353}" destId="{820BA73E-0405-49FD-9534-21DC1E8E7BCC}" srcOrd="5" destOrd="0" parTransId="{F3CE97E5-C4B7-428C-9C61-62DE7BB23609}" sibTransId="{73CA1392-592D-4673-8BDD-388652BA99CC}"/>
    <dgm:cxn modelId="{D2406183-4C2F-4192-A0C6-C2EC23BDFC9E}" type="presOf" srcId="{FF86EC19-21C0-406B-AC82-A9D2E69498BF}" destId="{CC23CDC0-692B-4E28-B33A-904CDDF48700}" srcOrd="0" destOrd="0" presId="urn:microsoft.com/office/officeart/2005/8/layout/cycle2"/>
    <dgm:cxn modelId="{4AC11889-9CDC-40BB-9587-5FD12E695E5C}" srcId="{C06D3D57-8871-454A-B15E-D54FDD100353}" destId="{9C9789A6-D79B-4BE5-B41A-6DD6DD985E76}" srcOrd="4" destOrd="0" parTransId="{125D7A6D-4310-49B6-B8D0-1D4CFF453A43}" sibTransId="{3E45655A-C874-4103-9338-9812C5078478}"/>
    <dgm:cxn modelId="{2AD70C8B-599A-484C-8765-8A8B2AAF8FB4}" type="presOf" srcId="{820BA73E-0405-49FD-9534-21DC1E8E7BCC}" destId="{8A733C65-B9B6-4D17-A347-9AA9EE697879}" srcOrd="0" destOrd="0" presId="urn:microsoft.com/office/officeart/2005/8/layout/cycle2"/>
    <dgm:cxn modelId="{6AF57D90-6F46-4535-A447-AAB9A5F28891}" type="presOf" srcId="{FF86EC19-21C0-406B-AC82-A9D2E69498BF}" destId="{77970F4E-6C5F-419D-B030-2D8FE9AC8102}" srcOrd="1" destOrd="0" presId="urn:microsoft.com/office/officeart/2005/8/layout/cycle2"/>
    <dgm:cxn modelId="{DC279090-DEC1-4591-8543-092AA1C95B6D}" type="presOf" srcId="{7A877620-D8EC-41EE-B824-673E32091279}" destId="{2382D822-889E-4959-B221-DD206274ABA0}" srcOrd="1" destOrd="0" presId="urn:microsoft.com/office/officeart/2005/8/layout/cycle2"/>
    <dgm:cxn modelId="{D8C410AC-E997-4371-B88D-4384B5186260}" type="presOf" srcId="{3E45655A-C874-4103-9338-9812C5078478}" destId="{B99A8A28-59B3-4363-A2B1-24569FA58303}" srcOrd="0" destOrd="0" presId="urn:microsoft.com/office/officeart/2005/8/layout/cycle2"/>
    <dgm:cxn modelId="{6F0D6AB2-3F15-4FDB-B582-1D408A7783C6}" srcId="{C06D3D57-8871-454A-B15E-D54FDD100353}" destId="{7FFAAE53-EA32-44A0-B786-601A37639EFD}" srcOrd="1" destOrd="0" parTransId="{7B47C8A9-DA7B-43D6-ACEC-E70D8F9DDFE5}" sibTransId="{7A877620-D8EC-41EE-B824-673E32091279}"/>
    <dgm:cxn modelId="{AAEE5DB3-F82E-4868-B1EE-2F50D158165D}" type="presOf" srcId="{3E45655A-C874-4103-9338-9812C5078478}" destId="{36641894-0C04-4260-A007-A8E16065A20C}" srcOrd="1" destOrd="0" presId="urn:microsoft.com/office/officeart/2005/8/layout/cycle2"/>
    <dgm:cxn modelId="{2F0511C3-D31B-485B-91F8-705E168EAAED}" type="presOf" srcId="{08D23B23-B7D0-4167-A555-12A015BFD04E}" destId="{276752FE-A907-467E-BF87-294A9678175D}" srcOrd="0" destOrd="0" presId="urn:microsoft.com/office/officeart/2005/8/layout/cycle2"/>
    <dgm:cxn modelId="{C5D386D2-D046-463F-AA40-7832D57A325B}" type="presOf" srcId="{F181A96B-3143-46C5-8A66-75FE53922FB9}" destId="{A7D01D83-3B05-4858-B325-FF4EAFEB37EF}" srcOrd="0" destOrd="0" presId="urn:microsoft.com/office/officeart/2005/8/layout/cycle2"/>
    <dgm:cxn modelId="{5D5C7ED3-06E3-4951-96E0-6934BB940DD8}" type="presOf" srcId="{74C9527F-CBE0-4C02-947A-C7809F30534F}" destId="{0273D07F-C710-4481-A6CB-AB863CE369B0}" srcOrd="0" destOrd="0" presId="urn:microsoft.com/office/officeart/2005/8/layout/cycle2"/>
    <dgm:cxn modelId="{1A1365D5-473E-4BAE-A715-B863D2691E4A}" srcId="{C06D3D57-8871-454A-B15E-D54FDD100353}" destId="{2DD593EE-0AFF-4E6A-AA9C-F15C10144E84}" srcOrd="2" destOrd="0" parTransId="{EC3202F9-D686-4DBC-BB7B-A9CF38493C68}" sibTransId="{F181A96B-3143-46C5-8A66-75FE53922FB9}"/>
    <dgm:cxn modelId="{75F35C3B-C65A-4FB2-8C36-BC3037D2B841}" type="presParOf" srcId="{22ED1D16-6305-4578-BB80-7B56AE1DF794}" destId="{0273D07F-C710-4481-A6CB-AB863CE369B0}" srcOrd="0" destOrd="0" presId="urn:microsoft.com/office/officeart/2005/8/layout/cycle2"/>
    <dgm:cxn modelId="{DFBF23D6-CEEB-4451-94AC-38CE8FF72C9C}" type="presParOf" srcId="{22ED1D16-6305-4578-BB80-7B56AE1DF794}" destId="{276752FE-A907-467E-BF87-294A9678175D}" srcOrd="1" destOrd="0" presId="urn:microsoft.com/office/officeart/2005/8/layout/cycle2"/>
    <dgm:cxn modelId="{B9D2A0C6-9D27-4B26-91D3-59960F1C5673}" type="presParOf" srcId="{276752FE-A907-467E-BF87-294A9678175D}" destId="{91DEC174-665E-4321-B1AE-EE0DF6E7E4F1}" srcOrd="0" destOrd="0" presId="urn:microsoft.com/office/officeart/2005/8/layout/cycle2"/>
    <dgm:cxn modelId="{4587A29C-852C-4BE1-B3EF-FCE8E1969CEA}" type="presParOf" srcId="{22ED1D16-6305-4578-BB80-7B56AE1DF794}" destId="{9CC5407E-B604-43DC-9A25-3A5ABE321C9B}" srcOrd="2" destOrd="0" presId="urn:microsoft.com/office/officeart/2005/8/layout/cycle2"/>
    <dgm:cxn modelId="{C63A12E9-5644-4617-A506-55C8205BBA36}" type="presParOf" srcId="{22ED1D16-6305-4578-BB80-7B56AE1DF794}" destId="{B3BD9A04-BC2A-429A-9E4D-502FF7A5E54B}" srcOrd="3" destOrd="0" presId="urn:microsoft.com/office/officeart/2005/8/layout/cycle2"/>
    <dgm:cxn modelId="{4359EE0D-5C01-4D37-B23D-B948353BAE12}" type="presParOf" srcId="{B3BD9A04-BC2A-429A-9E4D-502FF7A5E54B}" destId="{2382D822-889E-4959-B221-DD206274ABA0}" srcOrd="0" destOrd="0" presId="urn:microsoft.com/office/officeart/2005/8/layout/cycle2"/>
    <dgm:cxn modelId="{4EBC75AC-30A2-4396-AB9B-B561EF58574D}" type="presParOf" srcId="{22ED1D16-6305-4578-BB80-7B56AE1DF794}" destId="{D02893FE-A24F-409B-ADA6-6EBD31A919C5}" srcOrd="4" destOrd="0" presId="urn:microsoft.com/office/officeart/2005/8/layout/cycle2"/>
    <dgm:cxn modelId="{11B10DB8-B05D-4B3D-B191-4AB817B7FACD}" type="presParOf" srcId="{22ED1D16-6305-4578-BB80-7B56AE1DF794}" destId="{A7D01D83-3B05-4858-B325-FF4EAFEB37EF}" srcOrd="5" destOrd="0" presId="urn:microsoft.com/office/officeart/2005/8/layout/cycle2"/>
    <dgm:cxn modelId="{CB62B0B9-6CE7-4AEF-BB2C-72526002D904}" type="presParOf" srcId="{A7D01D83-3B05-4858-B325-FF4EAFEB37EF}" destId="{809506B1-3E38-464D-A573-19CCA74BA4F4}" srcOrd="0" destOrd="0" presId="urn:microsoft.com/office/officeart/2005/8/layout/cycle2"/>
    <dgm:cxn modelId="{6101C2AD-CF8C-4846-9DFF-C317079460A6}" type="presParOf" srcId="{22ED1D16-6305-4578-BB80-7B56AE1DF794}" destId="{B2449DB9-58B8-43B2-B9FF-C21EEC7F894D}" srcOrd="6" destOrd="0" presId="urn:microsoft.com/office/officeart/2005/8/layout/cycle2"/>
    <dgm:cxn modelId="{217B0553-DA48-43B2-B335-D0DC8420A9AA}" type="presParOf" srcId="{22ED1D16-6305-4578-BB80-7B56AE1DF794}" destId="{CC23CDC0-692B-4E28-B33A-904CDDF48700}" srcOrd="7" destOrd="0" presId="urn:microsoft.com/office/officeart/2005/8/layout/cycle2"/>
    <dgm:cxn modelId="{044024E8-80DA-4050-AD01-C7B6837382A1}" type="presParOf" srcId="{CC23CDC0-692B-4E28-B33A-904CDDF48700}" destId="{77970F4E-6C5F-419D-B030-2D8FE9AC8102}" srcOrd="0" destOrd="0" presId="urn:microsoft.com/office/officeart/2005/8/layout/cycle2"/>
    <dgm:cxn modelId="{484616FA-56D0-4E45-8ACE-AD73B816BCF3}" type="presParOf" srcId="{22ED1D16-6305-4578-BB80-7B56AE1DF794}" destId="{BAA3A52B-C0D5-4EE9-8AD3-C19328231FD0}" srcOrd="8" destOrd="0" presId="urn:microsoft.com/office/officeart/2005/8/layout/cycle2"/>
    <dgm:cxn modelId="{BC53B311-8B3A-4B82-B8B2-2BB8B976F48B}" type="presParOf" srcId="{22ED1D16-6305-4578-BB80-7B56AE1DF794}" destId="{B99A8A28-59B3-4363-A2B1-24569FA58303}" srcOrd="9" destOrd="0" presId="urn:microsoft.com/office/officeart/2005/8/layout/cycle2"/>
    <dgm:cxn modelId="{4C23BBAA-0ACB-4055-A4A0-699764B1EEB1}" type="presParOf" srcId="{B99A8A28-59B3-4363-A2B1-24569FA58303}" destId="{36641894-0C04-4260-A007-A8E16065A20C}" srcOrd="0" destOrd="0" presId="urn:microsoft.com/office/officeart/2005/8/layout/cycle2"/>
    <dgm:cxn modelId="{AD4AAB76-181E-4D0D-B258-087D53E4C8F7}" type="presParOf" srcId="{22ED1D16-6305-4578-BB80-7B56AE1DF794}" destId="{8A733C65-B9B6-4D17-A347-9AA9EE697879}" srcOrd="10" destOrd="0" presId="urn:microsoft.com/office/officeart/2005/8/layout/cycle2"/>
    <dgm:cxn modelId="{0A312354-8A47-4225-9936-A30EF5AD0668}" type="presParOf" srcId="{22ED1D16-6305-4578-BB80-7B56AE1DF794}" destId="{79C9400B-B9D6-434A-8B82-C8378F0A94F4}" srcOrd="11" destOrd="0" presId="urn:microsoft.com/office/officeart/2005/8/layout/cycle2"/>
    <dgm:cxn modelId="{96A2B123-41CC-40CE-B1E8-A20803BF9055}" type="presParOf" srcId="{79C9400B-B9D6-434A-8B82-C8378F0A94F4}" destId="{0447ED40-B5C0-4547-86C2-DEA34CAF1A8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BD2B07-C7A1-42DF-9259-B3B119F98FF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C968C09-A7C7-4F9D-A4D2-875DCD91ECB2}">
      <dgm:prSet/>
      <dgm:spPr/>
      <dgm:t>
        <a:bodyPr/>
        <a:lstStyle/>
        <a:p>
          <a:pPr>
            <a:lnSpc>
              <a:spcPct val="100000"/>
            </a:lnSpc>
          </a:pPr>
          <a:r>
            <a:rPr lang="fi-FI" dirty="0"/>
            <a:t>Ajan ja vaivan säästäminen</a:t>
          </a:r>
          <a:endParaRPr lang="en-US" dirty="0"/>
        </a:p>
      </dgm:t>
    </dgm:pt>
    <dgm:pt modelId="{B42CA8D1-55DD-4183-8A08-DFC6955C9FD7}" type="parTrans" cxnId="{31E47EDC-7932-4F34-BC09-C59BACF738E2}">
      <dgm:prSet/>
      <dgm:spPr/>
      <dgm:t>
        <a:bodyPr/>
        <a:lstStyle/>
        <a:p>
          <a:endParaRPr lang="en-US"/>
        </a:p>
      </dgm:t>
    </dgm:pt>
    <dgm:pt modelId="{02EF5881-BA6C-4FA8-821E-7A103471A85B}" type="sibTrans" cxnId="{31E47EDC-7932-4F34-BC09-C59BACF738E2}">
      <dgm:prSet/>
      <dgm:spPr/>
      <dgm:t>
        <a:bodyPr/>
        <a:lstStyle/>
        <a:p>
          <a:endParaRPr lang="en-US"/>
        </a:p>
      </dgm:t>
    </dgm:pt>
    <dgm:pt modelId="{BBDFBAEA-CC9A-4653-9DED-AB6E09CDE939}">
      <dgm:prSet/>
      <dgm:spPr/>
      <dgm:t>
        <a:bodyPr/>
        <a:lstStyle/>
        <a:p>
          <a:pPr>
            <a:lnSpc>
              <a:spcPct val="100000"/>
            </a:lnSpc>
          </a:pPr>
          <a:r>
            <a:rPr lang="fi-FI"/>
            <a:t>Hyvä tieteellinen käytäntö</a:t>
          </a:r>
          <a:endParaRPr lang="en-US"/>
        </a:p>
      </dgm:t>
    </dgm:pt>
    <dgm:pt modelId="{FABEE5DD-30C9-4BF4-86BA-DDE7E0914570}" type="parTrans" cxnId="{75BF01FD-9198-4114-AF8F-7AB26D7DD218}">
      <dgm:prSet/>
      <dgm:spPr/>
      <dgm:t>
        <a:bodyPr/>
        <a:lstStyle/>
        <a:p>
          <a:endParaRPr lang="en-US"/>
        </a:p>
      </dgm:t>
    </dgm:pt>
    <dgm:pt modelId="{58CBAE49-20C8-4343-9F7C-4806F70389EA}" type="sibTrans" cxnId="{75BF01FD-9198-4114-AF8F-7AB26D7DD218}">
      <dgm:prSet/>
      <dgm:spPr/>
      <dgm:t>
        <a:bodyPr/>
        <a:lstStyle/>
        <a:p>
          <a:endParaRPr lang="en-US"/>
        </a:p>
      </dgm:t>
    </dgm:pt>
    <dgm:pt modelId="{78061343-17BB-4473-A4D4-65FB666BE186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fi-FI">
              <a:latin typeface="Aleo"/>
            </a:rPr>
            <a:t>Tiedon tuottaminen luotettavalla ja rehellisellä tavalla – käytännössä</a:t>
          </a:r>
          <a:endParaRPr lang="fi-FI"/>
        </a:p>
      </dgm:t>
    </dgm:pt>
    <dgm:pt modelId="{6EE9D141-FE2B-41F4-A5EF-A4A8DDDE8B3D}" type="parTrans" cxnId="{DFB19087-AF69-4B70-8C9C-93AE43678E13}">
      <dgm:prSet/>
      <dgm:spPr/>
      <dgm:t>
        <a:bodyPr/>
        <a:lstStyle/>
        <a:p>
          <a:endParaRPr lang="en-US"/>
        </a:p>
      </dgm:t>
    </dgm:pt>
    <dgm:pt modelId="{E719FC0A-1795-4523-836F-6EBD44D4E6A1}" type="sibTrans" cxnId="{DFB19087-AF69-4B70-8C9C-93AE43678E13}">
      <dgm:prSet/>
      <dgm:spPr/>
      <dgm:t>
        <a:bodyPr/>
        <a:lstStyle/>
        <a:p>
          <a:endParaRPr lang="en-US"/>
        </a:p>
      </dgm:t>
    </dgm:pt>
    <dgm:pt modelId="{5C811368-4BE5-49DF-B3B6-B5987BF11265}">
      <dgm:prSet/>
      <dgm:spPr/>
      <dgm:t>
        <a:bodyPr/>
        <a:lstStyle/>
        <a:p>
          <a:pPr>
            <a:lnSpc>
              <a:spcPct val="100000"/>
            </a:lnSpc>
          </a:pPr>
          <a:r>
            <a:rPr lang="fi-FI" b="1"/>
            <a:t>Aineiston käyttö mahdollisimman pitkään – jopa valmistumisen jälkeen!</a:t>
          </a:r>
          <a:endParaRPr lang="en-US"/>
        </a:p>
      </dgm:t>
    </dgm:pt>
    <dgm:pt modelId="{D11CEA86-396F-4A03-AE7C-53D684560252}" type="parTrans" cxnId="{25A588D7-1A22-493F-AA8E-59FA34C461A3}">
      <dgm:prSet/>
      <dgm:spPr/>
      <dgm:t>
        <a:bodyPr/>
        <a:lstStyle/>
        <a:p>
          <a:endParaRPr lang="en-US"/>
        </a:p>
      </dgm:t>
    </dgm:pt>
    <dgm:pt modelId="{F68A5BD0-0EDD-4D42-93F3-1010F5D25AD7}" type="sibTrans" cxnId="{25A588D7-1A22-493F-AA8E-59FA34C461A3}">
      <dgm:prSet/>
      <dgm:spPr/>
      <dgm:t>
        <a:bodyPr/>
        <a:lstStyle/>
        <a:p>
          <a:endParaRPr lang="en-US"/>
        </a:p>
      </dgm:t>
    </dgm:pt>
    <dgm:pt modelId="{F0767B17-A5EE-487D-A15C-16A6B08D173D}">
      <dgm:prSet/>
      <dgm:spPr/>
      <dgm:t>
        <a:bodyPr/>
        <a:lstStyle/>
        <a:p>
          <a:pPr>
            <a:lnSpc>
              <a:spcPct val="100000"/>
            </a:lnSpc>
          </a:pPr>
          <a:r>
            <a:rPr lang="fi-FI" dirty="0"/>
            <a:t>Avoimuus tutkimuksen perusperiaatteena: onko aineistosi anonyymia, ei-sensitiivistä ja käyttökelpoista toisillekin vielä jatkossa?</a:t>
          </a:r>
          <a:r>
            <a:rPr lang="fi-FI" dirty="0">
              <a:latin typeface="Aleo"/>
            </a:rPr>
            <a:t> Avaa se</a:t>
          </a:r>
          <a:endParaRPr lang="en-US" dirty="0"/>
        </a:p>
      </dgm:t>
    </dgm:pt>
    <dgm:pt modelId="{07A2C3C6-19BE-4A35-919D-A2D5903FC66B}" type="parTrans" cxnId="{303DF0B2-B233-4B08-9CC9-B9D0B587F75A}">
      <dgm:prSet/>
      <dgm:spPr/>
      <dgm:t>
        <a:bodyPr/>
        <a:lstStyle/>
        <a:p>
          <a:endParaRPr lang="en-US"/>
        </a:p>
      </dgm:t>
    </dgm:pt>
    <dgm:pt modelId="{84C4715F-1BF1-4864-A794-63A19FE99557}" type="sibTrans" cxnId="{303DF0B2-B233-4B08-9CC9-B9D0B587F75A}">
      <dgm:prSet/>
      <dgm:spPr/>
      <dgm:t>
        <a:bodyPr/>
        <a:lstStyle/>
        <a:p>
          <a:endParaRPr lang="en-US"/>
        </a:p>
      </dgm:t>
    </dgm:pt>
    <dgm:pt modelId="{7C2BCA12-C188-4107-955A-0B6CD2A9FF68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fi-FI">
              <a:latin typeface="Aleo"/>
            </a:rPr>
            <a:t>FAIR aineistonhallinnan ohjenuorana opiskelijan näkökulmasta: aineiston käyttökelpoisuuden varmistaminen tutkimustaitona</a:t>
          </a:r>
        </a:p>
      </dgm:t>
    </dgm:pt>
    <dgm:pt modelId="{A3805139-769C-466C-88A7-8DB45652003B}" type="parTrans" cxnId="{E48FBDE7-6A30-4309-BB25-660D0A87DF02}">
      <dgm:prSet/>
      <dgm:spPr/>
      <dgm:t>
        <a:bodyPr/>
        <a:lstStyle/>
        <a:p>
          <a:endParaRPr lang="fi-FI"/>
        </a:p>
      </dgm:t>
    </dgm:pt>
    <dgm:pt modelId="{D52114C9-2B7B-467C-A413-AD34AEAAE16D}" type="sibTrans" cxnId="{E48FBDE7-6A30-4309-BB25-660D0A87DF02}">
      <dgm:prSet/>
      <dgm:spPr/>
      <dgm:t>
        <a:bodyPr/>
        <a:lstStyle/>
        <a:p>
          <a:endParaRPr lang="fi-FI"/>
        </a:p>
      </dgm:t>
    </dgm:pt>
    <dgm:pt modelId="{CCB07747-3AD5-4BA0-9D61-FAC828FDB9D0}" type="pres">
      <dgm:prSet presAssocID="{B4BD2B07-C7A1-42DF-9259-B3B119F98FFE}" presName="root" presStyleCnt="0">
        <dgm:presLayoutVars>
          <dgm:dir/>
          <dgm:resizeHandles val="exact"/>
        </dgm:presLayoutVars>
      </dgm:prSet>
      <dgm:spPr/>
    </dgm:pt>
    <dgm:pt modelId="{9F7EE40A-B0ED-4CB7-B7A5-53D99DFCE96F}" type="pres">
      <dgm:prSet presAssocID="{3C968C09-A7C7-4F9D-A4D2-875DCD91ECB2}" presName="compNode" presStyleCnt="0"/>
      <dgm:spPr/>
    </dgm:pt>
    <dgm:pt modelId="{F9AE33DB-B051-4203-9EB4-A68C92F2B606}" type="pres">
      <dgm:prSet presAssocID="{3C968C09-A7C7-4F9D-A4D2-875DCD91ECB2}" presName="bgRect" presStyleLbl="bgShp" presStyleIdx="0" presStyleCnt="5"/>
      <dgm:spPr/>
    </dgm:pt>
    <dgm:pt modelId="{FA892D66-DC7D-4E40-BBA9-198B7B7D1FE7}" type="pres">
      <dgm:prSet presAssocID="{3C968C09-A7C7-4F9D-A4D2-875DCD91ECB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ekuntikello"/>
        </a:ext>
      </dgm:extLst>
    </dgm:pt>
    <dgm:pt modelId="{83BA7E78-1207-4F7B-98F3-684C4B8D42C4}" type="pres">
      <dgm:prSet presAssocID="{3C968C09-A7C7-4F9D-A4D2-875DCD91ECB2}" presName="spaceRect" presStyleCnt="0"/>
      <dgm:spPr/>
    </dgm:pt>
    <dgm:pt modelId="{301C29DD-319B-4A65-9B5D-4248350B0C9C}" type="pres">
      <dgm:prSet presAssocID="{3C968C09-A7C7-4F9D-A4D2-875DCD91ECB2}" presName="parTx" presStyleLbl="revTx" presStyleIdx="0" presStyleCnt="6">
        <dgm:presLayoutVars>
          <dgm:chMax val="0"/>
          <dgm:chPref val="0"/>
        </dgm:presLayoutVars>
      </dgm:prSet>
      <dgm:spPr/>
    </dgm:pt>
    <dgm:pt modelId="{00FF7045-C137-43F4-AA12-96B01FB6AE44}" type="pres">
      <dgm:prSet presAssocID="{02EF5881-BA6C-4FA8-821E-7A103471A85B}" presName="sibTrans" presStyleCnt="0"/>
      <dgm:spPr/>
    </dgm:pt>
    <dgm:pt modelId="{262D896B-9F53-423E-A454-AD855D9DAD9D}" type="pres">
      <dgm:prSet presAssocID="{BBDFBAEA-CC9A-4653-9DED-AB6E09CDE939}" presName="compNode" presStyleCnt="0"/>
      <dgm:spPr/>
    </dgm:pt>
    <dgm:pt modelId="{5B3CE873-C1C6-4958-9B2B-EBE64ABBA79F}" type="pres">
      <dgm:prSet presAssocID="{BBDFBAEA-CC9A-4653-9DED-AB6E09CDE939}" presName="bgRect" presStyleLbl="bgShp" presStyleIdx="1" presStyleCnt="5"/>
      <dgm:spPr/>
    </dgm:pt>
    <dgm:pt modelId="{269D6CE1-AA32-4D62-9495-CAB0FA009395}" type="pres">
      <dgm:prSet presAssocID="{BBDFBAEA-CC9A-4653-9DED-AB6E09CDE93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alintamerkki"/>
        </a:ext>
      </dgm:extLst>
    </dgm:pt>
    <dgm:pt modelId="{6B2C2ECF-C83B-46E6-93CC-E23286E0E1CE}" type="pres">
      <dgm:prSet presAssocID="{BBDFBAEA-CC9A-4653-9DED-AB6E09CDE939}" presName="spaceRect" presStyleCnt="0"/>
      <dgm:spPr/>
    </dgm:pt>
    <dgm:pt modelId="{115560E2-047F-4AF5-A318-EA01981CD46A}" type="pres">
      <dgm:prSet presAssocID="{BBDFBAEA-CC9A-4653-9DED-AB6E09CDE939}" presName="parTx" presStyleLbl="revTx" presStyleIdx="1" presStyleCnt="6">
        <dgm:presLayoutVars>
          <dgm:chMax val="0"/>
          <dgm:chPref val="0"/>
        </dgm:presLayoutVars>
      </dgm:prSet>
      <dgm:spPr/>
    </dgm:pt>
    <dgm:pt modelId="{8B513CE9-1252-420A-82D9-E07F2BD3BB0C}" type="pres">
      <dgm:prSet presAssocID="{BBDFBAEA-CC9A-4653-9DED-AB6E09CDE939}" presName="desTx" presStyleLbl="revTx" presStyleIdx="2" presStyleCnt="6">
        <dgm:presLayoutVars/>
      </dgm:prSet>
      <dgm:spPr/>
    </dgm:pt>
    <dgm:pt modelId="{F3C4A082-B078-4DCB-ACAE-88F4DFB1599C}" type="pres">
      <dgm:prSet presAssocID="{58CBAE49-20C8-4343-9F7C-4806F70389EA}" presName="sibTrans" presStyleCnt="0"/>
      <dgm:spPr/>
    </dgm:pt>
    <dgm:pt modelId="{C70F6095-4E60-4A1D-BED9-ED15BE85C321}" type="pres">
      <dgm:prSet presAssocID="{5C811368-4BE5-49DF-B3B6-B5987BF11265}" presName="compNode" presStyleCnt="0"/>
      <dgm:spPr/>
    </dgm:pt>
    <dgm:pt modelId="{62787422-2C5F-4863-9964-AAF77FD2AD93}" type="pres">
      <dgm:prSet presAssocID="{5C811368-4BE5-49DF-B3B6-B5987BF11265}" presName="bgRect" presStyleLbl="bgShp" presStyleIdx="2" presStyleCnt="5"/>
      <dgm:spPr/>
    </dgm:pt>
    <dgm:pt modelId="{F6302457-C43B-43E3-82CA-7F8F7A4445FE}" type="pres">
      <dgm:prSet presAssocID="{5C811368-4BE5-49DF-B3B6-B5987BF1126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0D08EF9A-279E-405E-98FE-C6A69100A6AC}" type="pres">
      <dgm:prSet presAssocID="{5C811368-4BE5-49DF-B3B6-B5987BF11265}" presName="spaceRect" presStyleCnt="0"/>
      <dgm:spPr/>
    </dgm:pt>
    <dgm:pt modelId="{B94110F4-A674-4B1A-941D-F591EE96AD79}" type="pres">
      <dgm:prSet presAssocID="{5C811368-4BE5-49DF-B3B6-B5987BF11265}" presName="parTx" presStyleLbl="revTx" presStyleIdx="3" presStyleCnt="6">
        <dgm:presLayoutVars>
          <dgm:chMax val="0"/>
          <dgm:chPref val="0"/>
        </dgm:presLayoutVars>
      </dgm:prSet>
      <dgm:spPr/>
    </dgm:pt>
    <dgm:pt modelId="{393D250F-2D11-44F5-B5D8-B744CD108489}" type="pres">
      <dgm:prSet presAssocID="{F68A5BD0-0EDD-4D42-93F3-1010F5D25AD7}" presName="sibTrans" presStyleCnt="0"/>
      <dgm:spPr/>
    </dgm:pt>
    <dgm:pt modelId="{19457CC4-19EE-4473-98D0-AAAF83CB638C}" type="pres">
      <dgm:prSet presAssocID="{F0767B17-A5EE-487D-A15C-16A6B08D173D}" presName="compNode" presStyleCnt="0"/>
      <dgm:spPr/>
    </dgm:pt>
    <dgm:pt modelId="{AC4B678B-E151-43E2-AB11-2F71C5D0B4BE}" type="pres">
      <dgm:prSet presAssocID="{F0767B17-A5EE-487D-A15C-16A6B08D173D}" presName="bgRect" presStyleLbl="bgShp" presStyleIdx="3" presStyleCnt="5"/>
      <dgm:spPr/>
    </dgm:pt>
    <dgm:pt modelId="{230A786F-5E2D-4E18-8B18-274607DA21FE}" type="pres">
      <dgm:prSet presAssocID="{F0767B17-A5EE-487D-A15C-16A6B08D173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tteri"/>
        </a:ext>
      </dgm:extLst>
    </dgm:pt>
    <dgm:pt modelId="{67A056C3-C672-4DAC-B7D2-2F4838F67805}" type="pres">
      <dgm:prSet presAssocID="{F0767B17-A5EE-487D-A15C-16A6B08D173D}" presName="spaceRect" presStyleCnt="0"/>
      <dgm:spPr/>
    </dgm:pt>
    <dgm:pt modelId="{EC4214F3-3EB1-4D4E-AB07-82FFB6F29A46}" type="pres">
      <dgm:prSet presAssocID="{F0767B17-A5EE-487D-A15C-16A6B08D173D}" presName="parTx" presStyleLbl="revTx" presStyleIdx="4" presStyleCnt="6">
        <dgm:presLayoutVars>
          <dgm:chMax val="0"/>
          <dgm:chPref val="0"/>
        </dgm:presLayoutVars>
      </dgm:prSet>
      <dgm:spPr/>
    </dgm:pt>
    <dgm:pt modelId="{CD17BBB0-AD54-43FF-ACCB-FE185EC10E51}" type="pres">
      <dgm:prSet presAssocID="{84C4715F-1BF1-4864-A794-63A19FE99557}" presName="sibTrans" presStyleCnt="0"/>
      <dgm:spPr/>
    </dgm:pt>
    <dgm:pt modelId="{3EAA11EF-6F60-4AD5-80E5-BA747FE2DF6D}" type="pres">
      <dgm:prSet presAssocID="{7C2BCA12-C188-4107-955A-0B6CD2A9FF68}" presName="compNode" presStyleCnt="0"/>
      <dgm:spPr/>
    </dgm:pt>
    <dgm:pt modelId="{2E32265B-6DA6-435A-BA97-81DDA1E89504}" type="pres">
      <dgm:prSet presAssocID="{7C2BCA12-C188-4107-955A-0B6CD2A9FF68}" presName="bgRect" presStyleLbl="bgShp" presStyleIdx="4" presStyleCnt="5"/>
      <dgm:spPr/>
    </dgm:pt>
    <dgm:pt modelId="{F32CEC9C-F319-4CCB-8554-FF8CB4BC6327}" type="pres">
      <dgm:prSet presAssocID="{7C2BCA12-C188-4107-955A-0B6CD2A9FF6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yijykynä tasaisella täytöllä"/>
        </a:ext>
      </dgm:extLst>
    </dgm:pt>
    <dgm:pt modelId="{A9AD3B5F-4152-4098-B259-5381730D6164}" type="pres">
      <dgm:prSet presAssocID="{7C2BCA12-C188-4107-955A-0B6CD2A9FF68}" presName="spaceRect" presStyleCnt="0"/>
      <dgm:spPr/>
    </dgm:pt>
    <dgm:pt modelId="{79200D93-3051-4FFB-95A4-5E78A23B4221}" type="pres">
      <dgm:prSet presAssocID="{7C2BCA12-C188-4107-955A-0B6CD2A9FF68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21C30B00-92B9-4465-B2B6-132F5483AD5D}" type="presOf" srcId="{78061343-17BB-4473-A4D4-65FB666BE186}" destId="{8B513CE9-1252-420A-82D9-E07F2BD3BB0C}" srcOrd="0" destOrd="0" presId="urn:microsoft.com/office/officeart/2018/2/layout/IconVerticalSolidList"/>
    <dgm:cxn modelId="{18634531-CCE4-4E98-AC97-0DEE0875776F}" type="presOf" srcId="{7C2BCA12-C188-4107-955A-0B6CD2A9FF68}" destId="{79200D93-3051-4FFB-95A4-5E78A23B4221}" srcOrd="0" destOrd="0" presId="urn:microsoft.com/office/officeart/2018/2/layout/IconVerticalSolidList"/>
    <dgm:cxn modelId="{DD9C545B-2567-4C5F-B6A9-D2B5026A5FFD}" type="presOf" srcId="{B4BD2B07-C7A1-42DF-9259-B3B119F98FFE}" destId="{CCB07747-3AD5-4BA0-9D61-FAC828FDB9D0}" srcOrd="0" destOrd="0" presId="urn:microsoft.com/office/officeart/2018/2/layout/IconVerticalSolidList"/>
    <dgm:cxn modelId="{60DBE277-28F3-47E0-A279-8293BDDA0DAB}" type="presOf" srcId="{5C811368-4BE5-49DF-B3B6-B5987BF11265}" destId="{B94110F4-A674-4B1A-941D-F591EE96AD79}" srcOrd="0" destOrd="0" presId="urn:microsoft.com/office/officeart/2018/2/layout/IconVerticalSolidList"/>
    <dgm:cxn modelId="{DFB19087-AF69-4B70-8C9C-93AE43678E13}" srcId="{BBDFBAEA-CC9A-4653-9DED-AB6E09CDE939}" destId="{78061343-17BB-4473-A4D4-65FB666BE186}" srcOrd="0" destOrd="0" parTransId="{6EE9D141-FE2B-41F4-A5EF-A4A8DDDE8B3D}" sibTransId="{E719FC0A-1795-4523-836F-6EBD44D4E6A1}"/>
    <dgm:cxn modelId="{0128D08C-6CFE-4526-94E6-10DB023EB559}" type="presOf" srcId="{3C968C09-A7C7-4F9D-A4D2-875DCD91ECB2}" destId="{301C29DD-319B-4A65-9B5D-4248350B0C9C}" srcOrd="0" destOrd="0" presId="urn:microsoft.com/office/officeart/2018/2/layout/IconVerticalSolidList"/>
    <dgm:cxn modelId="{D648DA8D-02DB-4809-8803-566F42EEDA0F}" type="presOf" srcId="{BBDFBAEA-CC9A-4653-9DED-AB6E09CDE939}" destId="{115560E2-047F-4AF5-A318-EA01981CD46A}" srcOrd="0" destOrd="0" presId="urn:microsoft.com/office/officeart/2018/2/layout/IconVerticalSolidList"/>
    <dgm:cxn modelId="{F39433A4-E05C-4074-8434-72235AFA5652}" type="presOf" srcId="{F0767B17-A5EE-487D-A15C-16A6B08D173D}" destId="{EC4214F3-3EB1-4D4E-AB07-82FFB6F29A46}" srcOrd="0" destOrd="0" presId="urn:microsoft.com/office/officeart/2018/2/layout/IconVerticalSolidList"/>
    <dgm:cxn modelId="{303DF0B2-B233-4B08-9CC9-B9D0B587F75A}" srcId="{B4BD2B07-C7A1-42DF-9259-B3B119F98FFE}" destId="{F0767B17-A5EE-487D-A15C-16A6B08D173D}" srcOrd="3" destOrd="0" parTransId="{07A2C3C6-19BE-4A35-919D-A2D5903FC66B}" sibTransId="{84C4715F-1BF1-4864-A794-63A19FE99557}"/>
    <dgm:cxn modelId="{25A588D7-1A22-493F-AA8E-59FA34C461A3}" srcId="{B4BD2B07-C7A1-42DF-9259-B3B119F98FFE}" destId="{5C811368-4BE5-49DF-B3B6-B5987BF11265}" srcOrd="2" destOrd="0" parTransId="{D11CEA86-396F-4A03-AE7C-53D684560252}" sibTransId="{F68A5BD0-0EDD-4D42-93F3-1010F5D25AD7}"/>
    <dgm:cxn modelId="{31E47EDC-7932-4F34-BC09-C59BACF738E2}" srcId="{B4BD2B07-C7A1-42DF-9259-B3B119F98FFE}" destId="{3C968C09-A7C7-4F9D-A4D2-875DCD91ECB2}" srcOrd="0" destOrd="0" parTransId="{B42CA8D1-55DD-4183-8A08-DFC6955C9FD7}" sibTransId="{02EF5881-BA6C-4FA8-821E-7A103471A85B}"/>
    <dgm:cxn modelId="{E48FBDE7-6A30-4309-BB25-660D0A87DF02}" srcId="{B4BD2B07-C7A1-42DF-9259-B3B119F98FFE}" destId="{7C2BCA12-C188-4107-955A-0B6CD2A9FF68}" srcOrd="4" destOrd="0" parTransId="{A3805139-769C-466C-88A7-8DB45652003B}" sibTransId="{D52114C9-2B7B-467C-A413-AD34AEAAE16D}"/>
    <dgm:cxn modelId="{75BF01FD-9198-4114-AF8F-7AB26D7DD218}" srcId="{B4BD2B07-C7A1-42DF-9259-B3B119F98FFE}" destId="{BBDFBAEA-CC9A-4653-9DED-AB6E09CDE939}" srcOrd="1" destOrd="0" parTransId="{FABEE5DD-30C9-4BF4-86BA-DDE7E0914570}" sibTransId="{58CBAE49-20C8-4343-9F7C-4806F70389EA}"/>
    <dgm:cxn modelId="{2AE7C51F-6005-452A-A804-2DD6AE6DDA2A}" type="presParOf" srcId="{CCB07747-3AD5-4BA0-9D61-FAC828FDB9D0}" destId="{9F7EE40A-B0ED-4CB7-B7A5-53D99DFCE96F}" srcOrd="0" destOrd="0" presId="urn:microsoft.com/office/officeart/2018/2/layout/IconVerticalSolidList"/>
    <dgm:cxn modelId="{8197F89C-E85B-4326-9295-D9F14168CC54}" type="presParOf" srcId="{9F7EE40A-B0ED-4CB7-B7A5-53D99DFCE96F}" destId="{F9AE33DB-B051-4203-9EB4-A68C92F2B606}" srcOrd="0" destOrd="0" presId="urn:microsoft.com/office/officeart/2018/2/layout/IconVerticalSolidList"/>
    <dgm:cxn modelId="{DD06E027-27F3-48B6-AD62-91E7F420A3DD}" type="presParOf" srcId="{9F7EE40A-B0ED-4CB7-B7A5-53D99DFCE96F}" destId="{FA892D66-DC7D-4E40-BBA9-198B7B7D1FE7}" srcOrd="1" destOrd="0" presId="urn:microsoft.com/office/officeart/2018/2/layout/IconVerticalSolidList"/>
    <dgm:cxn modelId="{36AE594C-CA07-44C2-9BA6-996C9A47F72D}" type="presParOf" srcId="{9F7EE40A-B0ED-4CB7-B7A5-53D99DFCE96F}" destId="{83BA7E78-1207-4F7B-98F3-684C4B8D42C4}" srcOrd="2" destOrd="0" presId="urn:microsoft.com/office/officeart/2018/2/layout/IconVerticalSolidList"/>
    <dgm:cxn modelId="{D8A86E98-732E-417F-9FC4-983BF605FD15}" type="presParOf" srcId="{9F7EE40A-B0ED-4CB7-B7A5-53D99DFCE96F}" destId="{301C29DD-319B-4A65-9B5D-4248350B0C9C}" srcOrd="3" destOrd="0" presId="urn:microsoft.com/office/officeart/2018/2/layout/IconVerticalSolidList"/>
    <dgm:cxn modelId="{3E5BD120-BF44-4B74-965E-493AD377DF8A}" type="presParOf" srcId="{CCB07747-3AD5-4BA0-9D61-FAC828FDB9D0}" destId="{00FF7045-C137-43F4-AA12-96B01FB6AE44}" srcOrd="1" destOrd="0" presId="urn:microsoft.com/office/officeart/2018/2/layout/IconVerticalSolidList"/>
    <dgm:cxn modelId="{F53DEA2E-6508-4057-9772-AD1AFB823264}" type="presParOf" srcId="{CCB07747-3AD5-4BA0-9D61-FAC828FDB9D0}" destId="{262D896B-9F53-423E-A454-AD855D9DAD9D}" srcOrd="2" destOrd="0" presId="urn:microsoft.com/office/officeart/2018/2/layout/IconVerticalSolidList"/>
    <dgm:cxn modelId="{EB2DB3D0-7DC4-47B2-A73F-5C49C1B7FBEC}" type="presParOf" srcId="{262D896B-9F53-423E-A454-AD855D9DAD9D}" destId="{5B3CE873-C1C6-4958-9B2B-EBE64ABBA79F}" srcOrd="0" destOrd="0" presId="urn:microsoft.com/office/officeart/2018/2/layout/IconVerticalSolidList"/>
    <dgm:cxn modelId="{97EDBC08-C3B1-46DB-A05A-F42560A332AB}" type="presParOf" srcId="{262D896B-9F53-423E-A454-AD855D9DAD9D}" destId="{269D6CE1-AA32-4D62-9495-CAB0FA009395}" srcOrd="1" destOrd="0" presId="urn:microsoft.com/office/officeart/2018/2/layout/IconVerticalSolidList"/>
    <dgm:cxn modelId="{E8D4C587-61F9-44D7-8305-3A843B780BD4}" type="presParOf" srcId="{262D896B-9F53-423E-A454-AD855D9DAD9D}" destId="{6B2C2ECF-C83B-46E6-93CC-E23286E0E1CE}" srcOrd="2" destOrd="0" presId="urn:microsoft.com/office/officeart/2018/2/layout/IconVerticalSolidList"/>
    <dgm:cxn modelId="{F84B28B6-DAD5-4E3E-BF1B-C6269D4117E1}" type="presParOf" srcId="{262D896B-9F53-423E-A454-AD855D9DAD9D}" destId="{115560E2-047F-4AF5-A318-EA01981CD46A}" srcOrd="3" destOrd="0" presId="urn:microsoft.com/office/officeart/2018/2/layout/IconVerticalSolidList"/>
    <dgm:cxn modelId="{CA982551-3369-42E7-818A-8055D76036C8}" type="presParOf" srcId="{262D896B-9F53-423E-A454-AD855D9DAD9D}" destId="{8B513CE9-1252-420A-82D9-E07F2BD3BB0C}" srcOrd="4" destOrd="0" presId="urn:microsoft.com/office/officeart/2018/2/layout/IconVerticalSolidList"/>
    <dgm:cxn modelId="{9ED20805-2F00-43FE-9814-06C591B5FD9A}" type="presParOf" srcId="{CCB07747-3AD5-4BA0-9D61-FAC828FDB9D0}" destId="{F3C4A082-B078-4DCB-ACAE-88F4DFB1599C}" srcOrd="3" destOrd="0" presId="urn:microsoft.com/office/officeart/2018/2/layout/IconVerticalSolidList"/>
    <dgm:cxn modelId="{2F03FCCD-F014-4501-8F49-9271F3840CA0}" type="presParOf" srcId="{CCB07747-3AD5-4BA0-9D61-FAC828FDB9D0}" destId="{C70F6095-4E60-4A1D-BED9-ED15BE85C321}" srcOrd="4" destOrd="0" presId="urn:microsoft.com/office/officeart/2018/2/layout/IconVerticalSolidList"/>
    <dgm:cxn modelId="{504310C1-3731-428E-9593-50AEBC004D7A}" type="presParOf" srcId="{C70F6095-4E60-4A1D-BED9-ED15BE85C321}" destId="{62787422-2C5F-4863-9964-AAF77FD2AD93}" srcOrd="0" destOrd="0" presId="urn:microsoft.com/office/officeart/2018/2/layout/IconVerticalSolidList"/>
    <dgm:cxn modelId="{2775B9ED-2EAA-41F7-BA92-4D6E947D4D81}" type="presParOf" srcId="{C70F6095-4E60-4A1D-BED9-ED15BE85C321}" destId="{F6302457-C43B-43E3-82CA-7F8F7A4445FE}" srcOrd="1" destOrd="0" presId="urn:microsoft.com/office/officeart/2018/2/layout/IconVerticalSolidList"/>
    <dgm:cxn modelId="{16DE465B-B952-47C4-AF48-B6D56D043458}" type="presParOf" srcId="{C70F6095-4E60-4A1D-BED9-ED15BE85C321}" destId="{0D08EF9A-279E-405E-98FE-C6A69100A6AC}" srcOrd="2" destOrd="0" presId="urn:microsoft.com/office/officeart/2018/2/layout/IconVerticalSolidList"/>
    <dgm:cxn modelId="{1057C72C-8261-4536-BFF2-75486FF8E728}" type="presParOf" srcId="{C70F6095-4E60-4A1D-BED9-ED15BE85C321}" destId="{B94110F4-A674-4B1A-941D-F591EE96AD79}" srcOrd="3" destOrd="0" presId="urn:microsoft.com/office/officeart/2018/2/layout/IconVerticalSolidList"/>
    <dgm:cxn modelId="{9619FB67-311B-4B7E-A74F-905C24571861}" type="presParOf" srcId="{CCB07747-3AD5-4BA0-9D61-FAC828FDB9D0}" destId="{393D250F-2D11-44F5-B5D8-B744CD108489}" srcOrd="5" destOrd="0" presId="urn:microsoft.com/office/officeart/2018/2/layout/IconVerticalSolidList"/>
    <dgm:cxn modelId="{C39D402F-98D7-4E90-9702-96618CAC088C}" type="presParOf" srcId="{CCB07747-3AD5-4BA0-9D61-FAC828FDB9D0}" destId="{19457CC4-19EE-4473-98D0-AAAF83CB638C}" srcOrd="6" destOrd="0" presId="urn:microsoft.com/office/officeart/2018/2/layout/IconVerticalSolidList"/>
    <dgm:cxn modelId="{58CC9226-9BDF-44BB-AB97-2D7F542C18AC}" type="presParOf" srcId="{19457CC4-19EE-4473-98D0-AAAF83CB638C}" destId="{AC4B678B-E151-43E2-AB11-2F71C5D0B4BE}" srcOrd="0" destOrd="0" presId="urn:microsoft.com/office/officeart/2018/2/layout/IconVerticalSolidList"/>
    <dgm:cxn modelId="{D137D379-394B-4EBB-B255-263B7A0D4EDA}" type="presParOf" srcId="{19457CC4-19EE-4473-98D0-AAAF83CB638C}" destId="{230A786F-5E2D-4E18-8B18-274607DA21FE}" srcOrd="1" destOrd="0" presId="urn:microsoft.com/office/officeart/2018/2/layout/IconVerticalSolidList"/>
    <dgm:cxn modelId="{156F9E27-143D-4333-8EF9-D5B215CC9626}" type="presParOf" srcId="{19457CC4-19EE-4473-98D0-AAAF83CB638C}" destId="{67A056C3-C672-4DAC-B7D2-2F4838F67805}" srcOrd="2" destOrd="0" presId="urn:microsoft.com/office/officeart/2018/2/layout/IconVerticalSolidList"/>
    <dgm:cxn modelId="{5956E8C0-E2E7-437D-B1F0-65508CACE845}" type="presParOf" srcId="{19457CC4-19EE-4473-98D0-AAAF83CB638C}" destId="{EC4214F3-3EB1-4D4E-AB07-82FFB6F29A46}" srcOrd="3" destOrd="0" presId="urn:microsoft.com/office/officeart/2018/2/layout/IconVerticalSolidList"/>
    <dgm:cxn modelId="{BDC0C620-4710-40A4-890A-F5A597EB25D6}" type="presParOf" srcId="{CCB07747-3AD5-4BA0-9D61-FAC828FDB9D0}" destId="{CD17BBB0-AD54-43FF-ACCB-FE185EC10E51}" srcOrd="7" destOrd="0" presId="urn:microsoft.com/office/officeart/2018/2/layout/IconVerticalSolidList"/>
    <dgm:cxn modelId="{3A310AC3-70DD-4BE1-9D51-8A7D0F0D941D}" type="presParOf" srcId="{CCB07747-3AD5-4BA0-9D61-FAC828FDB9D0}" destId="{3EAA11EF-6F60-4AD5-80E5-BA747FE2DF6D}" srcOrd="8" destOrd="0" presId="urn:microsoft.com/office/officeart/2018/2/layout/IconVerticalSolidList"/>
    <dgm:cxn modelId="{FEA24967-5393-49E0-A3F1-6D2BFDEC9046}" type="presParOf" srcId="{3EAA11EF-6F60-4AD5-80E5-BA747FE2DF6D}" destId="{2E32265B-6DA6-435A-BA97-81DDA1E89504}" srcOrd="0" destOrd="0" presId="urn:microsoft.com/office/officeart/2018/2/layout/IconVerticalSolidList"/>
    <dgm:cxn modelId="{1D26E573-1C1A-4A8A-BC2B-0EE03D4799BE}" type="presParOf" srcId="{3EAA11EF-6F60-4AD5-80E5-BA747FE2DF6D}" destId="{F32CEC9C-F319-4CCB-8554-FF8CB4BC6327}" srcOrd="1" destOrd="0" presId="urn:microsoft.com/office/officeart/2018/2/layout/IconVerticalSolidList"/>
    <dgm:cxn modelId="{90EE7AAA-E274-4330-AC8E-41092840F45A}" type="presParOf" srcId="{3EAA11EF-6F60-4AD5-80E5-BA747FE2DF6D}" destId="{A9AD3B5F-4152-4098-B259-5381730D6164}" srcOrd="2" destOrd="0" presId="urn:microsoft.com/office/officeart/2018/2/layout/IconVerticalSolidList"/>
    <dgm:cxn modelId="{B9FA57D2-59B8-4DE2-B6C1-9FAFD227CD3B}" type="presParOf" srcId="{3EAA11EF-6F60-4AD5-80E5-BA747FE2DF6D}" destId="{79200D93-3051-4FFB-95A4-5E78A23B422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99997-9645-491C-818A-3CD7D56051B6}">
      <dsp:nvSpPr>
        <dsp:cNvPr id="0" name=""/>
        <dsp:cNvSpPr/>
      </dsp:nvSpPr>
      <dsp:spPr>
        <a:xfrm>
          <a:off x="0" y="1017333"/>
          <a:ext cx="8128000" cy="277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0823" tIns="416560" rIns="630823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000" kern="1200" dirty="0"/>
            <a:t>Suunnittelu osana opinnäyteprosessia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000" kern="1200" dirty="0">
              <a:latin typeface="Aleo"/>
            </a:rPr>
            <a:t>(Tarvittaessa) sopimukset aineiston oikeuksista ja käytöstä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000" kern="1200" dirty="0">
              <a:latin typeface="Aleo"/>
            </a:rPr>
            <a:t>(Tarvittaessa) varmistetaan </a:t>
          </a:r>
          <a:r>
            <a:rPr lang="fi-FI" sz="2000" kern="1200" dirty="0">
              <a:latin typeface="Aleo"/>
              <a:hlinkClick xmlns:r="http://schemas.openxmlformats.org/officeDocument/2006/relationships" r:id="rId1"/>
            </a:rPr>
            <a:t>salassapito</a:t>
          </a:r>
          <a:endParaRPr lang="fi-FI" sz="2000" kern="1200" dirty="0">
            <a:latin typeface="Aleo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Aleo"/>
            </a:rPr>
            <a:t>Säilytys ja tallennusratkaisut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000" kern="1200" dirty="0">
              <a:solidFill>
                <a:srgbClr val="000000"/>
              </a:solidFill>
              <a:latin typeface="Calibri"/>
              <a:ea typeface="Calibri"/>
              <a:cs typeface="Calibri"/>
            </a:rPr>
            <a:t>Aineiston dokumentointi ja organisointi </a:t>
          </a:r>
          <a:endParaRPr lang="en-US" sz="2000" kern="1200" dirty="0">
            <a:solidFill>
              <a:srgbClr val="000000"/>
            </a:solidFill>
            <a:latin typeface="Aleo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2000" kern="1200" dirty="0">
              <a:latin typeface="Aleo"/>
            </a:rPr>
            <a:t>Aineiston avaaminen tai</a:t>
          </a:r>
          <a:r>
            <a:rPr lang="fi-FI" sz="2000" kern="1200" dirty="0"/>
            <a:t> hävittäminen</a:t>
          </a:r>
          <a:endParaRPr lang="en-US" sz="2000" kern="1200" dirty="0"/>
        </a:p>
      </dsp:txBody>
      <dsp:txXfrm>
        <a:off x="0" y="1017333"/>
        <a:ext cx="8128000" cy="2772000"/>
      </dsp:txXfrm>
    </dsp:sp>
    <dsp:sp modelId="{586CFFDE-B426-46B1-963D-BC96D202D09D}">
      <dsp:nvSpPr>
        <dsp:cNvPr id="0" name=""/>
        <dsp:cNvSpPr/>
      </dsp:nvSpPr>
      <dsp:spPr>
        <a:xfrm>
          <a:off x="406400" y="722133"/>
          <a:ext cx="568960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Suunnitelmallisen aineistonhallinnan merkitys</a:t>
          </a:r>
        </a:p>
      </dsp:txBody>
      <dsp:txXfrm>
        <a:off x="435221" y="750954"/>
        <a:ext cx="5631958" cy="532758"/>
      </dsp:txXfrm>
    </dsp:sp>
    <dsp:sp modelId="{DDC3652E-DA03-43B6-9599-82956210F2AB}">
      <dsp:nvSpPr>
        <dsp:cNvPr id="0" name=""/>
        <dsp:cNvSpPr/>
      </dsp:nvSpPr>
      <dsp:spPr>
        <a:xfrm>
          <a:off x="0" y="4192533"/>
          <a:ext cx="8128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4A0A23-84B2-4BDD-84FC-33EFA061A732}">
      <dsp:nvSpPr>
        <dsp:cNvPr id="0" name=""/>
        <dsp:cNvSpPr/>
      </dsp:nvSpPr>
      <dsp:spPr>
        <a:xfrm>
          <a:off x="406400" y="3897333"/>
          <a:ext cx="5689600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Apua ja tukea</a:t>
          </a:r>
          <a:r>
            <a:rPr lang="fi-FI" sz="2000" kern="1200" dirty="0">
              <a:latin typeface="Aleo"/>
            </a:rPr>
            <a:t>  </a:t>
          </a:r>
          <a:endParaRPr lang="en-US" sz="2000" kern="1200" dirty="0"/>
        </a:p>
      </dsp:txBody>
      <dsp:txXfrm>
        <a:off x="435221" y="3926154"/>
        <a:ext cx="5631958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FFD4EA-C25E-4A65-BE31-A661248CF6C5}">
      <dsp:nvSpPr>
        <dsp:cNvPr id="0" name=""/>
        <dsp:cNvSpPr/>
      </dsp:nvSpPr>
      <dsp:spPr>
        <a:xfrm>
          <a:off x="1960218" y="629189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35C373-5744-4C86-AFBC-A8E0888C2BFE}">
      <dsp:nvSpPr>
        <dsp:cNvPr id="0" name=""/>
        <dsp:cNvSpPr/>
      </dsp:nvSpPr>
      <dsp:spPr>
        <a:xfrm>
          <a:off x="772218" y="3043422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Mahdollistetaan tutkimus</a:t>
          </a:r>
        </a:p>
      </dsp:txBody>
      <dsp:txXfrm>
        <a:off x="772218" y="3043422"/>
        <a:ext cx="4320000" cy="720000"/>
      </dsp:txXfrm>
    </dsp:sp>
    <dsp:sp modelId="{62871CCD-09AE-4539-9B7C-E6B1121242C4}">
      <dsp:nvSpPr>
        <dsp:cNvPr id="0" name=""/>
        <dsp:cNvSpPr/>
      </dsp:nvSpPr>
      <dsp:spPr>
        <a:xfrm>
          <a:off x="7036218" y="629189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83794F-52E6-4822-9E07-62FB1784D633}">
      <dsp:nvSpPr>
        <dsp:cNvPr id="0" name=""/>
        <dsp:cNvSpPr/>
      </dsp:nvSpPr>
      <dsp:spPr>
        <a:xfrm>
          <a:off x="5848218" y="3043422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Avoimuus ja vastuullisuus perusperiaatteina: yhdistävät kaikkia</a:t>
          </a:r>
        </a:p>
      </dsp:txBody>
      <dsp:txXfrm>
        <a:off x="5848218" y="3043422"/>
        <a:ext cx="432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2F2EB-4B50-42BB-839B-7601BF1DE08D}">
      <dsp:nvSpPr>
        <dsp:cNvPr id="0" name=""/>
        <dsp:cNvSpPr/>
      </dsp:nvSpPr>
      <dsp:spPr>
        <a:xfrm>
          <a:off x="669471" y="0"/>
          <a:ext cx="7587342" cy="4557713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A7895D-E389-4118-A430-EE8FDEECFA5E}">
      <dsp:nvSpPr>
        <dsp:cNvPr id="0" name=""/>
        <dsp:cNvSpPr/>
      </dsp:nvSpPr>
      <dsp:spPr>
        <a:xfrm>
          <a:off x="4467" y="1367313"/>
          <a:ext cx="2148759" cy="182308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 dirty="0">
              <a:solidFill>
                <a:schemeClr val="accent1"/>
              </a:solidFill>
            </a:rPr>
            <a:t>Tutkimuskysymykset ja tutkimussuunnitelma </a:t>
          </a:r>
        </a:p>
      </dsp:txBody>
      <dsp:txXfrm>
        <a:off x="93463" y="1456309"/>
        <a:ext cx="1970767" cy="1645093"/>
      </dsp:txXfrm>
    </dsp:sp>
    <dsp:sp modelId="{DD986469-9B73-43C5-AC50-CDE91D6E9D1B}">
      <dsp:nvSpPr>
        <dsp:cNvPr id="0" name=""/>
        <dsp:cNvSpPr/>
      </dsp:nvSpPr>
      <dsp:spPr>
        <a:xfrm>
          <a:off x="2260664" y="1367313"/>
          <a:ext cx="2148759" cy="182308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 dirty="0">
              <a:solidFill>
                <a:schemeClr val="accent1"/>
              </a:solidFill>
            </a:rPr>
            <a:t>Kaikki analogiset ja digitaaliset aineistot ja materiaalit, joiden pohjalta tutkimustulokset johdetaan =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 dirty="0">
              <a:solidFill>
                <a:schemeClr val="accent1"/>
              </a:solidFill>
            </a:rPr>
            <a:t>Tutkimusaineisto </a:t>
          </a:r>
        </a:p>
      </dsp:txBody>
      <dsp:txXfrm>
        <a:off x="2349660" y="1456309"/>
        <a:ext cx="1970767" cy="1645093"/>
      </dsp:txXfrm>
    </dsp:sp>
    <dsp:sp modelId="{7BBD3448-7204-4E62-9D3A-E4A284F72ECE}">
      <dsp:nvSpPr>
        <dsp:cNvPr id="0" name=""/>
        <dsp:cNvSpPr/>
      </dsp:nvSpPr>
      <dsp:spPr>
        <a:xfrm>
          <a:off x="4516861" y="1367313"/>
          <a:ext cx="2148759" cy="182308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kern="1200" dirty="0">
              <a:solidFill>
                <a:schemeClr val="accent1"/>
              </a:solidFill>
            </a:rPr>
            <a:t>Tulokset</a:t>
          </a:r>
        </a:p>
      </dsp:txBody>
      <dsp:txXfrm>
        <a:off x="4605857" y="1456309"/>
        <a:ext cx="1970767" cy="1645093"/>
      </dsp:txXfrm>
    </dsp:sp>
    <dsp:sp modelId="{F04B98B5-836B-4A50-AAAD-BB39ECEC625A}">
      <dsp:nvSpPr>
        <dsp:cNvPr id="0" name=""/>
        <dsp:cNvSpPr/>
      </dsp:nvSpPr>
      <dsp:spPr>
        <a:xfrm>
          <a:off x="6773058" y="1367313"/>
          <a:ext cx="2148759" cy="182308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500" b="0" kern="1200" dirty="0">
              <a:solidFill>
                <a:schemeClr val="accent1"/>
              </a:solidFill>
              <a:latin typeface="+mn-lt"/>
            </a:rPr>
            <a:t>Aineisto pohjana tulevissa tutkimuksissa</a:t>
          </a:r>
        </a:p>
      </dsp:txBody>
      <dsp:txXfrm>
        <a:off x="6862054" y="1456309"/>
        <a:ext cx="1970767" cy="16450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3D07F-C710-4481-A6CB-AB863CE369B0}">
      <dsp:nvSpPr>
        <dsp:cNvPr id="0" name=""/>
        <dsp:cNvSpPr/>
      </dsp:nvSpPr>
      <dsp:spPr>
        <a:xfrm>
          <a:off x="3192946" y="191"/>
          <a:ext cx="1095977" cy="109597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>
              <a:solidFill>
                <a:schemeClr val="accent1"/>
              </a:solidFill>
            </a:rPr>
            <a:t>Suunnittele</a:t>
          </a:r>
          <a:endParaRPr lang="fi-FI" sz="600" kern="1200" dirty="0">
            <a:solidFill>
              <a:schemeClr val="accent1"/>
            </a:solidFill>
          </a:endParaRPr>
        </a:p>
      </dsp:txBody>
      <dsp:txXfrm>
        <a:off x="3353448" y="160693"/>
        <a:ext cx="774973" cy="774973"/>
      </dsp:txXfrm>
    </dsp:sp>
    <dsp:sp modelId="{276752FE-A907-467E-BF87-294A9678175D}">
      <dsp:nvSpPr>
        <dsp:cNvPr id="0" name=""/>
        <dsp:cNvSpPr/>
      </dsp:nvSpPr>
      <dsp:spPr>
        <a:xfrm rot="1800000">
          <a:off x="4301102" y="771124"/>
          <a:ext cx="292638" cy="36989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00" kern="1200">
            <a:solidFill>
              <a:schemeClr val="accent1"/>
            </a:solidFill>
          </a:endParaRPr>
        </a:p>
      </dsp:txBody>
      <dsp:txXfrm>
        <a:off x="4306983" y="823154"/>
        <a:ext cx="204847" cy="221936"/>
      </dsp:txXfrm>
    </dsp:sp>
    <dsp:sp modelId="{9CC5407E-B604-43DC-9A25-3A5ABE321C9B}">
      <dsp:nvSpPr>
        <dsp:cNvPr id="0" name=""/>
        <dsp:cNvSpPr/>
      </dsp:nvSpPr>
      <dsp:spPr>
        <a:xfrm>
          <a:off x="4620265" y="824254"/>
          <a:ext cx="1095977" cy="109597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>
              <a:solidFill>
                <a:schemeClr val="accent1"/>
              </a:solidFill>
            </a:rPr>
            <a:t>Kerää, koosta</a:t>
          </a:r>
        </a:p>
      </dsp:txBody>
      <dsp:txXfrm>
        <a:off x="4780767" y="984756"/>
        <a:ext cx="774973" cy="774973"/>
      </dsp:txXfrm>
    </dsp:sp>
    <dsp:sp modelId="{B3BD9A04-BC2A-429A-9E4D-502FF7A5E54B}">
      <dsp:nvSpPr>
        <dsp:cNvPr id="0" name=""/>
        <dsp:cNvSpPr/>
      </dsp:nvSpPr>
      <dsp:spPr>
        <a:xfrm rot="5400000">
          <a:off x="5021934" y="2003077"/>
          <a:ext cx="292638" cy="36989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00" kern="1200">
            <a:solidFill>
              <a:schemeClr val="accent1"/>
            </a:solidFill>
          </a:endParaRPr>
        </a:p>
      </dsp:txBody>
      <dsp:txXfrm>
        <a:off x="5065830" y="2033160"/>
        <a:ext cx="204847" cy="221936"/>
      </dsp:txXfrm>
    </dsp:sp>
    <dsp:sp modelId="{D02893FE-A24F-409B-ADA6-6EBD31A919C5}">
      <dsp:nvSpPr>
        <dsp:cNvPr id="0" name=""/>
        <dsp:cNvSpPr/>
      </dsp:nvSpPr>
      <dsp:spPr>
        <a:xfrm>
          <a:off x="4620265" y="2472380"/>
          <a:ext cx="1095977" cy="109597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>
              <a:solidFill>
                <a:schemeClr val="accent1"/>
              </a:solidFill>
            </a:rPr>
            <a:t>Analysoi,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100" kern="1200" dirty="0">
              <a:solidFill>
                <a:schemeClr val="accent1"/>
              </a:solidFill>
            </a:rPr>
            <a:t>dokumentoi</a:t>
          </a:r>
        </a:p>
      </dsp:txBody>
      <dsp:txXfrm>
        <a:off x="4780767" y="2632882"/>
        <a:ext cx="774973" cy="774973"/>
      </dsp:txXfrm>
    </dsp:sp>
    <dsp:sp modelId="{A7D01D83-3B05-4858-B325-FF4EAFEB37EF}">
      <dsp:nvSpPr>
        <dsp:cNvPr id="0" name=""/>
        <dsp:cNvSpPr/>
      </dsp:nvSpPr>
      <dsp:spPr>
        <a:xfrm rot="9000000">
          <a:off x="4315447" y="3243312"/>
          <a:ext cx="292638" cy="36989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00" kern="1200">
            <a:solidFill>
              <a:schemeClr val="accent1"/>
            </a:solidFill>
          </a:endParaRPr>
        </a:p>
      </dsp:txBody>
      <dsp:txXfrm rot="10800000">
        <a:off x="4397357" y="3295342"/>
        <a:ext cx="204847" cy="221936"/>
      </dsp:txXfrm>
    </dsp:sp>
    <dsp:sp modelId="{B2449DB9-58B8-43B2-B9FF-C21EEC7F894D}">
      <dsp:nvSpPr>
        <dsp:cNvPr id="0" name=""/>
        <dsp:cNvSpPr/>
      </dsp:nvSpPr>
      <dsp:spPr>
        <a:xfrm>
          <a:off x="3192946" y="3296443"/>
          <a:ext cx="1095977" cy="109597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>
              <a:solidFill>
                <a:schemeClr val="accent1"/>
              </a:solidFill>
            </a:rPr>
            <a:t>Säilytä ja jaa ohjaajan kanssa </a:t>
          </a:r>
        </a:p>
      </dsp:txBody>
      <dsp:txXfrm>
        <a:off x="3353448" y="3456945"/>
        <a:ext cx="774973" cy="774973"/>
      </dsp:txXfrm>
    </dsp:sp>
    <dsp:sp modelId="{CC23CDC0-692B-4E28-B33A-904CDDF48700}">
      <dsp:nvSpPr>
        <dsp:cNvPr id="0" name=""/>
        <dsp:cNvSpPr/>
      </dsp:nvSpPr>
      <dsp:spPr>
        <a:xfrm rot="12600000">
          <a:off x="2888128" y="3251595"/>
          <a:ext cx="292638" cy="36989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00" kern="1200">
            <a:solidFill>
              <a:schemeClr val="accent1"/>
            </a:solidFill>
          </a:endParaRPr>
        </a:p>
      </dsp:txBody>
      <dsp:txXfrm rot="10800000">
        <a:off x="2970038" y="3347521"/>
        <a:ext cx="204847" cy="221936"/>
      </dsp:txXfrm>
    </dsp:sp>
    <dsp:sp modelId="{BAA3A52B-C0D5-4EE9-8AD3-C19328231FD0}">
      <dsp:nvSpPr>
        <dsp:cNvPr id="0" name=""/>
        <dsp:cNvSpPr/>
      </dsp:nvSpPr>
      <dsp:spPr>
        <a:xfrm>
          <a:off x="1765627" y="2472380"/>
          <a:ext cx="1095977" cy="109597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>
              <a:solidFill>
                <a:schemeClr val="accent1"/>
              </a:solidFill>
            </a:rPr>
            <a:t>Hävitä, avaa, jatka säilytystä määräajan</a:t>
          </a:r>
        </a:p>
      </dsp:txBody>
      <dsp:txXfrm>
        <a:off x="1926129" y="2632882"/>
        <a:ext cx="774973" cy="774973"/>
      </dsp:txXfrm>
    </dsp:sp>
    <dsp:sp modelId="{B99A8A28-59B3-4363-A2B1-24569FA58303}">
      <dsp:nvSpPr>
        <dsp:cNvPr id="0" name=""/>
        <dsp:cNvSpPr/>
      </dsp:nvSpPr>
      <dsp:spPr>
        <a:xfrm rot="16200000">
          <a:off x="2167296" y="2019642"/>
          <a:ext cx="292638" cy="36989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00" kern="1200">
            <a:solidFill>
              <a:schemeClr val="accent1"/>
            </a:solidFill>
          </a:endParaRPr>
        </a:p>
      </dsp:txBody>
      <dsp:txXfrm>
        <a:off x="2211192" y="2137516"/>
        <a:ext cx="204847" cy="221936"/>
      </dsp:txXfrm>
    </dsp:sp>
    <dsp:sp modelId="{8A733C65-B9B6-4D17-A347-9AA9EE697879}">
      <dsp:nvSpPr>
        <dsp:cNvPr id="0" name=""/>
        <dsp:cNvSpPr/>
      </dsp:nvSpPr>
      <dsp:spPr>
        <a:xfrm>
          <a:off x="1765627" y="824254"/>
          <a:ext cx="1095977" cy="109597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200" kern="1200" dirty="0">
              <a:solidFill>
                <a:schemeClr val="accent1"/>
              </a:solidFill>
            </a:rPr>
            <a:t>Käytä uudelleen</a:t>
          </a:r>
        </a:p>
      </dsp:txBody>
      <dsp:txXfrm>
        <a:off x="1926129" y="984756"/>
        <a:ext cx="774973" cy="774973"/>
      </dsp:txXfrm>
    </dsp:sp>
    <dsp:sp modelId="{79C9400B-B9D6-434A-8B82-C8378F0A94F4}">
      <dsp:nvSpPr>
        <dsp:cNvPr id="0" name=""/>
        <dsp:cNvSpPr/>
      </dsp:nvSpPr>
      <dsp:spPr>
        <a:xfrm rot="19800000">
          <a:off x="2873783" y="779406"/>
          <a:ext cx="292638" cy="36989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i-FI" sz="1000" kern="1200">
            <a:solidFill>
              <a:schemeClr val="accent1"/>
            </a:solidFill>
          </a:endParaRPr>
        </a:p>
      </dsp:txBody>
      <dsp:txXfrm>
        <a:off x="2879664" y="875332"/>
        <a:ext cx="204847" cy="2219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E33DB-B051-4203-9EB4-A68C92F2B606}">
      <dsp:nvSpPr>
        <dsp:cNvPr id="0" name=""/>
        <dsp:cNvSpPr/>
      </dsp:nvSpPr>
      <dsp:spPr>
        <a:xfrm>
          <a:off x="0" y="3431"/>
          <a:ext cx="10940436" cy="730958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892D66-DC7D-4E40-BBA9-198B7B7D1FE7}">
      <dsp:nvSpPr>
        <dsp:cNvPr id="0" name=""/>
        <dsp:cNvSpPr/>
      </dsp:nvSpPr>
      <dsp:spPr>
        <a:xfrm>
          <a:off x="221114" y="167897"/>
          <a:ext cx="402026" cy="4020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1C29DD-319B-4A65-9B5D-4248350B0C9C}">
      <dsp:nvSpPr>
        <dsp:cNvPr id="0" name=""/>
        <dsp:cNvSpPr/>
      </dsp:nvSpPr>
      <dsp:spPr>
        <a:xfrm>
          <a:off x="844256" y="3431"/>
          <a:ext cx="10096179" cy="730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0" tIns="77360" rIns="77360" bIns="7736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Ajan ja vaivan säästäminen</a:t>
          </a:r>
          <a:endParaRPr lang="en-US" sz="1800" kern="1200" dirty="0"/>
        </a:p>
      </dsp:txBody>
      <dsp:txXfrm>
        <a:off x="844256" y="3431"/>
        <a:ext cx="10096179" cy="730958"/>
      </dsp:txXfrm>
    </dsp:sp>
    <dsp:sp modelId="{5B3CE873-C1C6-4958-9B2B-EBE64ABBA79F}">
      <dsp:nvSpPr>
        <dsp:cNvPr id="0" name=""/>
        <dsp:cNvSpPr/>
      </dsp:nvSpPr>
      <dsp:spPr>
        <a:xfrm>
          <a:off x="0" y="917129"/>
          <a:ext cx="10940436" cy="730958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D6CE1-AA32-4D62-9495-CAB0FA009395}">
      <dsp:nvSpPr>
        <dsp:cNvPr id="0" name=""/>
        <dsp:cNvSpPr/>
      </dsp:nvSpPr>
      <dsp:spPr>
        <a:xfrm>
          <a:off x="221114" y="1081594"/>
          <a:ext cx="402026" cy="4020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560E2-047F-4AF5-A318-EA01981CD46A}">
      <dsp:nvSpPr>
        <dsp:cNvPr id="0" name=""/>
        <dsp:cNvSpPr/>
      </dsp:nvSpPr>
      <dsp:spPr>
        <a:xfrm>
          <a:off x="844256" y="917129"/>
          <a:ext cx="4923196" cy="730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0" tIns="77360" rIns="77360" bIns="7736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Hyvä tieteellinen käytäntö</a:t>
          </a:r>
          <a:endParaRPr lang="en-US" sz="1800" kern="1200"/>
        </a:p>
      </dsp:txBody>
      <dsp:txXfrm>
        <a:off x="844256" y="917129"/>
        <a:ext cx="4923196" cy="730958"/>
      </dsp:txXfrm>
    </dsp:sp>
    <dsp:sp modelId="{8B513CE9-1252-420A-82D9-E07F2BD3BB0C}">
      <dsp:nvSpPr>
        <dsp:cNvPr id="0" name=""/>
        <dsp:cNvSpPr/>
      </dsp:nvSpPr>
      <dsp:spPr>
        <a:xfrm>
          <a:off x="5767452" y="917129"/>
          <a:ext cx="5172983" cy="730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0" tIns="77360" rIns="77360" bIns="77360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>
              <a:latin typeface="Aleo"/>
            </a:rPr>
            <a:t>Tiedon tuottaminen luotettavalla ja rehellisellä tavalla – käytännössä</a:t>
          </a:r>
          <a:endParaRPr lang="fi-FI" sz="1400" kern="1200"/>
        </a:p>
      </dsp:txBody>
      <dsp:txXfrm>
        <a:off x="5767452" y="917129"/>
        <a:ext cx="5172983" cy="730958"/>
      </dsp:txXfrm>
    </dsp:sp>
    <dsp:sp modelId="{62787422-2C5F-4863-9964-AAF77FD2AD93}">
      <dsp:nvSpPr>
        <dsp:cNvPr id="0" name=""/>
        <dsp:cNvSpPr/>
      </dsp:nvSpPr>
      <dsp:spPr>
        <a:xfrm>
          <a:off x="0" y="1830826"/>
          <a:ext cx="10940436" cy="730958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302457-C43B-43E3-82CA-7F8F7A4445FE}">
      <dsp:nvSpPr>
        <dsp:cNvPr id="0" name=""/>
        <dsp:cNvSpPr/>
      </dsp:nvSpPr>
      <dsp:spPr>
        <a:xfrm>
          <a:off x="221114" y="1995292"/>
          <a:ext cx="402026" cy="4020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4110F4-A674-4B1A-941D-F591EE96AD79}">
      <dsp:nvSpPr>
        <dsp:cNvPr id="0" name=""/>
        <dsp:cNvSpPr/>
      </dsp:nvSpPr>
      <dsp:spPr>
        <a:xfrm>
          <a:off x="844256" y="1830826"/>
          <a:ext cx="10096179" cy="730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0" tIns="77360" rIns="77360" bIns="7736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b="1" kern="1200"/>
            <a:t>Aineiston käyttö mahdollisimman pitkään – jopa valmistumisen jälkeen!</a:t>
          </a:r>
          <a:endParaRPr lang="en-US" sz="1800" kern="1200"/>
        </a:p>
      </dsp:txBody>
      <dsp:txXfrm>
        <a:off x="844256" y="1830826"/>
        <a:ext cx="10096179" cy="730958"/>
      </dsp:txXfrm>
    </dsp:sp>
    <dsp:sp modelId="{AC4B678B-E151-43E2-AB11-2F71C5D0B4BE}">
      <dsp:nvSpPr>
        <dsp:cNvPr id="0" name=""/>
        <dsp:cNvSpPr/>
      </dsp:nvSpPr>
      <dsp:spPr>
        <a:xfrm>
          <a:off x="0" y="2744524"/>
          <a:ext cx="10940436" cy="730958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A786F-5E2D-4E18-8B18-274607DA21FE}">
      <dsp:nvSpPr>
        <dsp:cNvPr id="0" name=""/>
        <dsp:cNvSpPr/>
      </dsp:nvSpPr>
      <dsp:spPr>
        <a:xfrm>
          <a:off x="221114" y="2908990"/>
          <a:ext cx="402026" cy="4020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4214F3-3EB1-4D4E-AB07-82FFB6F29A46}">
      <dsp:nvSpPr>
        <dsp:cNvPr id="0" name=""/>
        <dsp:cNvSpPr/>
      </dsp:nvSpPr>
      <dsp:spPr>
        <a:xfrm>
          <a:off x="844256" y="2744524"/>
          <a:ext cx="10096179" cy="730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0" tIns="77360" rIns="77360" bIns="7736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Avoimuus tutkimuksen perusperiaatteena: onko aineistosi anonyymia, ei-sensitiivistä ja käyttökelpoista toisillekin vielä jatkossa?</a:t>
          </a:r>
          <a:r>
            <a:rPr lang="fi-FI" sz="1800" kern="1200" dirty="0">
              <a:latin typeface="Aleo"/>
            </a:rPr>
            <a:t> Avaa se</a:t>
          </a:r>
          <a:endParaRPr lang="en-US" sz="1800" kern="1200" dirty="0"/>
        </a:p>
      </dsp:txBody>
      <dsp:txXfrm>
        <a:off x="844256" y="2744524"/>
        <a:ext cx="10096179" cy="730958"/>
      </dsp:txXfrm>
    </dsp:sp>
    <dsp:sp modelId="{2E32265B-6DA6-435A-BA97-81DDA1E89504}">
      <dsp:nvSpPr>
        <dsp:cNvPr id="0" name=""/>
        <dsp:cNvSpPr/>
      </dsp:nvSpPr>
      <dsp:spPr>
        <a:xfrm>
          <a:off x="0" y="3658222"/>
          <a:ext cx="10940436" cy="730958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2CEC9C-F319-4CCB-8554-FF8CB4BC6327}">
      <dsp:nvSpPr>
        <dsp:cNvPr id="0" name=""/>
        <dsp:cNvSpPr/>
      </dsp:nvSpPr>
      <dsp:spPr>
        <a:xfrm>
          <a:off x="221114" y="3822687"/>
          <a:ext cx="402026" cy="40202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200D93-3051-4FFB-95A4-5E78A23B4221}">
      <dsp:nvSpPr>
        <dsp:cNvPr id="0" name=""/>
        <dsp:cNvSpPr/>
      </dsp:nvSpPr>
      <dsp:spPr>
        <a:xfrm>
          <a:off x="844256" y="3658222"/>
          <a:ext cx="10096179" cy="730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360" tIns="77360" rIns="77360" bIns="7736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>
              <a:latin typeface="Aleo"/>
            </a:rPr>
            <a:t>FAIR aineistonhallinnan ohjenuorana opiskelijan näkökulmasta: aineiston käyttökelpoisuuden varmistaminen tutkimustaitona</a:t>
          </a:r>
        </a:p>
      </dsp:txBody>
      <dsp:txXfrm>
        <a:off x="844256" y="3658222"/>
        <a:ext cx="10096179" cy="7309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5808B-E55E-495E-AD4D-B469E5CD22EF}" type="datetimeFigureOut">
              <a:rPr lang="fi-FI" sz="800" smtClean="0"/>
              <a:t>25.1.2026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AF4E2-CB80-489C-B09B-4F5EEF4552BF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157917560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4BDF7DAC-3845-4961-8DB5-52D3C261C68E}" type="datetimeFigureOut">
              <a:rPr lang="fi-FI" smtClean="0"/>
              <a:pPr/>
              <a:t>25.1.2026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DA2CDBA3-8E53-4B38-8A28-94E4F9D9260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03828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i-FI" dirty="0"/>
              <a:t>Aineistojen, menetelmien ja analyysi-infrojen erottamattomuus</a:t>
            </a:r>
          </a:p>
          <a:p>
            <a:pPr marL="171450" indent="-171450">
              <a:buFontTx/>
              <a:buChar char="-"/>
            </a:pPr>
            <a:r>
              <a:rPr lang="fi-FI" b="0" i="0" u="none" strike="noStrike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Myös aineisto, joka ei synny suoraan tutkimuksessa!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2CDBA3-8E53-4B38-8A28-94E4F9D9260E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2342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68085-1E70-4B15-86CF-BD78A48509C6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0588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chool/166642/" TargetMode="External"/><Relationship Id="rId2" Type="http://schemas.openxmlformats.org/officeDocument/2006/relationships/hyperlink" Target="https://www.facebook.com/JyvaskylaUniversity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tiktok.com/@uniofjyvaskyla" TargetMode="External"/><Relationship Id="rId5" Type="http://schemas.openxmlformats.org/officeDocument/2006/relationships/hyperlink" Target="https://www.instagram.com/uniofjyvaskyla/" TargetMode="External"/><Relationship Id="rId4" Type="http://schemas.openxmlformats.org/officeDocument/2006/relationships/hyperlink" Target="https://www.youtube.com/user/JyvaskylaUniversity" TargetMode="Externa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school/166642/" TargetMode="External"/><Relationship Id="rId2" Type="http://schemas.openxmlformats.org/officeDocument/2006/relationships/hyperlink" Target="https://www.facebook.com/JyvaskylaUniversity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tiktok.com/@uniofjyvaskyla" TargetMode="External"/><Relationship Id="rId5" Type="http://schemas.openxmlformats.org/officeDocument/2006/relationships/hyperlink" Target="https://www.instagram.com/uniofjyvaskyla/" TargetMode="External"/><Relationship Id="rId4" Type="http://schemas.openxmlformats.org/officeDocument/2006/relationships/hyperlink" Target="https://www.youtube.com/user/JyvaskylaUniversity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1BC0D62-C567-5B18-E50A-2E50EACEFE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1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9B59EA1-27E4-73CA-65B2-1B6EA44E25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917A45B-4A78-0709-5B22-62D65AE3CF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2636912"/>
            <a:ext cx="777686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5600" y="4941168"/>
            <a:ext cx="720080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E5D2B4C-1752-439F-8D97-FB430E361ADC}" type="datetime1">
              <a:rPr lang="fi-FI" smtClean="0"/>
              <a:t>25.1.2026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1E7CA0F-C8CC-CE9B-6FEB-993BF50E9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55440" cy="1859886"/>
          </a:xfrm>
          <a:custGeom>
            <a:avLst/>
            <a:gdLst>
              <a:gd name="connsiteX0" fmla="*/ 0 w 1055440"/>
              <a:gd name="connsiteY0" fmla="*/ 0 h 1859886"/>
              <a:gd name="connsiteX1" fmla="*/ 1052827 w 1055440"/>
              <a:gd name="connsiteY1" fmla="*/ 0 h 1859886"/>
              <a:gd name="connsiteX2" fmla="*/ 1053220 w 1055440"/>
              <a:gd name="connsiteY2" fmla="*/ 7467 h 1859886"/>
              <a:gd name="connsiteX3" fmla="*/ 1055440 w 1055440"/>
              <a:gd name="connsiteY3" fmla="*/ 49646 h 1859886"/>
              <a:gd name="connsiteX4" fmla="*/ 1055440 w 1055440"/>
              <a:gd name="connsiteY4" fmla="*/ 91825 h 1859886"/>
              <a:gd name="connsiteX5" fmla="*/ 1053220 w 1055440"/>
              <a:gd name="connsiteY5" fmla="*/ 134004 h 1859886"/>
              <a:gd name="connsiteX6" fmla="*/ 1051000 w 1055440"/>
              <a:gd name="connsiteY6" fmla="*/ 176183 h 1859886"/>
              <a:gd name="connsiteX7" fmla="*/ 1048780 w 1055440"/>
              <a:gd name="connsiteY7" fmla="*/ 218361 h 1859886"/>
              <a:gd name="connsiteX8" fmla="*/ 1044341 w 1055440"/>
              <a:gd name="connsiteY8" fmla="*/ 258320 h 1859886"/>
              <a:gd name="connsiteX9" fmla="*/ 1039901 w 1055440"/>
              <a:gd name="connsiteY9" fmla="*/ 300499 h 1859886"/>
              <a:gd name="connsiteX10" fmla="*/ 1033241 w 1055440"/>
              <a:gd name="connsiteY10" fmla="*/ 342678 h 1859886"/>
              <a:gd name="connsiteX11" fmla="*/ 1026581 w 1055440"/>
              <a:gd name="connsiteY11" fmla="*/ 382637 h 1859886"/>
              <a:gd name="connsiteX12" fmla="*/ 1017701 w 1055440"/>
              <a:gd name="connsiteY12" fmla="*/ 424816 h 1859886"/>
              <a:gd name="connsiteX13" fmla="*/ 997722 w 1055440"/>
              <a:gd name="connsiteY13" fmla="*/ 506954 h 1859886"/>
              <a:gd name="connsiteX14" fmla="*/ 986622 w 1055440"/>
              <a:gd name="connsiteY14" fmla="*/ 546913 h 1859886"/>
              <a:gd name="connsiteX15" fmla="*/ 973302 w 1055440"/>
              <a:gd name="connsiteY15" fmla="*/ 586872 h 1859886"/>
              <a:gd name="connsiteX16" fmla="*/ 957763 w 1055440"/>
              <a:gd name="connsiteY16" fmla="*/ 624611 h 1859886"/>
              <a:gd name="connsiteX17" fmla="*/ 942223 w 1055440"/>
              <a:gd name="connsiteY17" fmla="*/ 664570 h 1859886"/>
              <a:gd name="connsiteX18" fmla="*/ 926684 w 1055440"/>
              <a:gd name="connsiteY18" fmla="*/ 702309 h 1859886"/>
              <a:gd name="connsiteX19" fmla="*/ 908924 w 1055440"/>
              <a:gd name="connsiteY19" fmla="*/ 740048 h 1859886"/>
              <a:gd name="connsiteX20" fmla="*/ 888944 w 1055440"/>
              <a:gd name="connsiteY20" fmla="*/ 777787 h 1859886"/>
              <a:gd name="connsiteX21" fmla="*/ 868965 w 1055440"/>
              <a:gd name="connsiteY21" fmla="*/ 815526 h 1859886"/>
              <a:gd name="connsiteX22" fmla="*/ 846766 w 1055440"/>
              <a:gd name="connsiteY22" fmla="*/ 851045 h 1859886"/>
              <a:gd name="connsiteX23" fmla="*/ 824566 w 1055440"/>
              <a:gd name="connsiteY23" fmla="*/ 886564 h 1859886"/>
              <a:gd name="connsiteX24" fmla="*/ 800147 w 1055440"/>
              <a:gd name="connsiteY24" fmla="*/ 922083 h 1859886"/>
              <a:gd name="connsiteX25" fmla="*/ 775727 w 1055440"/>
              <a:gd name="connsiteY25" fmla="*/ 955382 h 1859886"/>
              <a:gd name="connsiteX26" fmla="*/ 646971 w 1055440"/>
              <a:gd name="connsiteY26" fmla="*/ 1117438 h 1859886"/>
              <a:gd name="connsiteX27" fmla="*/ 582593 w 1055440"/>
              <a:gd name="connsiteY27" fmla="*/ 1197356 h 1859886"/>
              <a:gd name="connsiteX28" fmla="*/ 515994 w 1055440"/>
              <a:gd name="connsiteY28" fmla="*/ 1277273 h 1859886"/>
              <a:gd name="connsiteX29" fmla="*/ 382798 w 1055440"/>
              <a:gd name="connsiteY29" fmla="*/ 1432669 h 1859886"/>
              <a:gd name="connsiteX30" fmla="*/ 242941 w 1055440"/>
              <a:gd name="connsiteY30" fmla="*/ 1590285 h 1859886"/>
              <a:gd name="connsiteX31" fmla="*/ 100865 w 1055440"/>
              <a:gd name="connsiteY31" fmla="*/ 1750121 h 1859886"/>
              <a:gd name="connsiteX32" fmla="*/ 0 w 1055440"/>
              <a:gd name="connsiteY32" fmla="*/ 1859886 h 185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5440" h="1859886">
                <a:moveTo>
                  <a:pt x="0" y="0"/>
                </a:moveTo>
                <a:lnTo>
                  <a:pt x="1052827" y="0"/>
                </a:lnTo>
                <a:lnTo>
                  <a:pt x="1053220" y="7467"/>
                </a:lnTo>
                <a:lnTo>
                  <a:pt x="1055440" y="49646"/>
                </a:lnTo>
                <a:lnTo>
                  <a:pt x="1055440" y="91825"/>
                </a:lnTo>
                <a:lnTo>
                  <a:pt x="1053220" y="134004"/>
                </a:lnTo>
                <a:lnTo>
                  <a:pt x="1051000" y="176183"/>
                </a:lnTo>
                <a:lnTo>
                  <a:pt x="1048780" y="218361"/>
                </a:lnTo>
                <a:lnTo>
                  <a:pt x="1044341" y="258320"/>
                </a:lnTo>
                <a:lnTo>
                  <a:pt x="1039901" y="300499"/>
                </a:lnTo>
                <a:lnTo>
                  <a:pt x="1033241" y="342678"/>
                </a:lnTo>
                <a:lnTo>
                  <a:pt x="1026581" y="382637"/>
                </a:lnTo>
                <a:lnTo>
                  <a:pt x="1017701" y="424816"/>
                </a:lnTo>
                <a:lnTo>
                  <a:pt x="997722" y="506954"/>
                </a:lnTo>
                <a:lnTo>
                  <a:pt x="986622" y="546913"/>
                </a:lnTo>
                <a:lnTo>
                  <a:pt x="973302" y="586872"/>
                </a:lnTo>
                <a:lnTo>
                  <a:pt x="957763" y="624611"/>
                </a:lnTo>
                <a:lnTo>
                  <a:pt x="942223" y="664570"/>
                </a:lnTo>
                <a:lnTo>
                  <a:pt x="926684" y="702309"/>
                </a:lnTo>
                <a:lnTo>
                  <a:pt x="908924" y="740048"/>
                </a:lnTo>
                <a:lnTo>
                  <a:pt x="888944" y="777787"/>
                </a:lnTo>
                <a:lnTo>
                  <a:pt x="868965" y="815526"/>
                </a:lnTo>
                <a:lnTo>
                  <a:pt x="846766" y="851045"/>
                </a:lnTo>
                <a:lnTo>
                  <a:pt x="824566" y="886564"/>
                </a:lnTo>
                <a:lnTo>
                  <a:pt x="800147" y="922083"/>
                </a:lnTo>
                <a:lnTo>
                  <a:pt x="775727" y="955382"/>
                </a:lnTo>
                <a:lnTo>
                  <a:pt x="646971" y="1117438"/>
                </a:lnTo>
                <a:lnTo>
                  <a:pt x="582593" y="1197356"/>
                </a:lnTo>
                <a:lnTo>
                  <a:pt x="515994" y="1277273"/>
                </a:lnTo>
                <a:lnTo>
                  <a:pt x="382798" y="1432669"/>
                </a:lnTo>
                <a:lnTo>
                  <a:pt x="242941" y="1590285"/>
                </a:lnTo>
                <a:lnTo>
                  <a:pt x="100865" y="1750121"/>
                </a:lnTo>
                <a:lnTo>
                  <a:pt x="0" y="185988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14D4F56-76BC-42C6-BEE8-044306B2E1AC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22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132856"/>
            <a:ext cx="7200303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436690"/>
            <a:ext cx="7200303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8F800DE-BFC4-7895-8194-18EC85A33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120336" y="0"/>
            <a:ext cx="3071665" cy="6858000"/>
          </a:xfrm>
          <a:custGeom>
            <a:avLst/>
            <a:gdLst>
              <a:gd name="connsiteX0" fmla="*/ 3071665 w 3071665"/>
              <a:gd name="connsiteY0" fmla="*/ 3924144 h 6858000"/>
              <a:gd name="connsiteX1" fmla="*/ 3071665 w 3071665"/>
              <a:gd name="connsiteY1" fmla="*/ 6105930 h 6858000"/>
              <a:gd name="connsiteX2" fmla="*/ 3045743 w 3071665"/>
              <a:gd name="connsiteY2" fmla="*/ 6134545 h 6858000"/>
              <a:gd name="connsiteX3" fmla="*/ 2906095 w 3071665"/>
              <a:gd name="connsiteY3" fmla="*/ 6291870 h 6858000"/>
              <a:gd name="connsiteX4" fmla="*/ 2762912 w 3071665"/>
              <a:gd name="connsiteY4" fmla="*/ 6458034 h 6858000"/>
              <a:gd name="connsiteX5" fmla="*/ 2690436 w 3071665"/>
              <a:gd name="connsiteY5" fmla="*/ 6541116 h 6858000"/>
              <a:gd name="connsiteX6" fmla="*/ 2619729 w 3071665"/>
              <a:gd name="connsiteY6" fmla="*/ 6625965 h 6858000"/>
              <a:gd name="connsiteX7" fmla="*/ 2549021 w 3071665"/>
              <a:gd name="connsiteY7" fmla="*/ 6710815 h 6858000"/>
              <a:gd name="connsiteX8" fmla="*/ 2480081 w 3071665"/>
              <a:gd name="connsiteY8" fmla="*/ 6795664 h 6858000"/>
              <a:gd name="connsiteX9" fmla="*/ 2446494 w 3071665"/>
              <a:gd name="connsiteY9" fmla="*/ 6838089 h 6858000"/>
              <a:gd name="connsiteX10" fmla="*/ 2430731 w 3071665"/>
              <a:gd name="connsiteY10" fmla="*/ 6858000 h 6858000"/>
              <a:gd name="connsiteX11" fmla="*/ 922500 w 3071665"/>
              <a:gd name="connsiteY11" fmla="*/ 6858000 h 6858000"/>
              <a:gd name="connsiteX12" fmla="*/ 924507 w 3071665"/>
              <a:gd name="connsiteY12" fmla="*/ 6852230 h 6858000"/>
              <a:gd name="connsiteX13" fmla="*/ 938649 w 3071665"/>
              <a:gd name="connsiteY13" fmla="*/ 6813341 h 6858000"/>
              <a:gd name="connsiteX14" fmla="*/ 954558 w 3071665"/>
              <a:gd name="connsiteY14" fmla="*/ 6772684 h 6858000"/>
              <a:gd name="connsiteX15" fmla="*/ 970467 w 3071665"/>
              <a:gd name="connsiteY15" fmla="*/ 6730259 h 6858000"/>
              <a:gd name="connsiteX16" fmla="*/ 989912 w 3071665"/>
              <a:gd name="connsiteY16" fmla="*/ 6689602 h 6858000"/>
              <a:gd name="connsiteX17" fmla="*/ 1027033 w 3071665"/>
              <a:gd name="connsiteY17" fmla="*/ 6606521 h 6858000"/>
              <a:gd name="connsiteX18" fmla="*/ 1069458 w 3071665"/>
              <a:gd name="connsiteY18" fmla="*/ 6521671 h 6858000"/>
              <a:gd name="connsiteX19" fmla="*/ 1115418 w 3071665"/>
              <a:gd name="connsiteY19" fmla="*/ 6433286 h 6858000"/>
              <a:gd name="connsiteX20" fmla="*/ 1140166 w 3071665"/>
              <a:gd name="connsiteY20" fmla="*/ 6390861 h 6858000"/>
              <a:gd name="connsiteX21" fmla="*/ 1164914 w 3071665"/>
              <a:gd name="connsiteY21" fmla="*/ 6348437 h 6858000"/>
              <a:gd name="connsiteX22" fmla="*/ 1189662 w 3071665"/>
              <a:gd name="connsiteY22" fmla="*/ 6304244 h 6858000"/>
              <a:gd name="connsiteX23" fmla="*/ 1216177 w 3071665"/>
              <a:gd name="connsiteY23" fmla="*/ 6261820 h 6858000"/>
              <a:gd name="connsiteX24" fmla="*/ 1240925 w 3071665"/>
              <a:gd name="connsiteY24" fmla="*/ 6217627 h 6858000"/>
              <a:gd name="connsiteX25" fmla="*/ 1270976 w 3071665"/>
              <a:gd name="connsiteY25" fmla="*/ 6175202 h 6858000"/>
              <a:gd name="connsiteX26" fmla="*/ 1325774 w 3071665"/>
              <a:gd name="connsiteY26" fmla="*/ 6088585 h 6858000"/>
              <a:gd name="connsiteX27" fmla="*/ 1354057 w 3071665"/>
              <a:gd name="connsiteY27" fmla="*/ 6046161 h 6858000"/>
              <a:gd name="connsiteX28" fmla="*/ 1382341 w 3071665"/>
              <a:gd name="connsiteY28" fmla="*/ 6003736 h 6858000"/>
              <a:gd name="connsiteX29" fmla="*/ 1440675 w 3071665"/>
              <a:gd name="connsiteY29" fmla="*/ 5918886 h 6858000"/>
              <a:gd name="connsiteX30" fmla="*/ 1499009 w 3071665"/>
              <a:gd name="connsiteY30" fmla="*/ 5835805 h 6858000"/>
              <a:gd name="connsiteX31" fmla="*/ 1559110 w 3071665"/>
              <a:gd name="connsiteY31" fmla="*/ 5752723 h 6858000"/>
              <a:gd name="connsiteX32" fmla="*/ 1619212 w 3071665"/>
              <a:gd name="connsiteY32" fmla="*/ 5673176 h 6858000"/>
              <a:gd name="connsiteX33" fmla="*/ 1677546 w 3071665"/>
              <a:gd name="connsiteY33" fmla="*/ 5593630 h 6858000"/>
              <a:gd name="connsiteX34" fmla="*/ 1707597 w 3071665"/>
              <a:gd name="connsiteY34" fmla="*/ 5554741 h 6858000"/>
              <a:gd name="connsiteX35" fmla="*/ 1737648 w 3071665"/>
              <a:gd name="connsiteY35" fmla="*/ 5517619 h 6858000"/>
              <a:gd name="connsiteX36" fmla="*/ 1795982 w 3071665"/>
              <a:gd name="connsiteY36" fmla="*/ 5443376 h 6858000"/>
              <a:gd name="connsiteX37" fmla="*/ 1852548 w 3071665"/>
              <a:gd name="connsiteY37" fmla="*/ 5370900 h 6858000"/>
              <a:gd name="connsiteX38" fmla="*/ 1907347 w 3071665"/>
              <a:gd name="connsiteY38" fmla="*/ 5301960 h 6858000"/>
              <a:gd name="connsiteX39" fmla="*/ 1962145 w 3071665"/>
              <a:gd name="connsiteY39" fmla="*/ 5236555 h 6858000"/>
              <a:gd name="connsiteX40" fmla="*/ 2013408 w 3071665"/>
              <a:gd name="connsiteY40" fmla="*/ 5174686 h 6858000"/>
              <a:gd name="connsiteX41" fmla="*/ 2108864 w 3071665"/>
              <a:gd name="connsiteY41" fmla="*/ 5063321 h 6858000"/>
              <a:gd name="connsiteX42" fmla="*/ 2190178 w 3071665"/>
              <a:gd name="connsiteY42" fmla="*/ 4967865 h 6858000"/>
              <a:gd name="connsiteX43" fmla="*/ 2305079 w 3071665"/>
              <a:gd name="connsiteY43" fmla="*/ 4837056 h 6858000"/>
              <a:gd name="connsiteX44" fmla="*/ 2381089 w 3071665"/>
              <a:gd name="connsiteY44" fmla="*/ 4748671 h 6858000"/>
              <a:gd name="connsiteX45" fmla="*/ 2471242 w 3071665"/>
              <a:gd name="connsiteY45" fmla="*/ 4644377 h 6858000"/>
              <a:gd name="connsiteX46" fmla="*/ 2683366 w 3071665"/>
              <a:gd name="connsiteY46" fmla="*/ 4393364 h 6858000"/>
              <a:gd name="connsiteX47" fmla="*/ 2801801 w 3071665"/>
              <a:gd name="connsiteY47" fmla="*/ 4251948 h 6858000"/>
              <a:gd name="connsiteX48" fmla="*/ 2927308 w 3071665"/>
              <a:gd name="connsiteY48" fmla="*/ 4099926 h 6858000"/>
              <a:gd name="connsiteX49" fmla="*/ 2826529 w 3071665"/>
              <a:gd name="connsiteY49" fmla="*/ 0 h 6858000"/>
              <a:gd name="connsiteX50" fmla="*/ 3071664 w 3071665"/>
              <a:gd name="connsiteY50" fmla="*/ 0 h 6858000"/>
              <a:gd name="connsiteX51" fmla="*/ 3071664 w 3071665"/>
              <a:gd name="connsiteY51" fmla="*/ 2869379 h 6858000"/>
              <a:gd name="connsiteX52" fmla="*/ 3038671 w 3071665"/>
              <a:gd name="connsiteY52" fmla="*/ 2915570 h 6858000"/>
              <a:gd name="connsiteX53" fmla="*/ 2973266 w 3071665"/>
              <a:gd name="connsiteY53" fmla="*/ 3002187 h 6858000"/>
              <a:gd name="connsiteX54" fmla="*/ 2842457 w 3071665"/>
              <a:gd name="connsiteY54" fmla="*/ 3177189 h 6858000"/>
              <a:gd name="connsiteX55" fmla="*/ 2706344 w 3071665"/>
              <a:gd name="connsiteY55" fmla="*/ 3352191 h 6858000"/>
              <a:gd name="connsiteX56" fmla="*/ 2568464 w 3071665"/>
              <a:gd name="connsiteY56" fmla="*/ 3530728 h 6858000"/>
              <a:gd name="connsiteX57" fmla="*/ 2285632 w 3071665"/>
              <a:gd name="connsiteY57" fmla="*/ 3891338 h 6858000"/>
              <a:gd name="connsiteX58" fmla="*/ 2142449 w 3071665"/>
              <a:gd name="connsiteY58" fmla="*/ 4073411 h 6858000"/>
              <a:gd name="connsiteX59" fmla="*/ 1999265 w 3071665"/>
              <a:gd name="connsiteY59" fmla="*/ 4255484 h 6858000"/>
              <a:gd name="connsiteX60" fmla="*/ 1859617 w 3071665"/>
              <a:gd name="connsiteY60" fmla="*/ 4439324 h 6858000"/>
              <a:gd name="connsiteX61" fmla="*/ 1788909 w 3071665"/>
              <a:gd name="connsiteY61" fmla="*/ 4531245 h 6858000"/>
              <a:gd name="connsiteX62" fmla="*/ 1719969 w 3071665"/>
              <a:gd name="connsiteY62" fmla="*/ 4623165 h 6858000"/>
              <a:gd name="connsiteX63" fmla="*/ 1651029 w 3071665"/>
              <a:gd name="connsiteY63" fmla="*/ 4715085 h 6858000"/>
              <a:gd name="connsiteX64" fmla="*/ 1583856 w 3071665"/>
              <a:gd name="connsiteY64" fmla="*/ 4807005 h 6858000"/>
              <a:gd name="connsiteX65" fmla="*/ 1516684 w 3071665"/>
              <a:gd name="connsiteY65" fmla="*/ 4898926 h 6858000"/>
              <a:gd name="connsiteX66" fmla="*/ 1451279 w 3071665"/>
              <a:gd name="connsiteY66" fmla="*/ 4990846 h 6858000"/>
              <a:gd name="connsiteX67" fmla="*/ 1387642 w 3071665"/>
              <a:gd name="connsiteY67" fmla="*/ 5084534 h 6858000"/>
              <a:gd name="connsiteX68" fmla="*/ 1324005 w 3071665"/>
              <a:gd name="connsiteY68" fmla="*/ 5176454 h 6858000"/>
              <a:gd name="connsiteX69" fmla="*/ 1263903 w 3071665"/>
              <a:gd name="connsiteY69" fmla="*/ 5268374 h 6858000"/>
              <a:gd name="connsiteX70" fmla="*/ 1202034 w 3071665"/>
              <a:gd name="connsiteY70" fmla="*/ 5362062 h 6858000"/>
              <a:gd name="connsiteX71" fmla="*/ 1143700 w 3071665"/>
              <a:gd name="connsiteY71" fmla="*/ 5453983 h 6858000"/>
              <a:gd name="connsiteX72" fmla="*/ 1085366 w 3071665"/>
              <a:gd name="connsiteY72" fmla="*/ 5545903 h 6858000"/>
              <a:gd name="connsiteX73" fmla="*/ 1030567 w 3071665"/>
              <a:gd name="connsiteY73" fmla="*/ 5637823 h 6858000"/>
              <a:gd name="connsiteX74" fmla="*/ 977536 w 3071665"/>
              <a:gd name="connsiteY74" fmla="*/ 5731511 h 6858000"/>
              <a:gd name="connsiteX75" fmla="*/ 928041 w 3071665"/>
              <a:gd name="connsiteY75" fmla="*/ 5823431 h 6858000"/>
              <a:gd name="connsiteX76" fmla="*/ 878545 w 3071665"/>
              <a:gd name="connsiteY76" fmla="*/ 5915351 h 6858000"/>
              <a:gd name="connsiteX77" fmla="*/ 832585 w 3071665"/>
              <a:gd name="connsiteY77" fmla="*/ 6007272 h 6858000"/>
              <a:gd name="connsiteX78" fmla="*/ 788393 w 3071665"/>
              <a:gd name="connsiteY78" fmla="*/ 6099192 h 6858000"/>
              <a:gd name="connsiteX79" fmla="*/ 745968 w 3071665"/>
              <a:gd name="connsiteY79" fmla="*/ 6191112 h 6858000"/>
              <a:gd name="connsiteX80" fmla="*/ 707079 w 3071665"/>
              <a:gd name="connsiteY80" fmla="*/ 6281265 h 6858000"/>
              <a:gd name="connsiteX81" fmla="*/ 671725 w 3071665"/>
              <a:gd name="connsiteY81" fmla="*/ 6373185 h 6858000"/>
              <a:gd name="connsiteX82" fmla="*/ 638139 w 3071665"/>
              <a:gd name="connsiteY82" fmla="*/ 6465105 h 6858000"/>
              <a:gd name="connsiteX83" fmla="*/ 606320 w 3071665"/>
              <a:gd name="connsiteY83" fmla="*/ 6557025 h 6858000"/>
              <a:gd name="connsiteX84" fmla="*/ 579805 w 3071665"/>
              <a:gd name="connsiteY84" fmla="*/ 6647178 h 6858000"/>
              <a:gd name="connsiteX85" fmla="*/ 555057 w 3071665"/>
              <a:gd name="connsiteY85" fmla="*/ 6737331 h 6858000"/>
              <a:gd name="connsiteX86" fmla="*/ 533844 w 3071665"/>
              <a:gd name="connsiteY86" fmla="*/ 6827483 h 6858000"/>
              <a:gd name="connsiteX87" fmla="*/ 527741 w 3071665"/>
              <a:gd name="connsiteY87" fmla="*/ 6858000 h 6858000"/>
              <a:gd name="connsiteX88" fmla="*/ 148053 w 3071665"/>
              <a:gd name="connsiteY88" fmla="*/ 6858000 h 6858000"/>
              <a:gd name="connsiteX89" fmla="*/ 134345 w 3071665"/>
              <a:gd name="connsiteY89" fmla="*/ 6816877 h 6858000"/>
              <a:gd name="connsiteX90" fmla="*/ 120203 w 3071665"/>
              <a:gd name="connsiteY90" fmla="*/ 6772685 h 6858000"/>
              <a:gd name="connsiteX91" fmla="*/ 106062 w 3071665"/>
              <a:gd name="connsiteY91" fmla="*/ 6726724 h 6858000"/>
              <a:gd name="connsiteX92" fmla="*/ 93688 w 3071665"/>
              <a:gd name="connsiteY92" fmla="*/ 6682532 h 6858000"/>
              <a:gd name="connsiteX93" fmla="*/ 83082 w 3071665"/>
              <a:gd name="connsiteY93" fmla="*/ 6636572 h 6858000"/>
              <a:gd name="connsiteX94" fmla="*/ 72476 w 3071665"/>
              <a:gd name="connsiteY94" fmla="*/ 6592379 h 6858000"/>
              <a:gd name="connsiteX95" fmla="*/ 61869 w 3071665"/>
              <a:gd name="connsiteY95" fmla="*/ 6544652 h 6858000"/>
              <a:gd name="connsiteX96" fmla="*/ 53031 w 3071665"/>
              <a:gd name="connsiteY96" fmla="*/ 6498691 h 6858000"/>
              <a:gd name="connsiteX97" fmla="*/ 44192 w 3071665"/>
              <a:gd name="connsiteY97" fmla="*/ 6450964 h 6858000"/>
              <a:gd name="connsiteX98" fmla="*/ 37122 w 3071665"/>
              <a:gd name="connsiteY98" fmla="*/ 6401468 h 6858000"/>
              <a:gd name="connsiteX99" fmla="*/ 30051 w 3071665"/>
              <a:gd name="connsiteY99" fmla="*/ 6351973 h 6858000"/>
              <a:gd name="connsiteX100" fmla="*/ 22980 w 3071665"/>
              <a:gd name="connsiteY100" fmla="*/ 6302477 h 6858000"/>
              <a:gd name="connsiteX101" fmla="*/ 17677 w 3071665"/>
              <a:gd name="connsiteY101" fmla="*/ 6252982 h 6858000"/>
              <a:gd name="connsiteX102" fmla="*/ 12374 w 3071665"/>
              <a:gd name="connsiteY102" fmla="*/ 6201718 h 6858000"/>
              <a:gd name="connsiteX103" fmla="*/ 8838 w 3071665"/>
              <a:gd name="connsiteY103" fmla="*/ 6150455 h 6858000"/>
              <a:gd name="connsiteX104" fmla="*/ 5303 w 3071665"/>
              <a:gd name="connsiteY104" fmla="*/ 6097424 h 6858000"/>
              <a:gd name="connsiteX105" fmla="*/ 1768 w 3071665"/>
              <a:gd name="connsiteY105" fmla="*/ 6039090 h 6858000"/>
              <a:gd name="connsiteX106" fmla="*/ 0 w 3071665"/>
              <a:gd name="connsiteY106" fmla="*/ 5980756 h 6858000"/>
              <a:gd name="connsiteX107" fmla="*/ 0 w 3071665"/>
              <a:gd name="connsiteY107" fmla="*/ 5922422 h 6858000"/>
              <a:gd name="connsiteX108" fmla="*/ 1768 w 3071665"/>
              <a:gd name="connsiteY108" fmla="*/ 5864088 h 6858000"/>
              <a:gd name="connsiteX109" fmla="*/ 3535 w 3071665"/>
              <a:gd name="connsiteY109" fmla="*/ 5805754 h 6858000"/>
              <a:gd name="connsiteX110" fmla="*/ 8838 w 3071665"/>
              <a:gd name="connsiteY110" fmla="*/ 5747420 h 6858000"/>
              <a:gd name="connsiteX111" fmla="*/ 14142 w 3071665"/>
              <a:gd name="connsiteY111" fmla="*/ 5690854 h 6858000"/>
              <a:gd name="connsiteX112" fmla="*/ 19445 w 3071665"/>
              <a:gd name="connsiteY112" fmla="*/ 5634288 h 6858000"/>
              <a:gd name="connsiteX113" fmla="*/ 28283 w 3071665"/>
              <a:gd name="connsiteY113" fmla="*/ 5577721 h 6858000"/>
              <a:gd name="connsiteX114" fmla="*/ 37122 w 3071665"/>
              <a:gd name="connsiteY114" fmla="*/ 5521155 h 6858000"/>
              <a:gd name="connsiteX115" fmla="*/ 45960 w 3071665"/>
              <a:gd name="connsiteY115" fmla="*/ 5464589 h 6858000"/>
              <a:gd name="connsiteX116" fmla="*/ 58334 w 3071665"/>
              <a:gd name="connsiteY116" fmla="*/ 5408022 h 6858000"/>
              <a:gd name="connsiteX117" fmla="*/ 70708 w 3071665"/>
              <a:gd name="connsiteY117" fmla="*/ 5353224 h 6858000"/>
              <a:gd name="connsiteX118" fmla="*/ 83082 w 3071665"/>
              <a:gd name="connsiteY118" fmla="*/ 5298425 h 6858000"/>
              <a:gd name="connsiteX119" fmla="*/ 98991 w 3071665"/>
              <a:gd name="connsiteY119" fmla="*/ 5243627 h 6858000"/>
              <a:gd name="connsiteX120" fmla="*/ 114900 w 3071665"/>
              <a:gd name="connsiteY120" fmla="*/ 5188828 h 6858000"/>
              <a:gd name="connsiteX121" fmla="*/ 130810 w 3071665"/>
              <a:gd name="connsiteY121" fmla="*/ 5134029 h 6858000"/>
              <a:gd name="connsiteX122" fmla="*/ 148487 w 3071665"/>
              <a:gd name="connsiteY122" fmla="*/ 5079231 h 6858000"/>
              <a:gd name="connsiteX123" fmla="*/ 167931 w 3071665"/>
              <a:gd name="connsiteY123" fmla="*/ 5024432 h 6858000"/>
              <a:gd name="connsiteX124" fmla="*/ 187376 w 3071665"/>
              <a:gd name="connsiteY124" fmla="*/ 4971401 h 6858000"/>
              <a:gd name="connsiteX125" fmla="*/ 206821 w 3071665"/>
              <a:gd name="connsiteY125" fmla="*/ 4918370 h 6858000"/>
              <a:gd name="connsiteX126" fmla="*/ 228033 w 3071665"/>
              <a:gd name="connsiteY126" fmla="*/ 4863572 h 6858000"/>
              <a:gd name="connsiteX127" fmla="*/ 251013 w 3071665"/>
              <a:gd name="connsiteY127" fmla="*/ 4810541 h 6858000"/>
              <a:gd name="connsiteX128" fmla="*/ 273993 w 3071665"/>
              <a:gd name="connsiteY128" fmla="*/ 4757510 h 6858000"/>
              <a:gd name="connsiteX129" fmla="*/ 323489 w 3071665"/>
              <a:gd name="connsiteY129" fmla="*/ 4653216 h 6858000"/>
              <a:gd name="connsiteX130" fmla="*/ 374752 w 3071665"/>
              <a:gd name="connsiteY130" fmla="*/ 4547154 h 6858000"/>
              <a:gd name="connsiteX131" fmla="*/ 401267 w 3071665"/>
              <a:gd name="connsiteY131" fmla="*/ 4495891 h 6858000"/>
              <a:gd name="connsiteX132" fmla="*/ 429550 w 3071665"/>
              <a:gd name="connsiteY132" fmla="*/ 4444627 h 6858000"/>
              <a:gd name="connsiteX133" fmla="*/ 457834 w 3071665"/>
              <a:gd name="connsiteY133" fmla="*/ 4391597 h 6858000"/>
              <a:gd name="connsiteX134" fmla="*/ 487884 w 3071665"/>
              <a:gd name="connsiteY134" fmla="*/ 4340333 h 6858000"/>
              <a:gd name="connsiteX135" fmla="*/ 516168 w 3071665"/>
              <a:gd name="connsiteY135" fmla="*/ 4289070 h 6858000"/>
              <a:gd name="connsiteX136" fmla="*/ 546218 w 3071665"/>
              <a:gd name="connsiteY136" fmla="*/ 4237807 h 6858000"/>
              <a:gd name="connsiteX137" fmla="*/ 608088 w 3071665"/>
              <a:gd name="connsiteY137" fmla="*/ 4135280 h 6858000"/>
              <a:gd name="connsiteX138" fmla="*/ 673493 w 3071665"/>
              <a:gd name="connsiteY138" fmla="*/ 4034522 h 6858000"/>
              <a:gd name="connsiteX139" fmla="*/ 738897 w 3071665"/>
              <a:gd name="connsiteY139" fmla="*/ 3931995 h 6858000"/>
              <a:gd name="connsiteX140" fmla="*/ 806070 w 3071665"/>
              <a:gd name="connsiteY140" fmla="*/ 3831237 h 6858000"/>
              <a:gd name="connsiteX141" fmla="*/ 841424 w 3071665"/>
              <a:gd name="connsiteY141" fmla="*/ 3781741 h 6858000"/>
              <a:gd name="connsiteX142" fmla="*/ 875010 w 3071665"/>
              <a:gd name="connsiteY142" fmla="*/ 3732246 h 6858000"/>
              <a:gd name="connsiteX143" fmla="*/ 1016426 w 3071665"/>
              <a:gd name="connsiteY143" fmla="*/ 3528960 h 6858000"/>
              <a:gd name="connsiteX144" fmla="*/ 1161377 w 3071665"/>
              <a:gd name="connsiteY144" fmla="*/ 3330978 h 6858000"/>
              <a:gd name="connsiteX145" fmla="*/ 1308096 w 3071665"/>
              <a:gd name="connsiteY145" fmla="*/ 3131229 h 6858000"/>
              <a:gd name="connsiteX146" fmla="*/ 1453047 w 3071665"/>
              <a:gd name="connsiteY146" fmla="*/ 2933246 h 6858000"/>
              <a:gd name="connsiteX147" fmla="*/ 1525522 w 3071665"/>
              <a:gd name="connsiteY147" fmla="*/ 2832488 h 6858000"/>
              <a:gd name="connsiteX148" fmla="*/ 1596230 w 3071665"/>
              <a:gd name="connsiteY148" fmla="*/ 2733497 h 6858000"/>
              <a:gd name="connsiteX149" fmla="*/ 1836637 w 3071665"/>
              <a:gd name="connsiteY149" fmla="*/ 2397634 h 6858000"/>
              <a:gd name="connsiteX150" fmla="*/ 2068205 w 3071665"/>
              <a:gd name="connsiteY150" fmla="*/ 2072378 h 6858000"/>
              <a:gd name="connsiteX151" fmla="*/ 2177803 w 3071665"/>
              <a:gd name="connsiteY151" fmla="*/ 1916821 h 6858000"/>
              <a:gd name="connsiteX152" fmla="*/ 2283864 w 3071665"/>
              <a:gd name="connsiteY152" fmla="*/ 1766566 h 6858000"/>
              <a:gd name="connsiteX153" fmla="*/ 2382856 w 3071665"/>
              <a:gd name="connsiteY153" fmla="*/ 1621615 h 6858000"/>
              <a:gd name="connsiteX154" fmla="*/ 2478311 w 3071665"/>
              <a:gd name="connsiteY154" fmla="*/ 1481967 h 6858000"/>
              <a:gd name="connsiteX155" fmla="*/ 2564928 w 3071665"/>
              <a:gd name="connsiteY155" fmla="*/ 1349390 h 6858000"/>
              <a:gd name="connsiteX156" fmla="*/ 2644475 w 3071665"/>
              <a:gd name="connsiteY156" fmla="*/ 1223883 h 6858000"/>
              <a:gd name="connsiteX157" fmla="*/ 2716950 w 3071665"/>
              <a:gd name="connsiteY157" fmla="*/ 1105448 h 6858000"/>
              <a:gd name="connsiteX158" fmla="*/ 2748769 w 3071665"/>
              <a:gd name="connsiteY158" fmla="*/ 1048881 h 6858000"/>
              <a:gd name="connsiteX159" fmla="*/ 2778820 w 3071665"/>
              <a:gd name="connsiteY159" fmla="*/ 995850 h 6858000"/>
              <a:gd name="connsiteX160" fmla="*/ 2807103 w 3071665"/>
              <a:gd name="connsiteY160" fmla="*/ 942820 h 6858000"/>
              <a:gd name="connsiteX161" fmla="*/ 2831850 w 3071665"/>
              <a:gd name="connsiteY161" fmla="*/ 893324 h 6858000"/>
              <a:gd name="connsiteX162" fmla="*/ 2854830 w 3071665"/>
              <a:gd name="connsiteY162" fmla="*/ 845596 h 6858000"/>
              <a:gd name="connsiteX163" fmla="*/ 2876043 w 3071665"/>
              <a:gd name="connsiteY163" fmla="*/ 799636 h 6858000"/>
              <a:gd name="connsiteX164" fmla="*/ 2891952 w 3071665"/>
              <a:gd name="connsiteY164" fmla="*/ 757211 h 6858000"/>
              <a:gd name="connsiteX165" fmla="*/ 2906094 w 3071665"/>
              <a:gd name="connsiteY165" fmla="*/ 718322 h 6858000"/>
              <a:gd name="connsiteX166" fmla="*/ 2918468 w 3071665"/>
              <a:gd name="connsiteY166" fmla="*/ 681200 h 6858000"/>
              <a:gd name="connsiteX167" fmla="*/ 2923771 w 3071665"/>
              <a:gd name="connsiteY167" fmla="*/ 663523 h 6858000"/>
              <a:gd name="connsiteX168" fmla="*/ 2927306 w 3071665"/>
              <a:gd name="connsiteY168" fmla="*/ 645846 h 6858000"/>
              <a:gd name="connsiteX169" fmla="*/ 2930842 w 3071665"/>
              <a:gd name="connsiteY169" fmla="*/ 621099 h 6858000"/>
              <a:gd name="connsiteX170" fmla="*/ 2934377 w 3071665"/>
              <a:gd name="connsiteY170" fmla="*/ 596351 h 6858000"/>
              <a:gd name="connsiteX171" fmla="*/ 2937912 w 3071665"/>
              <a:gd name="connsiteY171" fmla="*/ 571603 h 6858000"/>
              <a:gd name="connsiteX172" fmla="*/ 2939680 w 3071665"/>
              <a:gd name="connsiteY172" fmla="*/ 546855 h 6858000"/>
              <a:gd name="connsiteX173" fmla="*/ 2941448 w 3071665"/>
              <a:gd name="connsiteY173" fmla="*/ 495592 h 6858000"/>
              <a:gd name="connsiteX174" fmla="*/ 2939680 w 3071665"/>
              <a:gd name="connsiteY174" fmla="*/ 446097 h 6858000"/>
              <a:gd name="connsiteX175" fmla="*/ 2937912 w 3071665"/>
              <a:gd name="connsiteY175" fmla="*/ 421349 h 6858000"/>
              <a:gd name="connsiteX176" fmla="*/ 2936144 w 3071665"/>
              <a:gd name="connsiteY176" fmla="*/ 394833 h 6858000"/>
              <a:gd name="connsiteX177" fmla="*/ 2932609 w 3071665"/>
              <a:gd name="connsiteY177" fmla="*/ 370086 h 6858000"/>
              <a:gd name="connsiteX178" fmla="*/ 2929074 w 3071665"/>
              <a:gd name="connsiteY178" fmla="*/ 345338 h 6858000"/>
              <a:gd name="connsiteX179" fmla="*/ 2920235 w 3071665"/>
              <a:gd name="connsiteY179" fmla="*/ 297610 h 6858000"/>
              <a:gd name="connsiteX180" fmla="*/ 2914932 w 3071665"/>
              <a:gd name="connsiteY180" fmla="*/ 272862 h 6858000"/>
              <a:gd name="connsiteX181" fmla="*/ 2909629 w 3071665"/>
              <a:gd name="connsiteY181" fmla="*/ 248115 h 6858000"/>
              <a:gd name="connsiteX182" fmla="*/ 2897255 w 3071665"/>
              <a:gd name="connsiteY182" fmla="*/ 202154 h 6858000"/>
              <a:gd name="connsiteX183" fmla="*/ 2883114 w 3071665"/>
              <a:gd name="connsiteY183" fmla="*/ 154427 h 6858000"/>
              <a:gd name="connsiteX184" fmla="*/ 2868972 w 3071665"/>
              <a:gd name="connsiteY184" fmla="*/ 110234 h 6858000"/>
              <a:gd name="connsiteX185" fmla="*/ 2853063 w 3071665"/>
              <a:gd name="connsiteY185" fmla="*/ 67809 h 6858000"/>
              <a:gd name="connsiteX186" fmla="*/ 2837154 w 3071665"/>
              <a:gd name="connsiteY186" fmla="*/ 271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3071665" h="6858000">
                <a:moveTo>
                  <a:pt x="3071665" y="3924144"/>
                </a:moveTo>
                <a:lnTo>
                  <a:pt x="3071665" y="6105930"/>
                </a:lnTo>
                <a:lnTo>
                  <a:pt x="3045743" y="6134545"/>
                </a:lnTo>
                <a:lnTo>
                  <a:pt x="2906095" y="6291870"/>
                </a:lnTo>
                <a:lnTo>
                  <a:pt x="2762912" y="6458034"/>
                </a:lnTo>
                <a:lnTo>
                  <a:pt x="2690436" y="6541116"/>
                </a:lnTo>
                <a:lnTo>
                  <a:pt x="2619729" y="6625965"/>
                </a:lnTo>
                <a:lnTo>
                  <a:pt x="2549021" y="6710815"/>
                </a:lnTo>
                <a:lnTo>
                  <a:pt x="2480081" y="6795664"/>
                </a:lnTo>
                <a:lnTo>
                  <a:pt x="2446494" y="6838089"/>
                </a:lnTo>
                <a:lnTo>
                  <a:pt x="2430731" y="6858000"/>
                </a:lnTo>
                <a:lnTo>
                  <a:pt x="922500" y="6858000"/>
                </a:lnTo>
                <a:lnTo>
                  <a:pt x="924507" y="6852230"/>
                </a:lnTo>
                <a:lnTo>
                  <a:pt x="938649" y="6813341"/>
                </a:lnTo>
                <a:lnTo>
                  <a:pt x="954558" y="6772684"/>
                </a:lnTo>
                <a:lnTo>
                  <a:pt x="970467" y="6730259"/>
                </a:lnTo>
                <a:lnTo>
                  <a:pt x="989912" y="6689602"/>
                </a:lnTo>
                <a:lnTo>
                  <a:pt x="1027033" y="6606521"/>
                </a:lnTo>
                <a:lnTo>
                  <a:pt x="1069458" y="6521671"/>
                </a:lnTo>
                <a:lnTo>
                  <a:pt x="1115418" y="6433286"/>
                </a:lnTo>
                <a:lnTo>
                  <a:pt x="1140166" y="6390861"/>
                </a:lnTo>
                <a:lnTo>
                  <a:pt x="1164914" y="6348437"/>
                </a:lnTo>
                <a:lnTo>
                  <a:pt x="1189662" y="6304244"/>
                </a:lnTo>
                <a:lnTo>
                  <a:pt x="1216177" y="6261820"/>
                </a:lnTo>
                <a:lnTo>
                  <a:pt x="1240925" y="6217627"/>
                </a:lnTo>
                <a:lnTo>
                  <a:pt x="1270976" y="6175202"/>
                </a:lnTo>
                <a:lnTo>
                  <a:pt x="1325774" y="6088585"/>
                </a:lnTo>
                <a:lnTo>
                  <a:pt x="1354057" y="6046161"/>
                </a:lnTo>
                <a:lnTo>
                  <a:pt x="1382341" y="6003736"/>
                </a:lnTo>
                <a:lnTo>
                  <a:pt x="1440675" y="5918886"/>
                </a:lnTo>
                <a:lnTo>
                  <a:pt x="1499009" y="5835805"/>
                </a:lnTo>
                <a:lnTo>
                  <a:pt x="1559110" y="5752723"/>
                </a:lnTo>
                <a:lnTo>
                  <a:pt x="1619212" y="5673176"/>
                </a:lnTo>
                <a:lnTo>
                  <a:pt x="1677546" y="5593630"/>
                </a:lnTo>
                <a:lnTo>
                  <a:pt x="1707597" y="5554741"/>
                </a:lnTo>
                <a:lnTo>
                  <a:pt x="1737648" y="5517619"/>
                </a:lnTo>
                <a:lnTo>
                  <a:pt x="1795982" y="5443376"/>
                </a:lnTo>
                <a:lnTo>
                  <a:pt x="1852548" y="5370900"/>
                </a:lnTo>
                <a:lnTo>
                  <a:pt x="1907347" y="5301960"/>
                </a:lnTo>
                <a:lnTo>
                  <a:pt x="1962145" y="5236555"/>
                </a:lnTo>
                <a:lnTo>
                  <a:pt x="2013408" y="5174686"/>
                </a:lnTo>
                <a:lnTo>
                  <a:pt x="2108864" y="5063321"/>
                </a:lnTo>
                <a:lnTo>
                  <a:pt x="2190178" y="4967865"/>
                </a:lnTo>
                <a:lnTo>
                  <a:pt x="2305079" y="4837056"/>
                </a:lnTo>
                <a:lnTo>
                  <a:pt x="2381089" y="4748671"/>
                </a:lnTo>
                <a:lnTo>
                  <a:pt x="2471242" y="4644377"/>
                </a:lnTo>
                <a:lnTo>
                  <a:pt x="2683366" y="4393364"/>
                </a:lnTo>
                <a:lnTo>
                  <a:pt x="2801801" y="4251948"/>
                </a:lnTo>
                <a:lnTo>
                  <a:pt x="2927308" y="4099926"/>
                </a:lnTo>
                <a:close/>
                <a:moveTo>
                  <a:pt x="2826529" y="0"/>
                </a:moveTo>
                <a:lnTo>
                  <a:pt x="3071664" y="0"/>
                </a:lnTo>
                <a:lnTo>
                  <a:pt x="3071664" y="2869379"/>
                </a:lnTo>
                <a:lnTo>
                  <a:pt x="3038671" y="2915570"/>
                </a:lnTo>
                <a:lnTo>
                  <a:pt x="2973266" y="3002187"/>
                </a:lnTo>
                <a:lnTo>
                  <a:pt x="2842457" y="3177189"/>
                </a:lnTo>
                <a:lnTo>
                  <a:pt x="2706344" y="3352191"/>
                </a:lnTo>
                <a:lnTo>
                  <a:pt x="2568464" y="3530728"/>
                </a:lnTo>
                <a:lnTo>
                  <a:pt x="2285632" y="3891338"/>
                </a:lnTo>
                <a:lnTo>
                  <a:pt x="2142449" y="4073411"/>
                </a:lnTo>
                <a:lnTo>
                  <a:pt x="1999265" y="4255484"/>
                </a:lnTo>
                <a:lnTo>
                  <a:pt x="1859617" y="4439324"/>
                </a:lnTo>
                <a:lnTo>
                  <a:pt x="1788909" y="4531245"/>
                </a:lnTo>
                <a:lnTo>
                  <a:pt x="1719969" y="4623165"/>
                </a:lnTo>
                <a:lnTo>
                  <a:pt x="1651029" y="4715085"/>
                </a:lnTo>
                <a:lnTo>
                  <a:pt x="1583856" y="4807005"/>
                </a:lnTo>
                <a:lnTo>
                  <a:pt x="1516684" y="4898926"/>
                </a:lnTo>
                <a:lnTo>
                  <a:pt x="1451279" y="4990846"/>
                </a:lnTo>
                <a:lnTo>
                  <a:pt x="1387642" y="5084534"/>
                </a:lnTo>
                <a:lnTo>
                  <a:pt x="1324005" y="5176454"/>
                </a:lnTo>
                <a:lnTo>
                  <a:pt x="1263903" y="5268374"/>
                </a:lnTo>
                <a:lnTo>
                  <a:pt x="1202034" y="5362062"/>
                </a:lnTo>
                <a:lnTo>
                  <a:pt x="1143700" y="5453983"/>
                </a:lnTo>
                <a:lnTo>
                  <a:pt x="1085366" y="5545903"/>
                </a:lnTo>
                <a:lnTo>
                  <a:pt x="1030567" y="5637823"/>
                </a:lnTo>
                <a:lnTo>
                  <a:pt x="977536" y="5731511"/>
                </a:lnTo>
                <a:lnTo>
                  <a:pt x="928041" y="5823431"/>
                </a:lnTo>
                <a:lnTo>
                  <a:pt x="878545" y="5915351"/>
                </a:lnTo>
                <a:lnTo>
                  <a:pt x="832585" y="6007272"/>
                </a:lnTo>
                <a:lnTo>
                  <a:pt x="788393" y="6099192"/>
                </a:lnTo>
                <a:lnTo>
                  <a:pt x="745968" y="6191112"/>
                </a:lnTo>
                <a:lnTo>
                  <a:pt x="707079" y="6281265"/>
                </a:lnTo>
                <a:lnTo>
                  <a:pt x="671725" y="6373185"/>
                </a:lnTo>
                <a:lnTo>
                  <a:pt x="638139" y="6465105"/>
                </a:lnTo>
                <a:lnTo>
                  <a:pt x="606320" y="6557025"/>
                </a:lnTo>
                <a:lnTo>
                  <a:pt x="579805" y="6647178"/>
                </a:lnTo>
                <a:lnTo>
                  <a:pt x="555057" y="6737331"/>
                </a:lnTo>
                <a:lnTo>
                  <a:pt x="533844" y="6827483"/>
                </a:lnTo>
                <a:lnTo>
                  <a:pt x="527741" y="6858000"/>
                </a:lnTo>
                <a:lnTo>
                  <a:pt x="148053" y="6858000"/>
                </a:lnTo>
                <a:lnTo>
                  <a:pt x="134345" y="6816877"/>
                </a:lnTo>
                <a:lnTo>
                  <a:pt x="120203" y="6772685"/>
                </a:lnTo>
                <a:lnTo>
                  <a:pt x="106062" y="6726724"/>
                </a:lnTo>
                <a:lnTo>
                  <a:pt x="93688" y="6682532"/>
                </a:lnTo>
                <a:lnTo>
                  <a:pt x="83082" y="6636572"/>
                </a:lnTo>
                <a:lnTo>
                  <a:pt x="72476" y="6592379"/>
                </a:lnTo>
                <a:lnTo>
                  <a:pt x="61869" y="6544652"/>
                </a:lnTo>
                <a:lnTo>
                  <a:pt x="53031" y="6498691"/>
                </a:lnTo>
                <a:lnTo>
                  <a:pt x="44192" y="6450964"/>
                </a:lnTo>
                <a:lnTo>
                  <a:pt x="37122" y="6401468"/>
                </a:lnTo>
                <a:lnTo>
                  <a:pt x="30051" y="6351973"/>
                </a:lnTo>
                <a:lnTo>
                  <a:pt x="22980" y="6302477"/>
                </a:lnTo>
                <a:lnTo>
                  <a:pt x="17677" y="6252982"/>
                </a:lnTo>
                <a:lnTo>
                  <a:pt x="12374" y="6201718"/>
                </a:lnTo>
                <a:lnTo>
                  <a:pt x="8838" y="6150455"/>
                </a:lnTo>
                <a:lnTo>
                  <a:pt x="5303" y="6097424"/>
                </a:lnTo>
                <a:lnTo>
                  <a:pt x="1768" y="6039090"/>
                </a:lnTo>
                <a:lnTo>
                  <a:pt x="0" y="5980756"/>
                </a:lnTo>
                <a:lnTo>
                  <a:pt x="0" y="5922422"/>
                </a:lnTo>
                <a:lnTo>
                  <a:pt x="1768" y="5864088"/>
                </a:lnTo>
                <a:lnTo>
                  <a:pt x="3535" y="5805754"/>
                </a:lnTo>
                <a:lnTo>
                  <a:pt x="8838" y="5747420"/>
                </a:lnTo>
                <a:lnTo>
                  <a:pt x="14142" y="5690854"/>
                </a:lnTo>
                <a:lnTo>
                  <a:pt x="19445" y="5634288"/>
                </a:lnTo>
                <a:lnTo>
                  <a:pt x="28283" y="5577721"/>
                </a:lnTo>
                <a:lnTo>
                  <a:pt x="37122" y="5521155"/>
                </a:lnTo>
                <a:lnTo>
                  <a:pt x="45960" y="5464589"/>
                </a:lnTo>
                <a:lnTo>
                  <a:pt x="58334" y="5408022"/>
                </a:lnTo>
                <a:lnTo>
                  <a:pt x="70708" y="5353224"/>
                </a:lnTo>
                <a:lnTo>
                  <a:pt x="83082" y="5298425"/>
                </a:lnTo>
                <a:lnTo>
                  <a:pt x="98991" y="5243627"/>
                </a:lnTo>
                <a:lnTo>
                  <a:pt x="114900" y="5188828"/>
                </a:lnTo>
                <a:lnTo>
                  <a:pt x="130810" y="5134029"/>
                </a:lnTo>
                <a:lnTo>
                  <a:pt x="148487" y="5079231"/>
                </a:lnTo>
                <a:lnTo>
                  <a:pt x="167931" y="5024432"/>
                </a:lnTo>
                <a:lnTo>
                  <a:pt x="187376" y="4971401"/>
                </a:lnTo>
                <a:lnTo>
                  <a:pt x="206821" y="4918370"/>
                </a:lnTo>
                <a:lnTo>
                  <a:pt x="228033" y="4863572"/>
                </a:lnTo>
                <a:lnTo>
                  <a:pt x="251013" y="4810541"/>
                </a:lnTo>
                <a:lnTo>
                  <a:pt x="273993" y="4757510"/>
                </a:lnTo>
                <a:lnTo>
                  <a:pt x="323489" y="4653216"/>
                </a:lnTo>
                <a:lnTo>
                  <a:pt x="374752" y="4547154"/>
                </a:lnTo>
                <a:lnTo>
                  <a:pt x="401267" y="4495891"/>
                </a:lnTo>
                <a:lnTo>
                  <a:pt x="429550" y="4444627"/>
                </a:lnTo>
                <a:lnTo>
                  <a:pt x="457834" y="4391597"/>
                </a:lnTo>
                <a:lnTo>
                  <a:pt x="487884" y="4340333"/>
                </a:lnTo>
                <a:lnTo>
                  <a:pt x="516168" y="4289070"/>
                </a:lnTo>
                <a:lnTo>
                  <a:pt x="546218" y="4237807"/>
                </a:lnTo>
                <a:lnTo>
                  <a:pt x="608088" y="4135280"/>
                </a:lnTo>
                <a:lnTo>
                  <a:pt x="673493" y="4034522"/>
                </a:lnTo>
                <a:lnTo>
                  <a:pt x="738897" y="3931995"/>
                </a:lnTo>
                <a:lnTo>
                  <a:pt x="806070" y="3831237"/>
                </a:lnTo>
                <a:lnTo>
                  <a:pt x="841424" y="3781741"/>
                </a:lnTo>
                <a:lnTo>
                  <a:pt x="875010" y="3732246"/>
                </a:lnTo>
                <a:lnTo>
                  <a:pt x="1016426" y="3528960"/>
                </a:lnTo>
                <a:lnTo>
                  <a:pt x="1161377" y="3330978"/>
                </a:lnTo>
                <a:lnTo>
                  <a:pt x="1308096" y="3131229"/>
                </a:lnTo>
                <a:lnTo>
                  <a:pt x="1453047" y="2933246"/>
                </a:lnTo>
                <a:lnTo>
                  <a:pt x="1525522" y="2832488"/>
                </a:lnTo>
                <a:lnTo>
                  <a:pt x="1596230" y="2733497"/>
                </a:lnTo>
                <a:lnTo>
                  <a:pt x="1836637" y="2397634"/>
                </a:lnTo>
                <a:lnTo>
                  <a:pt x="2068205" y="2072378"/>
                </a:lnTo>
                <a:lnTo>
                  <a:pt x="2177803" y="1916821"/>
                </a:lnTo>
                <a:lnTo>
                  <a:pt x="2283864" y="1766566"/>
                </a:lnTo>
                <a:lnTo>
                  <a:pt x="2382856" y="1621615"/>
                </a:lnTo>
                <a:lnTo>
                  <a:pt x="2478311" y="1481967"/>
                </a:lnTo>
                <a:lnTo>
                  <a:pt x="2564928" y="1349390"/>
                </a:lnTo>
                <a:lnTo>
                  <a:pt x="2644475" y="1223883"/>
                </a:lnTo>
                <a:lnTo>
                  <a:pt x="2716950" y="1105448"/>
                </a:lnTo>
                <a:lnTo>
                  <a:pt x="2748769" y="1048881"/>
                </a:lnTo>
                <a:lnTo>
                  <a:pt x="2778820" y="995850"/>
                </a:lnTo>
                <a:lnTo>
                  <a:pt x="2807103" y="942820"/>
                </a:lnTo>
                <a:lnTo>
                  <a:pt x="2831850" y="893324"/>
                </a:lnTo>
                <a:lnTo>
                  <a:pt x="2854830" y="845596"/>
                </a:lnTo>
                <a:lnTo>
                  <a:pt x="2876043" y="799636"/>
                </a:lnTo>
                <a:lnTo>
                  <a:pt x="2891952" y="757211"/>
                </a:lnTo>
                <a:lnTo>
                  <a:pt x="2906094" y="718322"/>
                </a:lnTo>
                <a:lnTo>
                  <a:pt x="2918468" y="681200"/>
                </a:lnTo>
                <a:lnTo>
                  <a:pt x="2923771" y="663523"/>
                </a:lnTo>
                <a:lnTo>
                  <a:pt x="2927306" y="645846"/>
                </a:lnTo>
                <a:lnTo>
                  <a:pt x="2930842" y="621099"/>
                </a:lnTo>
                <a:lnTo>
                  <a:pt x="2934377" y="596351"/>
                </a:lnTo>
                <a:lnTo>
                  <a:pt x="2937912" y="571603"/>
                </a:lnTo>
                <a:lnTo>
                  <a:pt x="2939680" y="546855"/>
                </a:lnTo>
                <a:lnTo>
                  <a:pt x="2941448" y="495592"/>
                </a:lnTo>
                <a:lnTo>
                  <a:pt x="2939680" y="446097"/>
                </a:lnTo>
                <a:lnTo>
                  <a:pt x="2937912" y="421349"/>
                </a:lnTo>
                <a:lnTo>
                  <a:pt x="2936144" y="394833"/>
                </a:lnTo>
                <a:lnTo>
                  <a:pt x="2932609" y="370086"/>
                </a:lnTo>
                <a:lnTo>
                  <a:pt x="2929074" y="345338"/>
                </a:lnTo>
                <a:lnTo>
                  <a:pt x="2920235" y="297610"/>
                </a:lnTo>
                <a:lnTo>
                  <a:pt x="2914932" y="272862"/>
                </a:lnTo>
                <a:lnTo>
                  <a:pt x="2909629" y="248115"/>
                </a:lnTo>
                <a:lnTo>
                  <a:pt x="2897255" y="202154"/>
                </a:lnTo>
                <a:lnTo>
                  <a:pt x="2883114" y="154427"/>
                </a:lnTo>
                <a:lnTo>
                  <a:pt x="2868972" y="110234"/>
                </a:lnTo>
                <a:lnTo>
                  <a:pt x="2853063" y="67809"/>
                </a:lnTo>
                <a:lnTo>
                  <a:pt x="2837154" y="271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40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9">
            <a:extLst>
              <a:ext uri="{FF2B5EF4-FFF2-40B4-BE49-F238E27FC236}">
                <a16:creationId xmlns:a16="http://schemas.microsoft.com/office/drawing/2014/main" id="{5FF9A2D4-6DC1-9A08-458A-4055DDEF3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E53753E-95AF-47EE-BCF8-DFFACE6AEFFF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2132856"/>
            <a:ext cx="4535486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4436690"/>
            <a:ext cx="4535486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081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Pictur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54361A05-748E-6BA5-2C76-26672F402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28730A1-A494-40A4-B110-98BD117055DD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9" y="2132856"/>
            <a:ext cx="4535486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9" y="4436690"/>
            <a:ext cx="4535486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57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5328098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237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5328098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74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5328096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73238"/>
            <a:ext cx="5328097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5328098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25.1.2026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7988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5328096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016" y="1773238"/>
            <a:ext cx="5328097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5328098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25.1.2026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23341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773238"/>
            <a:ext cx="10944222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9" y="2420888"/>
            <a:ext cx="10944222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27E8-F234-47B6-9AB4-655F3C85B25E}" type="datetime1">
              <a:rPr lang="fi-FI" smtClean="0"/>
              <a:t>25.1.2026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0202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eade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9" y="1773238"/>
            <a:ext cx="10944222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9" y="2420888"/>
            <a:ext cx="10944222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27E8-F234-47B6-9AB4-655F3C85B25E}" type="datetime1">
              <a:rPr lang="fi-FI" smtClean="0"/>
              <a:t>25.1.2026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46040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6278-0317-47B4-A5E2-1B008F0A3A4E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F05E37-3776-01E8-7194-21D33C2EE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0256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72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4EA29E3-E866-4A2F-84AC-3AE1AF44FDD8}" type="datetime1">
              <a:rPr lang="fi-FI" smtClean="0"/>
              <a:t>25.1.2026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2636912"/>
            <a:ext cx="777686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95600" y="4941168"/>
            <a:ext cx="720080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FF26978-9DBF-1097-4DB0-BE724D2E4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accent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E2E0327-8C70-04CD-AE98-946AFFDF5B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BF6A573-072E-10C2-4A9A-DA609EA90E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3AE2EA5-062C-A107-1DFD-DB98E870F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055440" cy="1859886"/>
          </a:xfrm>
          <a:custGeom>
            <a:avLst/>
            <a:gdLst>
              <a:gd name="connsiteX0" fmla="*/ 0 w 1055440"/>
              <a:gd name="connsiteY0" fmla="*/ 0 h 1859886"/>
              <a:gd name="connsiteX1" fmla="*/ 1052827 w 1055440"/>
              <a:gd name="connsiteY1" fmla="*/ 0 h 1859886"/>
              <a:gd name="connsiteX2" fmla="*/ 1053220 w 1055440"/>
              <a:gd name="connsiteY2" fmla="*/ 7467 h 1859886"/>
              <a:gd name="connsiteX3" fmla="*/ 1055440 w 1055440"/>
              <a:gd name="connsiteY3" fmla="*/ 49646 h 1859886"/>
              <a:gd name="connsiteX4" fmla="*/ 1055440 w 1055440"/>
              <a:gd name="connsiteY4" fmla="*/ 91825 h 1859886"/>
              <a:gd name="connsiteX5" fmla="*/ 1053220 w 1055440"/>
              <a:gd name="connsiteY5" fmla="*/ 134004 h 1859886"/>
              <a:gd name="connsiteX6" fmla="*/ 1051000 w 1055440"/>
              <a:gd name="connsiteY6" fmla="*/ 176183 h 1859886"/>
              <a:gd name="connsiteX7" fmla="*/ 1048780 w 1055440"/>
              <a:gd name="connsiteY7" fmla="*/ 218361 h 1859886"/>
              <a:gd name="connsiteX8" fmla="*/ 1044341 w 1055440"/>
              <a:gd name="connsiteY8" fmla="*/ 258320 h 1859886"/>
              <a:gd name="connsiteX9" fmla="*/ 1039901 w 1055440"/>
              <a:gd name="connsiteY9" fmla="*/ 300499 h 1859886"/>
              <a:gd name="connsiteX10" fmla="*/ 1033241 w 1055440"/>
              <a:gd name="connsiteY10" fmla="*/ 342678 h 1859886"/>
              <a:gd name="connsiteX11" fmla="*/ 1026581 w 1055440"/>
              <a:gd name="connsiteY11" fmla="*/ 382637 h 1859886"/>
              <a:gd name="connsiteX12" fmla="*/ 1017701 w 1055440"/>
              <a:gd name="connsiteY12" fmla="*/ 424816 h 1859886"/>
              <a:gd name="connsiteX13" fmla="*/ 997722 w 1055440"/>
              <a:gd name="connsiteY13" fmla="*/ 506954 h 1859886"/>
              <a:gd name="connsiteX14" fmla="*/ 986622 w 1055440"/>
              <a:gd name="connsiteY14" fmla="*/ 546913 h 1859886"/>
              <a:gd name="connsiteX15" fmla="*/ 973302 w 1055440"/>
              <a:gd name="connsiteY15" fmla="*/ 586872 h 1859886"/>
              <a:gd name="connsiteX16" fmla="*/ 957763 w 1055440"/>
              <a:gd name="connsiteY16" fmla="*/ 624611 h 1859886"/>
              <a:gd name="connsiteX17" fmla="*/ 942223 w 1055440"/>
              <a:gd name="connsiteY17" fmla="*/ 664570 h 1859886"/>
              <a:gd name="connsiteX18" fmla="*/ 926684 w 1055440"/>
              <a:gd name="connsiteY18" fmla="*/ 702309 h 1859886"/>
              <a:gd name="connsiteX19" fmla="*/ 908924 w 1055440"/>
              <a:gd name="connsiteY19" fmla="*/ 740048 h 1859886"/>
              <a:gd name="connsiteX20" fmla="*/ 888944 w 1055440"/>
              <a:gd name="connsiteY20" fmla="*/ 777787 h 1859886"/>
              <a:gd name="connsiteX21" fmla="*/ 868965 w 1055440"/>
              <a:gd name="connsiteY21" fmla="*/ 815526 h 1859886"/>
              <a:gd name="connsiteX22" fmla="*/ 846766 w 1055440"/>
              <a:gd name="connsiteY22" fmla="*/ 851045 h 1859886"/>
              <a:gd name="connsiteX23" fmla="*/ 824566 w 1055440"/>
              <a:gd name="connsiteY23" fmla="*/ 886564 h 1859886"/>
              <a:gd name="connsiteX24" fmla="*/ 800147 w 1055440"/>
              <a:gd name="connsiteY24" fmla="*/ 922083 h 1859886"/>
              <a:gd name="connsiteX25" fmla="*/ 775727 w 1055440"/>
              <a:gd name="connsiteY25" fmla="*/ 955382 h 1859886"/>
              <a:gd name="connsiteX26" fmla="*/ 646971 w 1055440"/>
              <a:gd name="connsiteY26" fmla="*/ 1117438 h 1859886"/>
              <a:gd name="connsiteX27" fmla="*/ 582593 w 1055440"/>
              <a:gd name="connsiteY27" fmla="*/ 1197356 h 1859886"/>
              <a:gd name="connsiteX28" fmla="*/ 515994 w 1055440"/>
              <a:gd name="connsiteY28" fmla="*/ 1277273 h 1859886"/>
              <a:gd name="connsiteX29" fmla="*/ 382798 w 1055440"/>
              <a:gd name="connsiteY29" fmla="*/ 1432669 h 1859886"/>
              <a:gd name="connsiteX30" fmla="*/ 242941 w 1055440"/>
              <a:gd name="connsiteY30" fmla="*/ 1590285 h 1859886"/>
              <a:gd name="connsiteX31" fmla="*/ 100865 w 1055440"/>
              <a:gd name="connsiteY31" fmla="*/ 1750121 h 1859886"/>
              <a:gd name="connsiteX32" fmla="*/ 0 w 1055440"/>
              <a:gd name="connsiteY32" fmla="*/ 1859886 h 185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55440" h="1859886">
                <a:moveTo>
                  <a:pt x="0" y="0"/>
                </a:moveTo>
                <a:lnTo>
                  <a:pt x="1052827" y="0"/>
                </a:lnTo>
                <a:lnTo>
                  <a:pt x="1053220" y="7467"/>
                </a:lnTo>
                <a:lnTo>
                  <a:pt x="1055440" y="49646"/>
                </a:lnTo>
                <a:lnTo>
                  <a:pt x="1055440" y="91825"/>
                </a:lnTo>
                <a:lnTo>
                  <a:pt x="1053220" y="134004"/>
                </a:lnTo>
                <a:lnTo>
                  <a:pt x="1051000" y="176183"/>
                </a:lnTo>
                <a:lnTo>
                  <a:pt x="1048780" y="218361"/>
                </a:lnTo>
                <a:lnTo>
                  <a:pt x="1044341" y="258320"/>
                </a:lnTo>
                <a:lnTo>
                  <a:pt x="1039901" y="300499"/>
                </a:lnTo>
                <a:lnTo>
                  <a:pt x="1033241" y="342678"/>
                </a:lnTo>
                <a:lnTo>
                  <a:pt x="1026581" y="382637"/>
                </a:lnTo>
                <a:lnTo>
                  <a:pt x="1017701" y="424816"/>
                </a:lnTo>
                <a:lnTo>
                  <a:pt x="997722" y="506954"/>
                </a:lnTo>
                <a:lnTo>
                  <a:pt x="986622" y="546913"/>
                </a:lnTo>
                <a:lnTo>
                  <a:pt x="973302" y="586872"/>
                </a:lnTo>
                <a:lnTo>
                  <a:pt x="957763" y="624611"/>
                </a:lnTo>
                <a:lnTo>
                  <a:pt x="942223" y="664570"/>
                </a:lnTo>
                <a:lnTo>
                  <a:pt x="926684" y="702309"/>
                </a:lnTo>
                <a:lnTo>
                  <a:pt x="908924" y="740048"/>
                </a:lnTo>
                <a:lnTo>
                  <a:pt x="888944" y="777787"/>
                </a:lnTo>
                <a:lnTo>
                  <a:pt x="868965" y="815526"/>
                </a:lnTo>
                <a:lnTo>
                  <a:pt x="846766" y="851045"/>
                </a:lnTo>
                <a:lnTo>
                  <a:pt x="824566" y="886564"/>
                </a:lnTo>
                <a:lnTo>
                  <a:pt x="800147" y="922083"/>
                </a:lnTo>
                <a:lnTo>
                  <a:pt x="775727" y="955382"/>
                </a:lnTo>
                <a:lnTo>
                  <a:pt x="646971" y="1117438"/>
                </a:lnTo>
                <a:lnTo>
                  <a:pt x="582593" y="1197356"/>
                </a:lnTo>
                <a:lnTo>
                  <a:pt x="515994" y="1277273"/>
                </a:lnTo>
                <a:lnTo>
                  <a:pt x="382798" y="1432669"/>
                </a:lnTo>
                <a:lnTo>
                  <a:pt x="242941" y="1590285"/>
                </a:lnTo>
                <a:lnTo>
                  <a:pt x="100865" y="1750121"/>
                </a:lnTo>
                <a:lnTo>
                  <a:pt x="0" y="1859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9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37DD0E-296C-8C45-52B2-8F30DD339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91744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66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36278-0317-47B4-A5E2-1B008F0A3A4E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F05E37-3776-01E8-7194-21D33C2EE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8400256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33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Highligh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9B3E-E336-46B9-A585-F7572893B654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2879825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1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1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37DD0E-296C-8C45-52B2-8F30DD339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3791744" y="1773238"/>
            <a:ext cx="0" cy="4392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6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8275D46-648A-6D1B-558E-E3FAC079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2BFE28-A8A3-9BA9-3FCF-80A8FC75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052CB-1C59-5FF2-4DF9-656C509F72B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41B497-A1EF-4919-9591-DEA47F30A355}" type="datetime1">
              <a:rPr lang="fi-FI" smtClean="0"/>
              <a:t>25.1.2026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C01B7-6394-8CC2-2C32-66EE2DE3FF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CD5D9A-E923-5757-606E-E0B4413A92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299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7200900" cy="108054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A6B75E8-E809-A875-9F2D-14DC986B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7802" y="0"/>
            <a:ext cx="4074198" cy="6858000"/>
          </a:xfrm>
          <a:custGeom>
            <a:avLst/>
            <a:gdLst>
              <a:gd name="connsiteX0" fmla="*/ 2320585 w 4074198"/>
              <a:gd name="connsiteY0" fmla="*/ 0 h 6858000"/>
              <a:gd name="connsiteX1" fmla="*/ 4074198 w 4074198"/>
              <a:gd name="connsiteY1" fmla="*/ 0 h 6858000"/>
              <a:gd name="connsiteX2" fmla="*/ 4074198 w 4074198"/>
              <a:gd name="connsiteY2" fmla="*/ 1196752 h 6858000"/>
              <a:gd name="connsiteX3" fmla="*/ 4074198 w 4074198"/>
              <a:gd name="connsiteY3" fmla="*/ 1688600 h 6858000"/>
              <a:gd name="connsiteX4" fmla="*/ 4074198 w 4074198"/>
              <a:gd name="connsiteY4" fmla="*/ 2636912 h 6858000"/>
              <a:gd name="connsiteX5" fmla="*/ 4074198 w 4074198"/>
              <a:gd name="connsiteY5" fmla="*/ 5417840 h 6858000"/>
              <a:gd name="connsiteX6" fmla="*/ 4074198 w 4074198"/>
              <a:gd name="connsiteY6" fmla="*/ 6858000 h 6858000"/>
              <a:gd name="connsiteX7" fmla="*/ 1074542 w 4074198"/>
              <a:gd name="connsiteY7" fmla="*/ 6858000 h 6858000"/>
              <a:gd name="connsiteX8" fmla="*/ 1074542 w 4074198"/>
              <a:gd name="connsiteY8" fmla="*/ 6825044 h 6858000"/>
              <a:gd name="connsiteX9" fmla="*/ 1066788 w 4074198"/>
              <a:gd name="connsiteY9" fmla="*/ 6858000 h 6858000"/>
              <a:gd name="connsiteX10" fmla="*/ 248653 w 4074198"/>
              <a:gd name="connsiteY10" fmla="*/ 6858000 h 6858000"/>
              <a:gd name="connsiteX11" fmla="*/ 236503 w 4074198"/>
              <a:gd name="connsiteY11" fmla="*/ 6820034 h 6858000"/>
              <a:gd name="connsiteX12" fmla="*/ 208679 w 4074198"/>
              <a:gd name="connsiteY12" fmla="*/ 6729607 h 6858000"/>
              <a:gd name="connsiteX13" fmla="*/ 184333 w 4074198"/>
              <a:gd name="connsiteY13" fmla="*/ 6642657 h 6858000"/>
              <a:gd name="connsiteX14" fmla="*/ 163466 w 4074198"/>
              <a:gd name="connsiteY14" fmla="*/ 6552230 h 6858000"/>
              <a:gd name="connsiteX15" fmla="*/ 142598 w 4074198"/>
              <a:gd name="connsiteY15" fmla="*/ 6465280 h 6858000"/>
              <a:gd name="connsiteX16" fmla="*/ 121730 w 4074198"/>
              <a:gd name="connsiteY16" fmla="*/ 6371374 h 6858000"/>
              <a:gd name="connsiteX17" fmla="*/ 104340 w 4074198"/>
              <a:gd name="connsiteY17" fmla="*/ 6280947 h 6858000"/>
              <a:gd name="connsiteX18" fmla="*/ 86950 w 4074198"/>
              <a:gd name="connsiteY18" fmla="*/ 6187041 h 6858000"/>
              <a:gd name="connsiteX19" fmla="*/ 73038 w 4074198"/>
              <a:gd name="connsiteY19" fmla="*/ 6089658 h 6858000"/>
              <a:gd name="connsiteX20" fmla="*/ 59126 w 4074198"/>
              <a:gd name="connsiteY20" fmla="*/ 5992274 h 6858000"/>
              <a:gd name="connsiteX21" fmla="*/ 45214 w 4074198"/>
              <a:gd name="connsiteY21" fmla="*/ 5894890 h 6858000"/>
              <a:gd name="connsiteX22" fmla="*/ 34780 w 4074198"/>
              <a:gd name="connsiteY22" fmla="*/ 5797507 h 6858000"/>
              <a:gd name="connsiteX23" fmla="*/ 24346 w 4074198"/>
              <a:gd name="connsiteY23" fmla="*/ 5696645 h 6858000"/>
              <a:gd name="connsiteX24" fmla="*/ 17390 w 4074198"/>
              <a:gd name="connsiteY24" fmla="*/ 5595784 h 6858000"/>
              <a:gd name="connsiteX25" fmla="*/ 10434 w 4074198"/>
              <a:gd name="connsiteY25" fmla="*/ 5491444 h 6858000"/>
              <a:gd name="connsiteX26" fmla="*/ 3478 w 4074198"/>
              <a:gd name="connsiteY26" fmla="*/ 5376671 h 6858000"/>
              <a:gd name="connsiteX27" fmla="*/ 0 w 4074198"/>
              <a:gd name="connsiteY27" fmla="*/ 5261897 h 6858000"/>
              <a:gd name="connsiteX28" fmla="*/ 0 w 4074198"/>
              <a:gd name="connsiteY28" fmla="*/ 5147124 h 6858000"/>
              <a:gd name="connsiteX29" fmla="*/ 3478 w 4074198"/>
              <a:gd name="connsiteY29" fmla="*/ 5032350 h 6858000"/>
              <a:gd name="connsiteX30" fmla="*/ 6956 w 4074198"/>
              <a:gd name="connsiteY30" fmla="*/ 4917577 h 6858000"/>
              <a:gd name="connsiteX31" fmla="*/ 17390 w 4074198"/>
              <a:gd name="connsiteY31" fmla="*/ 4802803 h 6858000"/>
              <a:gd name="connsiteX32" fmla="*/ 27824 w 4074198"/>
              <a:gd name="connsiteY32" fmla="*/ 4691508 h 6858000"/>
              <a:gd name="connsiteX33" fmla="*/ 38258 w 4074198"/>
              <a:gd name="connsiteY33" fmla="*/ 4580212 h 6858000"/>
              <a:gd name="connsiteX34" fmla="*/ 55648 w 4074198"/>
              <a:gd name="connsiteY34" fmla="*/ 4468916 h 6858000"/>
              <a:gd name="connsiteX35" fmla="*/ 73038 w 4074198"/>
              <a:gd name="connsiteY35" fmla="*/ 4357621 h 6858000"/>
              <a:gd name="connsiteX36" fmla="*/ 90428 w 4074198"/>
              <a:gd name="connsiteY36" fmla="*/ 4246325 h 6858000"/>
              <a:gd name="connsiteX37" fmla="*/ 114774 w 4074198"/>
              <a:gd name="connsiteY37" fmla="*/ 4135030 h 6858000"/>
              <a:gd name="connsiteX38" fmla="*/ 139120 w 4074198"/>
              <a:gd name="connsiteY38" fmla="*/ 4027212 h 6858000"/>
              <a:gd name="connsiteX39" fmla="*/ 163466 w 4074198"/>
              <a:gd name="connsiteY39" fmla="*/ 3919395 h 6858000"/>
              <a:gd name="connsiteX40" fmla="*/ 194767 w 4074198"/>
              <a:gd name="connsiteY40" fmla="*/ 3811577 h 6858000"/>
              <a:gd name="connsiteX41" fmla="*/ 226069 w 4074198"/>
              <a:gd name="connsiteY41" fmla="*/ 3703760 h 6858000"/>
              <a:gd name="connsiteX42" fmla="*/ 257371 w 4074198"/>
              <a:gd name="connsiteY42" fmla="*/ 3595942 h 6858000"/>
              <a:gd name="connsiteX43" fmla="*/ 292151 w 4074198"/>
              <a:gd name="connsiteY43" fmla="*/ 3488125 h 6858000"/>
              <a:gd name="connsiteX44" fmla="*/ 330409 w 4074198"/>
              <a:gd name="connsiteY44" fmla="*/ 3380307 h 6858000"/>
              <a:gd name="connsiteX45" fmla="*/ 368666 w 4074198"/>
              <a:gd name="connsiteY45" fmla="*/ 3275968 h 6858000"/>
              <a:gd name="connsiteX46" fmla="*/ 406924 w 4074198"/>
              <a:gd name="connsiteY46" fmla="*/ 3171628 h 6858000"/>
              <a:gd name="connsiteX47" fmla="*/ 448660 w 4074198"/>
              <a:gd name="connsiteY47" fmla="*/ 3063811 h 6858000"/>
              <a:gd name="connsiteX48" fmla="*/ 493874 w 4074198"/>
              <a:gd name="connsiteY48" fmla="*/ 2959471 h 6858000"/>
              <a:gd name="connsiteX49" fmla="*/ 539088 w 4074198"/>
              <a:gd name="connsiteY49" fmla="*/ 2855131 h 6858000"/>
              <a:gd name="connsiteX50" fmla="*/ 636471 w 4074198"/>
              <a:gd name="connsiteY50" fmla="*/ 2649930 h 6858000"/>
              <a:gd name="connsiteX51" fmla="*/ 737333 w 4074198"/>
              <a:gd name="connsiteY51" fmla="*/ 2441251 h 6858000"/>
              <a:gd name="connsiteX52" fmla="*/ 789503 w 4074198"/>
              <a:gd name="connsiteY52" fmla="*/ 2340390 h 6858000"/>
              <a:gd name="connsiteX53" fmla="*/ 845150 w 4074198"/>
              <a:gd name="connsiteY53" fmla="*/ 2239528 h 6858000"/>
              <a:gd name="connsiteX54" fmla="*/ 900798 w 4074198"/>
              <a:gd name="connsiteY54" fmla="*/ 2135188 h 6858000"/>
              <a:gd name="connsiteX55" fmla="*/ 959924 w 4074198"/>
              <a:gd name="connsiteY55" fmla="*/ 2034327 h 6858000"/>
              <a:gd name="connsiteX56" fmla="*/ 1015572 w 4074198"/>
              <a:gd name="connsiteY56" fmla="*/ 1933465 h 6858000"/>
              <a:gd name="connsiteX57" fmla="*/ 1074697 w 4074198"/>
              <a:gd name="connsiteY57" fmla="*/ 1832604 h 6858000"/>
              <a:gd name="connsiteX58" fmla="*/ 1196427 w 4074198"/>
              <a:gd name="connsiteY58" fmla="*/ 1630881 h 6858000"/>
              <a:gd name="connsiteX59" fmla="*/ 1325112 w 4074198"/>
              <a:gd name="connsiteY59" fmla="*/ 1432635 h 6858000"/>
              <a:gd name="connsiteX60" fmla="*/ 1453798 w 4074198"/>
              <a:gd name="connsiteY60" fmla="*/ 1230912 h 6858000"/>
              <a:gd name="connsiteX61" fmla="*/ 1585961 w 4074198"/>
              <a:gd name="connsiteY61" fmla="*/ 1032667 h 6858000"/>
              <a:gd name="connsiteX62" fmla="*/ 1655521 w 4074198"/>
              <a:gd name="connsiteY62" fmla="*/ 935284 h 6858000"/>
              <a:gd name="connsiteX63" fmla="*/ 1721603 w 4074198"/>
              <a:gd name="connsiteY63" fmla="*/ 837900 h 6858000"/>
              <a:gd name="connsiteX64" fmla="*/ 1999842 w 4074198"/>
              <a:gd name="connsiteY64" fmla="*/ 437932 h 6858000"/>
              <a:gd name="connsiteX65" fmla="*/ 2285036 w 4074198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74198" h="6858000">
                <a:moveTo>
                  <a:pt x="2320585" y="0"/>
                </a:moveTo>
                <a:lnTo>
                  <a:pt x="4074198" y="0"/>
                </a:lnTo>
                <a:lnTo>
                  <a:pt x="4074198" y="1196752"/>
                </a:lnTo>
                <a:lnTo>
                  <a:pt x="4074198" y="1688600"/>
                </a:lnTo>
                <a:lnTo>
                  <a:pt x="4074198" y="2636912"/>
                </a:lnTo>
                <a:lnTo>
                  <a:pt x="4074198" y="5417840"/>
                </a:lnTo>
                <a:lnTo>
                  <a:pt x="4074198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4BB04E-A683-5803-730E-D653662C7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3D3A7B-E98E-B66E-F719-0A3C386B201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C3C5409-335C-4540-8DA3-D8AE9A049648}" type="datetime1">
              <a:rPr lang="fi-FI" smtClean="0"/>
              <a:t>25.1.2026</a:t>
            </a:fld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5B272D8-63EE-AC21-3A79-B18F57CEF3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79797-25E8-5A80-364F-8054D4838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582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532809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8275D46-648A-6D1B-558E-E3FAC0796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16" y="0"/>
            <a:ext cx="5951984" cy="6858000"/>
          </a:xfrm>
          <a:custGeom>
            <a:avLst/>
            <a:gdLst>
              <a:gd name="connsiteX0" fmla="*/ 2320585 w 5951984"/>
              <a:gd name="connsiteY0" fmla="*/ 0 h 6858000"/>
              <a:gd name="connsiteX1" fmla="*/ 3168352 w 5951984"/>
              <a:gd name="connsiteY1" fmla="*/ 0 h 6858000"/>
              <a:gd name="connsiteX2" fmla="*/ 4074198 w 5951984"/>
              <a:gd name="connsiteY2" fmla="*/ 0 h 6858000"/>
              <a:gd name="connsiteX3" fmla="*/ 5951984 w 5951984"/>
              <a:gd name="connsiteY3" fmla="*/ 0 h 6858000"/>
              <a:gd name="connsiteX4" fmla="*/ 5951984 w 5951984"/>
              <a:gd name="connsiteY4" fmla="*/ 6858000 h 6858000"/>
              <a:gd name="connsiteX5" fmla="*/ 4074198 w 5951984"/>
              <a:gd name="connsiteY5" fmla="*/ 6858000 h 6858000"/>
              <a:gd name="connsiteX6" fmla="*/ 3168352 w 5951984"/>
              <a:gd name="connsiteY6" fmla="*/ 6858000 h 6858000"/>
              <a:gd name="connsiteX7" fmla="*/ 1074542 w 5951984"/>
              <a:gd name="connsiteY7" fmla="*/ 6858000 h 6858000"/>
              <a:gd name="connsiteX8" fmla="*/ 1074542 w 5951984"/>
              <a:gd name="connsiteY8" fmla="*/ 6825044 h 6858000"/>
              <a:gd name="connsiteX9" fmla="*/ 1066788 w 5951984"/>
              <a:gd name="connsiteY9" fmla="*/ 6858000 h 6858000"/>
              <a:gd name="connsiteX10" fmla="*/ 248653 w 5951984"/>
              <a:gd name="connsiteY10" fmla="*/ 6858000 h 6858000"/>
              <a:gd name="connsiteX11" fmla="*/ 236503 w 5951984"/>
              <a:gd name="connsiteY11" fmla="*/ 6820034 h 6858000"/>
              <a:gd name="connsiteX12" fmla="*/ 208679 w 5951984"/>
              <a:gd name="connsiteY12" fmla="*/ 6729607 h 6858000"/>
              <a:gd name="connsiteX13" fmla="*/ 184333 w 5951984"/>
              <a:gd name="connsiteY13" fmla="*/ 6642657 h 6858000"/>
              <a:gd name="connsiteX14" fmla="*/ 163466 w 5951984"/>
              <a:gd name="connsiteY14" fmla="*/ 6552230 h 6858000"/>
              <a:gd name="connsiteX15" fmla="*/ 142598 w 5951984"/>
              <a:gd name="connsiteY15" fmla="*/ 6465280 h 6858000"/>
              <a:gd name="connsiteX16" fmla="*/ 121730 w 5951984"/>
              <a:gd name="connsiteY16" fmla="*/ 6371374 h 6858000"/>
              <a:gd name="connsiteX17" fmla="*/ 104340 w 5951984"/>
              <a:gd name="connsiteY17" fmla="*/ 6280947 h 6858000"/>
              <a:gd name="connsiteX18" fmla="*/ 86950 w 5951984"/>
              <a:gd name="connsiteY18" fmla="*/ 6187041 h 6858000"/>
              <a:gd name="connsiteX19" fmla="*/ 73038 w 5951984"/>
              <a:gd name="connsiteY19" fmla="*/ 6089658 h 6858000"/>
              <a:gd name="connsiteX20" fmla="*/ 59126 w 5951984"/>
              <a:gd name="connsiteY20" fmla="*/ 5992274 h 6858000"/>
              <a:gd name="connsiteX21" fmla="*/ 45214 w 5951984"/>
              <a:gd name="connsiteY21" fmla="*/ 5894890 h 6858000"/>
              <a:gd name="connsiteX22" fmla="*/ 34780 w 5951984"/>
              <a:gd name="connsiteY22" fmla="*/ 5797507 h 6858000"/>
              <a:gd name="connsiteX23" fmla="*/ 24346 w 5951984"/>
              <a:gd name="connsiteY23" fmla="*/ 5696645 h 6858000"/>
              <a:gd name="connsiteX24" fmla="*/ 17390 w 5951984"/>
              <a:gd name="connsiteY24" fmla="*/ 5595784 h 6858000"/>
              <a:gd name="connsiteX25" fmla="*/ 10434 w 5951984"/>
              <a:gd name="connsiteY25" fmla="*/ 5491444 h 6858000"/>
              <a:gd name="connsiteX26" fmla="*/ 3478 w 5951984"/>
              <a:gd name="connsiteY26" fmla="*/ 5376671 h 6858000"/>
              <a:gd name="connsiteX27" fmla="*/ 0 w 5951984"/>
              <a:gd name="connsiteY27" fmla="*/ 5261897 h 6858000"/>
              <a:gd name="connsiteX28" fmla="*/ 0 w 5951984"/>
              <a:gd name="connsiteY28" fmla="*/ 5147124 h 6858000"/>
              <a:gd name="connsiteX29" fmla="*/ 3478 w 5951984"/>
              <a:gd name="connsiteY29" fmla="*/ 5032350 h 6858000"/>
              <a:gd name="connsiteX30" fmla="*/ 6956 w 5951984"/>
              <a:gd name="connsiteY30" fmla="*/ 4917577 h 6858000"/>
              <a:gd name="connsiteX31" fmla="*/ 17390 w 5951984"/>
              <a:gd name="connsiteY31" fmla="*/ 4802803 h 6858000"/>
              <a:gd name="connsiteX32" fmla="*/ 27824 w 5951984"/>
              <a:gd name="connsiteY32" fmla="*/ 4691508 h 6858000"/>
              <a:gd name="connsiteX33" fmla="*/ 38258 w 5951984"/>
              <a:gd name="connsiteY33" fmla="*/ 4580212 h 6858000"/>
              <a:gd name="connsiteX34" fmla="*/ 55648 w 5951984"/>
              <a:gd name="connsiteY34" fmla="*/ 4468916 h 6858000"/>
              <a:gd name="connsiteX35" fmla="*/ 73038 w 5951984"/>
              <a:gd name="connsiteY35" fmla="*/ 4357621 h 6858000"/>
              <a:gd name="connsiteX36" fmla="*/ 90428 w 5951984"/>
              <a:gd name="connsiteY36" fmla="*/ 4246325 h 6858000"/>
              <a:gd name="connsiteX37" fmla="*/ 114774 w 5951984"/>
              <a:gd name="connsiteY37" fmla="*/ 4135030 h 6858000"/>
              <a:gd name="connsiteX38" fmla="*/ 139120 w 5951984"/>
              <a:gd name="connsiteY38" fmla="*/ 4027212 h 6858000"/>
              <a:gd name="connsiteX39" fmla="*/ 163466 w 5951984"/>
              <a:gd name="connsiteY39" fmla="*/ 3919395 h 6858000"/>
              <a:gd name="connsiteX40" fmla="*/ 194767 w 5951984"/>
              <a:gd name="connsiteY40" fmla="*/ 3811577 h 6858000"/>
              <a:gd name="connsiteX41" fmla="*/ 226069 w 5951984"/>
              <a:gd name="connsiteY41" fmla="*/ 3703760 h 6858000"/>
              <a:gd name="connsiteX42" fmla="*/ 257371 w 5951984"/>
              <a:gd name="connsiteY42" fmla="*/ 3595942 h 6858000"/>
              <a:gd name="connsiteX43" fmla="*/ 292151 w 5951984"/>
              <a:gd name="connsiteY43" fmla="*/ 3488125 h 6858000"/>
              <a:gd name="connsiteX44" fmla="*/ 330409 w 5951984"/>
              <a:gd name="connsiteY44" fmla="*/ 3380307 h 6858000"/>
              <a:gd name="connsiteX45" fmla="*/ 368666 w 5951984"/>
              <a:gd name="connsiteY45" fmla="*/ 3275968 h 6858000"/>
              <a:gd name="connsiteX46" fmla="*/ 406924 w 5951984"/>
              <a:gd name="connsiteY46" fmla="*/ 3171628 h 6858000"/>
              <a:gd name="connsiteX47" fmla="*/ 448660 w 5951984"/>
              <a:gd name="connsiteY47" fmla="*/ 3063811 h 6858000"/>
              <a:gd name="connsiteX48" fmla="*/ 493874 w 5951984"/>
              <a:gd name="connsiteY48" fmla="*/ 2959471 h 6858000"/>
              <a:gd name="connsiteX49" fmla="*/ 539088 w 5951984"/>
              <a:gd name="connsiteY49" fmla="*/ 2855131 h 6858000"/>
              <a:gd name="connsiteX50" fmla="*/ 636471 w 5951984"/>
              <a:gd name="connsiteY50" fmla="*/ 2649930 h 6858000"/>
              <a:gd name="connsiteX51" fmla="*/ 737333 w 5951984"/>
              <a:gd name="connsiteY51" fmla="*/ 2441251 h 6858000"/>
              <a:gd name="connsiteX52" fmla="*/ 789503 w 5951984"/>
              <a:gd name="connsiteY52" fmla="*/ 2340390 h 6858000"/>
              <a:gd name="connsiteX53" fmla="*/ 845150 w 5951984"/>
              <a:gd name="connsiteY53" fmla="*/ 2239528 h 6858000"/>
              <a:gd name="connsiteX54" fmla="*/ 900798 w 5951984"/>
              <a:gd name="connsiteY54" fmla="*/ 2135188 h 6858000"/>
              <a:gd name="connsiteX55" fmla="*/ 959924 w 5951984"/>
              <a:gd name="connsiteY55" fmla="*/ 2034327 h 6858000"/>
              <a:gd name="connsiteX56" fmla="*/ 1015572 w 5951984"/>
              <a:gd name="connsiteY56" fmla="*/ 1933465 h 6858000"/>
              <a:gd name="connsiteX57" fmla="*/ 1074697 w 5951984"/>
              <a:gd name="connsiteY57" fmla="*/ 1832604 h 6858000"/>
              <a:gd name="connsiteX58" fmla="*/ 1196427 w 5951984"/>
              <a:gd name="connsiteY58" fmla="*/ 1630881 h 6858000"/>
              <a:gd name="connsiteX59" fmla="*/ 1325112 w 5951984"/>
              <a:gd name="connsiteY59" fmla="*/ 1432635 h 6858000"/>
              <a:gd name="connsiteX60" fmla="*/ 1453798 w 5951984"/>
              <a:gd name="connsiteY60" fmla="*/ 1230912 h 6858000"/>
              <a:gd name="connsiteX61" fmla="*/ 1585961 w 5951984"/>
              <a:gd name="connsiteY61" fmla="*/ 1032667 h 6858000"/>
              <a:gd name="connsiteX62" fmla="*/ 1655521 w 5951984"/>
              <a:gd name="connsiteY62" fmla="*/ 935284 h 6858000"/>
              <a:gd name="connsiteX63" fmla="*/ 1721603 w 5951984"/>
              <a:gd name="connsiteY63" fmla="*/ 837900 h 6858000"/>
              <a:gd name="connsiteX64" fmla="*/ 1999842 w 5951984"/>
              <a:gd name="connsiteY64" fmla="*/ 437932 h 6858000"/>
              <a:gd name="connsiteX65" fmla="*/ 2285036 w 5951984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1984" h="6858000">
                <a:moveTo>
                  <a:pt x="2320585" y="0"/>
                </a:moveTo>
                <a:lnTo>
                  <a:pt x="3168352" y="0"/>
                </a:lnTo>
                <a:lnTo>
                  <a:pt x="4074198" y="0"/>
                </a:lnTo>
                <a:lnTo>
                  <a:pt x="5951984" y="0"/>
                </a:lnTo>
                <a:lnTo>
                  <a:pt x="5951984" y="6858000"/>
                </a:lnTo>
                <a:lnTo>
                  <a:pt x="4074198" y="6858000"/>
                </a:lnTo>
                <a:lnTo>
                  <a:pt x="3168352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2BFE28-A8A3-9BA9-3FCF-80A8FC75E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052CB-1C59-5FF2-4DF9-656C509F72B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41B497-A1EF-4919-9591-DEA47F30A355}" type="datetime1">
              <a:rPr lang="fi-FI" smtClean="0"/>
              <a:t>25.1.2026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C01B7-6394-8CC2-2C32-66EE2DE3FF5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ECD5D9A-E923-5757-606E-E0B4413A922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76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7200900" cy="108054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A6B75E8-E809-A875-9F2D-14DC986B3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7802" y="0"/>
            <a:ext cx="4074198" cy="6858000"/>
          </a:xfrm>
          <a:custGeom>
            <a:avLst/>
            <a:gdLst>
              <a:gd name="connsiteX0" fmla="*/ 2320585 w 4074198"/>
              <a:gd name="connsiteY0" fmla="*/ 0 h 6858000"/>
              <a:gd name="connsiteX1" fmla="*/ 4074198 w 4074198"/>
              <a:gd name="connsiteY1" fmla="*/ 0 h 6858000"/>
              <a:gd name="connsiteX2" fmla="*/ 4074198 w 4074198"/>
              <a:gd name="connsiteY2" fmla="*/ 1196752 h 6858000"/>
              <a:gd name="connsiteX3" fmla="*/ 4074198 w 4074198"/>
              <a:gd name="connsiteY3" fmla="*/ 1688600 h 6858000"/>
              <a:gd name="connsiteX4" fmla="*/ 4074198 w 4074198"/>
              <a:gd name="connsiteY4" fmla="*/ 2636912 h 6858000"/>
              <a:gd name="connsiteX5" fmla="*/ 4074198 w 4074198"/>
              <a:gd name="connsiteY5" fmla="*/ 5417840 h 6858000"/>
              <a:gd name="connsiteX6" fmla="*/ 4074198 w 4074198"/>
              <a:gd name="connsiteY6" fmla="*/ 6858000 h 6858000"/>
              <a:gd name="connsiteX7" fmla="*/ 1074542 w 4074198"/>
              <a:gd name="connsiteY7" fmla="*/ 6858000 h 6858000"/>
              <a:gd name="connsiteX8" fmla="*/ 1074542 w 4074198"/>
              <a:gd name="connsiteY8" fmla="*/ 6825044 h 6858000"/>
              <a:gd name="connsiteX9" fmla="*/ 1066788 w 4074198"/>
              <a:gd name="connsiteY9" fmla="*/ 6858000 h 6858000"/>
              <a:gd name="connsiteX10" fmla="*/ 248653 w 4074198"/>
              <a:gd name="connsiteY10" fmla="*/ 6858000 h 6858000"/>
              <a:gd name="connsiteX11" fmla="*/ 236503 w 4074198"/>
              <a:gd name="connsiteY11" fmla="*/ 6820034 h 6858000"/>
              <a:gd name="connsiteX12" fmla="*/ 208679 w 4074198"/>
              <a:gd name="connsiteY12" fmla="*/ 6729607 h 6858000"/>
              <a:gd name="connsiteX13" fmla="*/ 184333 w 4074198"/>
              <a:gd name="connsiteY13" fmla="*/ 6642657 h 6858000"/>
              <a:gd name="connsiteX14" fmla="*/ 163466 w 4074198"/>
              <a:gd name="connsiteY14" fmla="*/ 6552230 h 6858000"/>
              <a:gd name="connsiteX15" fmla="*/ 142598 w 4074198"/>
              <a:gd name="connsiteY15" fmla="*/ 6465280 h 6858000"/>
              <a:gd name="connsiteX16" fmla="*/ 121730 w 4074198"/>
              <a:gd name="connsiteY16" fmla="*/ 6371374 h 6858000"/>
              <a:gd name="connsiteX17" fmla="*/ 104340 w 4074198"/>
              <a:gd name="connsiteY17" fmla="*/ 6280947 h 6858000"/>
              <a:gd name="connsiteX18" fmla="*/ 86950 w 4074198"/>
              <a:gd name="connsiteY18" fmla="*/ 6187041 h 6858000"/>
              <a:gd name="connsiteX19" fmla="*/ 73038 w 4074198"/>
              <a:gd name="connsiteY19" fmla="*/ 6089658 h 6858000"/>
              <a:gd name="connsiteX20" fmla="*/ 59126 w 4074198"/>
              <a:gd name="connsiteY20" fmla="*/ 5992274 h 6858000"/>
              <a:gd name="connsiteX21" fmla="*/ 45214 w 4074198"/>
              <a:gd name="connsiteY21" fmla="*/ 5894890 h 6858000"/>
              <a:gd name="connsiteX22" fmla="*/ 34780 w 4074198"/>
              <a:gd name="connsiteY22" fmla="*/ 5797507 h 6858000"/>
              <a:gd name="connsiteX23" fmla="*/ 24346 w 4074198"/>
              <a:gd name="connsiteY23" fmla="*/ 5696645 h 6858000"/>
              <a:gd name="connsiteX24" fmla="*/ 17390 w 4074198"/>
              <a:gd name="connsiteY24" fmla="*/ 5595784 h 6858000"/>
              <a:gd name="connsiteX25" fmla="*/ 10434 w 4074198"/>
              <a:gd name="connsiteY25" fmla="*/ 5491444 h 6858000"/>
              <a:gd name="connsiteX26" fmla="*/ 3478 w 4074198"/>
              <a:gd name="connsiteY26" fmla="*/ 5376671 h 6858000"/>
              <a:gd name="connsiteX27" fmla="*/ 0 w 4074198"/>
              <a:gd name="connsiteY27" fmla="*/ 5261897 h 6858000"/>
              <a:gd name="connsiteX28" fmla="*/ 0 w 4074198"/>
              <a:gd name="connsiteY28" fmla="*/ 5147124 h 6858000"/>
              <a:gd name="connsiteX29" fmla="*/ 3478 w 4074198"/>
              <a:gd name="connsiteY29" fmla="*/ 5032350 h 6858000"/>
              <a:gd name="connsiteX30" fmla="*/ 6956 w 4074198"/>
              <a:gd name="connsiteY30" fmla="*/ 4917577 h 6858000"/>
              <a:gd name="connsiteX31" fmla="*/ 17390 w 4074198"/>
              <a:gd name="connsiteY31" fmla="*/ 4802803 h 6858000"/>
              <a:gd name="connsiteX32" fmla="*/ 27824 w 4074198"/>
              <a:gd name="connsiteY32" fmla="*/ 4691508 h 6858000"/>
              <a:gd name="connsiteX33" fmla="*/ 38258 w 4074198"/>
              <a:gd name="connsiteY33" fmla="*/ 4580212 h 6858000"/>
              <a:gd name="connsiteX34" fmla="*/ 55648 w 4074198"/>
              <a:gd name="connsiteY34" fmla="*/ 4468916 h 6858000"/>
              <a:gd name="connsiteX35" fmla="*/ 73038 w 4074198"/>
              <a:gd name="connsiteY35" fmla="*/ 4357621 h 6858000"/>
              <a:gd name="connsiteX36" fmla="*/ 90428 w 4074198"/>
              <a:gd name="connsiteY36" fmla="*/ 4246325 h 6858000"/>
              <a:gd name="connsiteX37" fmla="*/ 114774 w 4074198"/>
              <a:gd name="connsiteY37" fmla="*/ 4135030 h 6858000"/>
              <a:gd name="connsiteX38" fmla="*/ 139120 w 4074198"/>
              <a:gd name="connsiteY38" fmla="*/ 4027212 h 6858000"/>
              <a:gd name="connsiteX39" fmla="*/ 163466 w 4074198"/>
              <a:gd name="connsiteY39" fmla="*/ 3919395 h 6858000"/>
              <a:gd name="connsiteX40" fmla="*/ 194767 w 4074198"/>
              <a:gd name="connsiteY40" fmla="*/ 3811577 h 6858000"/>
              <a:gd name="connsiteX41" fmla="*/ 226069 w 4074198"/>
              <a:gd name="connsiteY41" fmla="*/ 3703760 h 6858000"/>
              <a:gd name="connsiteX42" fmla="*/ 257371 w 4074198"/>
              <a:gd name="connsiteY42" fmla="*/ 3595942 h 6858000"/>
              <a:gd name="connsiteX43" fmla="*/ 292151 w 4074198"/>
              <a:gd name="connsiteY43" fmla="*/ 3488125 h 6858000"/>
              <a:gd name="connsiteX44" fmla="*/ 330409 w 4074198"/>
              <a:gd name="connsiteY44" fmla="*/ 3380307 h 6858000"/>
              <a:gd name="connsiteX45" fmla="*/ 368666 w 4074198"/>
              <a:gd name="connsiteY45" fmla="*/ 3275968 h 6858000"/>
              <a:gd name="connsiteX46" fmla="*/ 406924 w 4074198"/>
              <a:gd name="connsiteY46" fmla="*/ 3171628 h 6858000"/>
              <a:gd name="connsiteX47" fmla="*/ 448660 w 4074198"/>
              <a:gd name="connsiteY47" fmla="*/ 3063811 h 6858000"/>
              <a:gd name="connsiteX48" fmla="*/ 493874 w 4074198"/>
              <a:gd name="connsiteY48" fmla="*/ 2959471 h 6858000"/>
              <a:gd name="connsiteX49" fmla="*/ 539088 w 4074198"/>
              <a:gd name="connsiteY49" fmla="*/ 2855131 h 6858000"/>
              <a:gd name="connsiteX50" fmla="*/ 636471 w 4074198"/>
              <a:gd name="connsiteY50" fmla="*/ 2649930 h 6858000"/>
              <a:gd name="connsiteX51" fmla="*/ 737333 w 4074198"/>
              <a:gd name="connsiteY51" fmla="*/ 2441251 h 6858000"/>
              <a:gd name="connsiteX52" fmla="*/ 789503 w 4074198"/>
              <a:gd name="connsiteY52" fmla="*/ 2340390 h 6858000"/>
              <a:gd name="connsiteX53" fmla="*/ 845150 w 4074198"/>
              <a:gd name="connsiteY53" fmla="*/ 2239528 h 6858000"/>
              <a:gd name="connsiteX54" fmla="*/ 900798 w 4074198"/>
              <a:gd name="connsiteY54" fmla="*/ 2135188 h 6858000"/>
              <a:gd name="connsiteX55" fmla="*/ 959924 w 4074198"/>
              <a:gd name="connsiteY55" fmla="*/ 2034327 h 6858000"/>
              <a:gd name="connsiteX56" fmla="*/ 1015572 w 4074198"/>
              <a:gd name="connsiteY56" fmla="*/ 1933465 h 6858000"/>
              <a:gd name="connsiteX57" fmla="*/ 1074697 w 4074198"/>
              <a:gd name="connsiteY57" fmla="*/ 1832604 h 6858000"/>
              <a:gd name="connsiteX58" fmla="*/ 1196427 w 4074198"/>
              <a:gd name="connsiteY58" fmla="*/ 1630881 h 6858000"/>
              <a:gd name="connsiteX59" fmla="*/ 1325112 w 4074198"/>
              <a:gd name="connsiteY59" fmla="*/ 1432635 h 6858000"/>
              <a:gd name="connsiteX60" fmla="*/ 1453798 w 4074198"/>
              <a:gd name="connsiteY60" fmla="*/ 1230912 h 6858000"/>
              <a:gd name="connsiteX61" fmla="*/ 1585961 w 4074198"/>
              <a:gd name="connsiteY61" fmla="*/ 1032667 h 6858000"/>
              <a:gd name="connsiteX62" fmla="*/ 1655521 w 4074198"/>
              <a:gd name="connsiteY62" fmla="*/ 935284 h 6858000"/>
              <a:gd name="connsiteX63" fmla="*/ 1721603 w 4074198"/>
              <a:gd name="connsiteY63" fmla="*/ 837900 h 6858000"/>
              <a:gd name="connsiteX64" fmla="*/ 1999842 w 4074198"/>
              <a:gd name="connsiteY64" fmla="*/ 437932 h 6858000"/>
              <a:gd name="connsiteX65" fmla="*/ 2285036 w 4074198"/>
              <a:gd name="connsiteY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4074198" h="6858000">
                <a:moveTo>
                  <a:pt x="2320585" y="0"/>
                </a:moveTo>
                <a:lnTo>
                  <a:pt x="4074198" y="0"/>
                </a:lnTo>
                <a:lnTo>
                  <a:pt x="4074198" y="1196752"/>
                </a:lnTo>
                <a:lnTo>
                  <a:pt x="4074198" y="1688600"/>
                </a:lnTo>
                <a:lnTo>
                  <a:pt x="4074198" y="2636912"/>
                </a:lnTo>
                <a:lnTo>
                  <a:pt x="4074198" y="5417840"/>
                </a:lnTo>
                <a:lnTo>
                  <a:pt x="4074198" y="6858000"/>
                </a:lnTo>
                <a:lnTo>
                  <a:pt x="1074542" y="6858000"/>
                </a:lnTo>
                <a:lnTo>
                  <a:pt x="1074542" y="6825044"/>
                </a:lnTo>
                <a:lnTo>
                  <a:pt x="1066788" y="6858000"/>
                </a:lnTo>
                <a:lnTo>
                  <a:pt x="248653" y="6858000"/>
                </a:lnTo>
                <a:lnTo>
                  <a:pt x="236503" y="6820034"/>
                </a:lnTo>
                <a:lnTo>
                  <a:pt x="208679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7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6" y="3275968"/>
                </a:lnTo>
                <a:lnTo>
                  <a:pt x="406924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1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0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7" y="1832604"/>
                </a:lnTo>
                <a:lnTo>
                  <a:pt x="1196427" y="1630881"/>
                </a:lnTo>
                <a:lnTo>
                  <a:pt x="1325112" y="1432635"/>
                </a:lnTo>
                <a:lnTo>
                  <a:pt x="1453798" y="1230912"/>
                </a:lnTo>
                <a:lnTo>
                  <a:pt x="1585961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6" y="48398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 algn="r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74BB04E-A683-5803-730E-D653662C7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3D3A7B-E98E-B66E-F719-0A3C386B2019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C3C5409-335C-4540-8DA3-D8AE9A049648}" type="datetime1">
              <a:rPr lang="fi-FI" smtClean="0"/>
              <a:t>25.1.2026</a:t>
            </a:fld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5B272D8-63EE-AC21-3A79-B18F57CEF3E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79797-25E8-5A80-364F-8054D48388C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820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3456334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0111-F982-4E0C-AD78-FE12D23D8780}" type="datetime1">
              <a:rPr lang="fi-FI" smtClean="0"/>
              <a:t>25.1.2026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1778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1778" y="2420888"/>
            <a:ext cx="3456335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728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3456334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0111-F982-4E0C-AD78-FE12D23D8780}" type="datetime1">
              <a:rPr lang="fi-FI" smtClean="0"/>
              <a:t>25.1.2026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1778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11778" y="2420888"/>
            <a:ext cx="3456335" cy="374496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194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F74D-9035-40C1-BB6B-711B0646AB57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224" y="1773237"/>
            <a:ext cx="3455889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94665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51A75CA-FD73-4607-9866-B6701E87CABA}" type="datetime1">
              <a:rPr lang="fi-FI" smtClean="0"/>
              <a:t>25.1.2026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636912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941168"/>
            <a:ext cx="10944224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736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200305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78AD-CB50-4A09-BA1C-944EF741445E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793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73239"/>
            <a:ext cx="7200900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FF74D-9035-40C1-BB6B-711B0646AB57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2224" y="1773237"/>
            <a:ext cx="3455889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06128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asic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200305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78AD-CB50-4A09-BA1C-944EF741445E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439206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01239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1842-0DAB-4128-BA34-810587680725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388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177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11177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5940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sic Pictures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31842-0DAB-4128-BA34-810587680725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388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Picture Placeholde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11778" y="1773237"/>
            <a:ext cx="3456335" cy="3455987"/>
          </a:xfr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111778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1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650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5328096" cy="108054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2492895"/>
            <a:ext cx="5328096" cy="367295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476250"/>
            <a:ext cx="5328098" cy="5689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956837D-EB84-F6F1-E126-966A1B8EEC8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3888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C2A7D5-D5F6-A9EA-4E99-16C7242856EF}"/>
              </a:ext>
            </a:extLst>
          </p:cNvPr>
          <p:cNvCxnSpPr/>
          <p:nvPr userDrawn="1"/>
        </p:nvCxnSpPr>
        <p:spPr>
          <a:xfrm>
            <a:off x="6096000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0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17" y="476250"/>
            <a:ext cx="5328096" cy="1080542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017" y="2492896"/>
            <a:ext cx="5328096" cy="367295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476250"/>
            <a:ext cx="5328098" cy="5689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B1F781F-0CCB-968A-D71F-89201DACC99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240017" y="1773238"/>
            <a:ext cx="5328096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1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CF403D-906F-B2DE-3C38-75F884291245}"/>
              </a:ext>
            </a:extLst>
          </p:cNvPr>
          <p:cNvCxnSpPr/>
          <p:nvPr userDrawn="1"/>
        </p:nvCxnSpPr>
        <p:spPr>
          <a:xfrm>
            <a:off x="6096000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44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ption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2132856"/>
            <a:ext cx="3455888" cy="18002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4149080"/>
            <a:ext cx="3455888" cy="20167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  <a:lvl6pPr marL="0" indent="0">
              <a:spcBef>
                <a:spcPts val="0"/>
              </a:spcBef>
              <a:buFontTx/>
              <a:buNone/>
              <a:defRPr/>
            </a:lvl6pPr>
            <a:lvl7pPr marL="0" indent="0">
              <a:spcBef>
                <a:spcPts val="0"/>
              </a:spcBef>
              <a:buFontTx/>
              <a:buNone/>
              <a:defRPr/>
            </a:lvl7pPr>
            <a:lvl8pPr marL="0" indent="0">
              <a:spcBef>
                <a:spcPts val="0"/>
              </a:spcBef>
              <a:buFontTx/>
              <a:buNone/>
              <a:defRPr/>
            </a:lvl8pPr>
            <a:lvl9pPr marL="0" indent="0"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808" y="476250"/>
            <a:ext cx="7200306" cy="5689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FC3A9D-4147-F440-8B4C-48D7040451D6}"/>
              </a:ext>
            </a:extLst>
          </p:cNvPr>
          <p:cNvCxnSpPr/>
          <p:nvPr userDrawn="1"/>
        </p:nvCxnSpPr>
        <p:spPr>
          <a:xfrm>
            <a:off x="4223792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F614626-8706-9545-1C6E-555650083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089D2094-B093-17E2-C004-4320E5F45A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A11C4AB4-4B90-D188-4B03-24B95178E8A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5CFEF53C-B68D-9923-DEC1-18ACC7ECBF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01696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2225" y="2132856"/>
            <a:ext cx="3455888" cy="180020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12225" y="4149080"/>
            <a:ext cx="3455888" cy="201677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/>
            </a:lvl1pPr>
            <a:lvl2pPr marL="0" indent="0">
              <a:spcBef>
                <a:spcPts val="0"/>
              </a:spcBef>
              <a:buFontTx/>
              <a:buNone/>
              <a:defRPr/>
            </a:lvl2pPr>
            <a:lvl3pPr marL="0" indent="0">
              <a:spcBef>
                <a:spcPts val="0"/>
              </a:spcBef>
              <a:buFontTx/>
              <a:buNone/>
              <a:defRPr/>
            </a:lvl3pPr>
            <a:lvl4pPr marL="0" indent="0">
              <a:spcBef>
                <a:spcPts val="0"/>
              </a:spcBef>
              <a:buFontTx/>
              <a:buNone/>
              <a:defRPr/>
            </a:lvl4pPr>
            <a:lvl5pPr marL="0" indent="0">
              <a:spcBef>
                <a:spcPts val="0"/>
              </a:spcBef>
              <a:buFontTx/>
              <a:buNone/>
              <a:defRPr/>
            </a:lvl5pPr>
            <a:lvl6pPr marL="0" indent="0">
              <a:spcBef>
                <a:spcPts val="0"/>
              </a:spcBef>
              <a:buFontTx/>
              <a:buNone/>
              <a:defRPr/>
            </a:lvl6pPr>
            <a:lvl7pPr marL="0" indent="0">
              <a:spcBef>
                <a:spcPts val="0"/>
              </a:spcBef>
              <a:buFontTx/>
              <a:buNone/>
              <a:defRPr/>
            </a:lvl7pPr>
            <a:lvl8pPr marL="0" indent="0">
              <a:spcBef>
                <a:spcPts val="0"/>
              </a:spcBef>
              <a:buFontTx/>
              <a:buNone/>
              <a:defRPr/>
            </a:lvl8pPr>
            <a:lvl9pPr marL="0" indent="0">
              <a:spcBef>
                <a:spcPts val="0"/>
              </a:spcBef>
              <a:buFontTx/>
              <a:buNone/>
              <a:defRPr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476250"/>
            <a:ext cx="7200306" cy="56896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3252C-1D0A-495E-81A9-A4B5E73E8EFD}" type="datetime1">
              <a:rPr lang="fi-FI" smtClean="0"/>
              <a:t>25.1.2026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EFC3A9D-4147-F440-8B4C-48D7040451D6}"/>
              </a:ext>
            </a:extLst>
          </p:cNvPr>
          <p:cNvCxnSpPr/>
          <p:nvPr userDrawn="1"/>
        </p:nvCxnSpPr>
        <p:spPr>
          <a:xfrm>
            <a:off x="7968208" y="476250"/>
            <a:ext cx="0" cy="5689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45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8F64595-8B5C-74D4-D734-E86D9113B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0621496 w 12192000"/>
              <a:gd name="connsiteY3" fmla="*/ 6857999 h 6857999"/>
              <a:gd name="connsiteX4" fmla="*/ 10405976 w 12192000"/>
              <a:gd name="connsiteY4" fmla="*/ 6706155 h 6857999"/>
              <a:gd name="connsiteX5" fmla="*/ 9766026 w 12192000"/>
              <a:gd name="connsiteY5" fmla="*/ 6250539 h 6857999"/>
              <a:gd name="connsiteX6" fmla="*/ 9105209 w 12192000"/>
              <a:gd name="connsiteY6" fmla="*/ 5777533 h 6857999"/>
              <a:gd name="connsiteX7" fmla="*/ 8910442 w 12192000"/>
              <a:gd name="connsiteY7" fmla="*/ 5638414 h 6857999"/>
              <a:gd name="connsiteX8" fmla="*/ 8712196 w 12192000"/>
              <a:gd name="connsiteY8" fmla="*/ 5495816 h 6857999"/>
              <a:gd name="connsiteX9" fmla="*/ 8322663 w 12192000"/>
              <a:gd name="connsiteY9" fmla="*/ 5210622 h 6857999"/>
              <a:gd name="connsiteX10" fmla="*/ 7929650 w 12192000"/>
              <a:gd name="connsiteY10" fmla="*/ 4921949 h 6857999"/>
              <a:gd name="connsiteX11" fmla="*/ 7540116 w 12192000"/>
              <a:gd name="connsiteY11" fmla="*/ 4636754 h 6857999"/>
              <a:gd name="connsiteX12" fmla="*/ 7140148 w 12192000"/>
              <a:gd name="connsiteY12" fmla="*/ 4358515 h 6857999"/>
              <a:gd name="connsiteX13" fmla="*/ 7042764 w 12192000"/>
              <a:gd name="connsiteY13" fmla="*/ 4292434 h 6857999"/>
              <a:gd name="connsiteX14" fmla="*/ 6945381 w 12192000"/>
              <a:gd name="connsiteY14" fmla="*/ 4222874 h 6857999"/>
              <a:gd name="connsiteX15" fmla="*/ 6747136 w 12192000"/>
              <a:gd name="connsiteY15" fmla="*/ 4090711 h 6857999"/>
              <a:gd name="connsiteX16" fmla="*/ 6545413 w 12192000"/>
              <a:gd name="connsiteY16" fmla="*/ 3962025 h 6857999"/>
              <a:gd name="connsiteX17" fmla="*/ 6347167 w 12192000"/>
              <a:gd name="connsiteY17" fmla="*/ 3833340 h 6857999"/>
              <a:gd name="connsiteX18" fmla="*/ 6145444 w 12192000"/>
              <a:gd name="connsiteY18" fmla="*/ 3711610 h 6857999"/>
              <a:gd name="connsiteX19" fmla="*/ 6044583 w 12192000"/>
              <a:gd name="connsiteY19" fmla="*/ 3652484 h 6857999"/>
              <a:gd name="connsiteX20" fmla="*/ 5943722 w 12192000"/>
              <a:gd name="connsiteY20" fmla="*/ 3596837 h 6857999"/>
              <a:gd name="connsiteX21" fmla="*/ 5842860 w 12192000"/>
              <a:gd name="connsiteY21" fmla="*/ 3537711 h 6857999"/>
              <a:gd name="connsiteX22" fmla="*/ 5738520 w 12192000"/>
              <a:gd name="connsiteY22" fmla="*/ 3482063 h 6857999"/>
              <a:gd name="connsiteX23" fmla="*/ 5637658 w 12192000"/>
              <a:gd name="connsiteY23" fmla="*/ 3426415 h 6857999"/>
              <a:gd name="connsiteX24" fmla="*/ 5536797 w 12192000"/>
              <a:gd name="connsiteY24" fmla="*/ 3374246 h 6857999"/>
              <a:gd name="connsiteX25" fmla="*/ 5328118 w 12192000"/>
              <a:gd name="connsiteY25" fmla="*/ 3273384 h 6857999"/>
              <a:gd name="connsiteX26" fmla="*/ 5122917 w 12192000"/>
              <a:gd name="connsiteY26" fmla="*/ 3176000 h 6857999"/>
              <a:gd name="connsiteX27" fmla="*/ 5018578 w 12192000"/>
              <a:gd name="connsiteY27" fmla="*/ 3130787 h 6857999"/>
              <a:gd name="connsiteX28" fmla="*/ 4914237 w 12192000"/>
              <a:gd name="connsiteY28" fmla="*/ 3085573 h 6857999"/>
              <a:gd name="connsiteX29" fmla="*/ 4806420 w 12192000"/>
              <a:gd name="connsiteY29" fmla="*/ 3043837 h 6857999"/>
              <a:gd name="connsiteX30" fmla="*/ 4702080 w 12192000"/>
              <a:gd name="connsiteY30" fmla="*/ 3005579 h 6857999"/>
              <a:gd name="connsiteX31" fmla="*/ 4597741 w 12192000"/>
              <a:gd name="connsiteY31" fmla="*/ 2967321 h 6857999"/>
              <a:gd name="connsiteX32" fmla="*/ 4489924 w 12192000"/>
              <a:gd name="connsiteY32" fmla="*/ 2929064 h 6857999"/>
              <a:gd name="connsiteX33" fmla="*/ 4382106 w 12192000"/>
              <a:gd name="connsiteY33" fmla="*/ 2894284 h 6857999"/>
              <a:gd name="connsiteX34" fmla="*/ 4274288 w 12192000"/>
              <a:gd name="connsiteY34" fmla="*/ 2862982 h 6857999"/>
              <a:gd name="connsiteX35" fmla="*/ 4166471 w 12192000"/>
              <a:gd name="connsiteY35" fmla="*/ 2831680 h 6857999"/>
              <a:gd name="connsiteX36" fmla="*/ 4058653 w 12192000"/>
              <a:gd name="connsiteY36" fmla="*/ 2800378 h 6857999"/>
              <a:gd name="connsiteX37" fmla="*/ 3950837 w 12192000"/>
              <a:gd name="connsiteY37" fmla="*/ 2776032 h 6857999"/>
              <a:gd name="connsiteX38" fmla="*/ 3843019 w 12192000"/>
              <a:gd name="connsiteY38" fmla="*/ 2751686 h 6857999"/>
              <a:gd name="connsiteX39" fmla="*/ 3731723 w 12192000"/>
              <a:gd name="connsiteY39" fmla="*/ 2727340 h 6857999"/>
              <a:gd name="connsiteX40" fmla="*/ 3620428 w 12192000"/>
              <a:gd name="connsiteY40" fmla="*/ 2709950 h 6857999"/>
              <a:gd name="connsiteX41" fmla="*/ 3509132 w 12192000"/>
              <a:gd name="connsiteY41" fmla="*/ 2692561 h 6857999"/>
              <a:gd name="connsiteX42" fmla="*/ 3397837 w 12192000"/>
              <a:gd name="connsiteY42" fmla="*/ 2675170 h 6857999"/>
              <a:gd name="connsiteX43" fmla="*/ 3286541 w 12192000"/>
              <a:gd name="connsiteY43" fmla="*/ 2664737 h 6857999"/>
              <a:gd name="connsiteX44" fmla="*/ 3175245 w 12192000"/>
              <a:gd name="connsiteY44" fmla="*/ 2654303 h 6857999"/>
              <a:gd name="connsiteX45" fmla="*/ 3060471 w 12192000"/>
              <a:gd name="connsiteY45" fmla="*/ 2643869 h 6857999"/>
              <a:gd name="connsiteX46" fmla="*/ 2945699 w 12192000"/>
              <a:gd name="connsiteY46" fmla="*/ 2640391 h 6857999"/>
              <a:gd name="connsiteX47" fmla="*/ 2830925 w 12192000"/>
              <a:gd name="connsiteY47" fmla="*/ 2636913 h 6857999"/>
              <a:gd name="connsiteX48" fmla="*/ 2716152 w 12192000"/>
              <a:gd name="connsiteY48" fmla="*/ 2636913 h 6857999"/>
              <a:gd name="connsiteX49" fmla="*/ 2601377 w 12192000"/>
              <a:gd name="connsiteY49" fmla="*/ 2640391 h 6857999"/>
              <a:gd name="connsiteX50" fmla="*/ 2486604 w 12192000"/>
              <a:gd name="connsiteY50" fmla="*/ 2647347 h 6857999"/>
              <a:gd name="connsiteX51" fmla="*/ 2382265 w 12192000"/>
              <a:gd name="connsiteY51" fmla="*/ 2654303 h 6857999"/>
              <a:gd name="connsiteX52" fmla="*/ 2281404 w 12192000"/>
              <a:gd name="connsiteY52" fmla="*/ 2661259 h 6857999"/>
              <a:gd name="connsiteX53" fmla="*/ 2180541 w 12192000"/>
              <a:gd name="connsiteY53" fmla="*/ 2671693 h 6857999"/>
              <a:gd name="connsiteX54" fmla="*/ 2083158 w 12192000"/>
              <a:gd name="connsiteY54" fmla="*/ 2682126 h 6857999"/>
              <a:gd name="connsiteX55" fmla="*/ 1985774 w 12192000"/>
              <a:gd name="connsiteY55" fmla="*/ 2696039 h 6857999"/>
              <a:gd name="connsiteX56" fmla="*/ 1888390 w 12192000"/>
              <a:gd name="connsiteY56" fmla="*/ 2709950 h 6857999"/>
              <a:gd name="connsiteX57" fmla="*/ 1791007 w 12192000"/>
              <a:gd name="connsiteY57" fmla="*/ 2723862 h 6857999"/>
              <a:gd name="connsiteX58" fmla="*/ 1697101 w 12192000"/>
              <a:gd name="connsiteY58" fmla="*/ 2741252 h 6857999"/>
              <a:gd name="connsiteX59" fmla="*/ 1606674 w 12192000"/>
              <a:gd name="connsiteY59" fmla="*/ 2758642 h 6857999"/>
              <a:gd name="connsiteX60" fmla="*/ 1512768 w 12192000"/>
              <a:gd name="connsiteY60" fmla="*/ 2779510 h 6857999"/>
              <a:gd name="connsiteX61" fmla="*/ 1425818 w 12192000"/>
              <a:gd name="connsiteY61" fmla="*/ 2800378 h 6857999"/>
              <a:gd name="connsiteX62" fmla="*/ 1335391 w 12192000"/>
              <a:gd name="connsiteY62" fmla="*/ 2821246 h 6857999"/>
              <a:gd name="connsiteX63" fmla="*/ 1248441 w 12192000"/>
              <a:gd name="connsiteY63" fmla="*/ 2845592 h 6857999"/>
              <a:gd name="connsiteX64" fmla="*/ 1158015 w 12192000"/>
              <a:gd name="connsiteY64" fmla="*/ 2873416 h 6857999"/>
              <a:gd name="connsiteX65" fmla="*/ 1071064 w 12192000"/>
              <a:gd name="connsiteY65" fmla="*/ 2901240 h 6857999"/>
              <a:gd name="connsiteX66" fmla="*/ 987592 w 12192000"/>
              <a:gd name="connsiteY66" fmla="*/ 2929064 h 6857999"/>
              <a:gd name="connsiteX67" fmla="*/ 900643 w 12192000"/>
              <a:gd name="connsiteY67" fmla="*/ 2956887 h 6857999"/>
              <a:gd name="connsiteX68" fmla="*/ 817171 w 12192000"/>
              <a:gd name="connsiteY68" fmla="*/ 2991667 h 6857999"/>
              <a:gd name="connsiteX69" fmla="*/ 733699 w 12192000"/>
              <a:gd name="connsiteY69" fmla="*/ 3022969 h 6857999"/>
              <a:gd name="connsiteX70" fmla="*/ 650228 w 12192000"/>
              <a:gd name="connsiteY70" fmla="*/ 3057749 h 6857999"/>
              <a:gd name="connsiteX71" fmla="*/ 566756 w 12192000"/>
              <a:gd name="connsiteY71" fmla="*/ 3096007 h 6857999"/>
              <a:gd name="connsiteX72" fmla="*/ 483284 w 12192000"/>
              <a:gd name="connsiteY72" fmla="*/ 3134265 h 6857999"/>
              <a:gd name="connsiteX73" fmla="*/ 399813 w 12192000"/>
              <a:gd name="connsiteY73" fmla="*/ 3172523 h 6857999"/>
              <a:gd name="connsiteX74" fmla="*/ 319819 w 12192000"/>
              <a:gd name="connsiteY74" fmla="*/ 3214258 h 6857999"/>
              <a:gd name="connsiteX75" fmla="*/ 152876 w 12192000"/>
              <a:gd name="connsiteY75" fmla="*/ 3304686 h 6857999"/>
              <a:gd name="connsiteX76" fmla="*/ 0 w 12192000"/>
              <a:gd name="connsiteY76" fmla="*/ 33925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0621496" y="6857999"/>
                </a:lnTo>
                <a:lnTo>
                  <a:pt x="10405976" y="6706155"/>
                </a:lnTo>
                <a:lnTo>
                  <a:pt x="9766026" y="6250539"/>
                </a:lnTo>
                <a:lnTo>
                  <a:pt x="9105209" y="5777533"/>
                </a:lnTo>
                <a:lnTo>
                  <a:pt x="8910442" y="5638414"/>
                </a:lnTo>
                <a:lnTo>
                  <a:pt x="8712196" y="5495816"/>
                </a:lnTo>
                <a:lnTo>
                  <a:pt x="8322663" y="5210622"/>
                </a:lnTo>
                <a:lnTo>
                  <a:pt x="7929650" y="4921949"/>
                </a:lnTo>
                <a:lnTo>
                  <a:pt x="7540116" y="4636754"/>
                </a:lnTo>
                <a:lnTo>
                  <a:pt x="7140148" y="4358515"/>
                </a:lnTo>
                <a:lnTo>
                  <a:pt x="7042764" y="4292434"/>
                </a:lnTo>
                <a:lnTo>
                  <a:pt x="6945381" y="4222874"/>
                </a:lnTo>
                <a:lnTo>
                  <a:pt x="6747136" y="4090711"/>
                </a:lnTo>
                <a:lnTo>
                  <a:pt x="6545413" y="3962025"/>
                </a:lnTo>
                <a:lnTo>
                  <a:pt x="6347167" y="3833340"/>
                </a:lnTo>
                <a:lnTo>
                  <a:pt x="6145444" y="3711610"/>
                </a:lnTo>
                <a:lnTo>
                  <a:pt x="6044583" y="3652484"/>
                </a:lnTo>
                <a:lnTo>
                  <a:pt x="5943722" y="3596837"/>
                </a:lnTo>
                <a:lnTo>
                  <a:pt x="5842860" y="3537711"/>
                </a:lnTo>
                <a:lnTo>
                  <a:pt x="5738520" y="3482063"/>
                </a:lnTo>
                <a:lnTo>
                  <a:pt x="5637658" y="3426415"/>
                </a:lnTo>
                <a:lnTo>
                  <a:pt x="5536797" y="3374246"/>
                </a:lnTo>
                <a:lnTo>
                  <a:pt x="5328118" y="3273384"/>
                </a:lnTo>
                <a:lnTo>
                  <a:pt x="5122917" y="3176000"/>
                </a:lnTo>
                <a:lnTo>
                  <a:pt x="5018578" y="3130787"/>
                </a:lnTo>
                <a:lnTo>
                  <a:pt x="4914237" y="3085573"/>
                </a:lnTo>
                <a:lnTo>
                  <a:pt x="4806420" y="3043837"/>
                </a:lnTo>
                <a:lnTo>
                  <a:pt x="4702080" y="3005579"/>
                </a:lnTo>
                <a:lnTo>
                  <a:pt x="4597741" y="2967321"/>
                </a:lnTo>
                <a:lnTo>
                  <a:pt x="4489924" y="2929064"/>
                </a:lnTo>
                <a:lnTo>
                  <a:pt x="4382106" y="2894284"/>
                </a:lnTo>
                <a:lnTo>
                  <a:pt x="4274288" y="2862982"/>
                </a:lnTo>
                <a:lnTo>
                  <a:pt x="4166471" y="2831680"/>
                </a:lnTo>
                <a:lnTo>
                  <a:pt x="4058653" y="2800378"/>
                </a:lnTo>
                <a:lnTo>
                  <a:pt x="3950837" y="2776032"/>
                </a:lnTo>
                <a:lnTo>
                  <a:pt x="3843019" y="2751686"/>
                </a:lnTo>
                <a:lnTo>
                  <a:pt x="3731723" y="2727340"/>
                </a:lnTo>
                <a:lnTo>
                  <a:pt x="3620428" y="2709950"/>
                </a:lnTo>
                <a:lnTo>
                  <a:pt x="3509132" y="2692561"/>
                </a:lnTo>
                <a:lnTo>
                  <a:pt x="3397837" y="2675170"/>
                </a:lnTo>
                <a:lnTo>
                  <a:pt x="3286541" y="2664737"/>
                </a:lnTo>
                <a:lnTo>
                  <a:pt x="3175245" y="2654303"/>
                </a:lnTo>
                <a:lnTo>
                  <a:pt x="3060471" y="2643869"/>
                </a:lnTo>
                <a:lnTo>
                  <a:pt x="2945699" y="2640391"/>
                </a:lnTo>
                <a:lnTo>
                  <a:pt x="2830925" y="2636913"/>
                </a:lnTo>
                <a:lnTo>
                  <a:pt x="2716152" y="2636913"/>
                </a:lnTo>
                <a:lnTo>
                  <a:pt x="2601377" y="2640391"/>
                </a:lnTo>
                <a:lnTo>
                  <a:pt x="2486604" y="2647347"/>
                </a:lnTo>
                <a:lnTo>
                  <a:pt x="2382265" y="2654303"/>
                </a:lnTo>
                <a:lnTo>
                  <a:pt x="2281404" y="2661259"/>
                </a:lnTo>
                <a:lnTo>
                  <a:pt x="2180541" y="2671693"/>
                </a:lnTo>
                <a:lnTo>
                  <a:pt x="2083158" y="2682126"/>
                </a:lnTo>
                <a:lnTo>
                  <a:pt x="1985774" y="2696039"/>
                </a:lnTo>
                <a:lnTo>
                  <a:pt x="1888390" y="2709950"/>
                </a:lnTo>
                <a:lnTo>
                  <a:pt x="1791007" y="2723862"/>
                </a:lnTo>
                <a:lnTo>
                  <a:pt x="1697101" y="2741252"/>
                </a:lnTo>
                <a:lnTo>
                  <a:pt x="1606674" y="2758642"/>
                </a:lnTo>
                <a:lnTo>
                  <a:pt x="1512768" y="2779510"/>
                </a:lnTo>
                <a:lnTo>
                  <a:pt x="1425818" y="2800378"/>
                </a:lnTo>
                <a:lnTo>
                  <a:pt x="1335391" y="2821246"/>
                </a:lnTo>
                <a:lnTo>
                  <a:pt x="1248441" y="2845592"/>
                </a:lnTo>
                <a:lnTo>
                  <a:pt x="1158015" y="2873416"/>
                </a:lnTo>
                <a:lnTo>
                  <a:pt x="1071064" y="2901240"/>
                </a:lnTo>
                <a:lnTo>
                  <a:pt x="987592" y="2929064"/>
                </a:lnTo>
                <a:lnTo>
                  <a:pt x="900643" y="2956887"/>
                </a:lnTo>
                <a:lnTo>
                  <a:pt x="817171" y="2991667"/>
                </a:lnTo>
                <a:lnTo>
                  <a:pt x="733699" y="3022969"/>
                </a:lnTo>
                <a:lnTo>
                  <a:pt x="650228" y="3057749"/>
                </a:lnTo>
                <a:lnTo>
                  <a:pt x="566756" y="3096007"/>
                </a:lnTo>
                <a:lnTo>
                  <a:pt x="483284" y="3134265"/>
                </a:lnTo>
                <a:lnTo>
                  <a:pt x="399813" y="3172523"/>
                </a:lnTo>
                <a:lnTo>
                  <a:pt x="319819" y="3214258"/>
                </a:lnTo>
                <a:lnTo>
                  <a:pt x="152876" y="3304686"/>
                </a:lnTo>
                <a:lnTo>
                  <a:pt x="0" y="339250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47" y="3789039"/>
            <a:ext cx="5327971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28C123-DF35-4273-A67D-960D94012641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9" y="4797152"/>
            <a:ext cx="5328095" cy="1368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F7DBC-9FA4-8A64-99DC-272028396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7655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C72CA49A-F64D-4B38-8F53-9FAE13429AFB}" type="datetime1">
              <a:rPr lang="fi-FI" smtClean="0"/>
              <a:t>25.1.2026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2" name="Group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accent1"/>
                </a:solidFill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3955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2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C73EA1-C9A3-4B6E-3792-79D871541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0621496 w 12192000"/>
              <a:gd name="connsiteY3" fmla="*/ 6857999 h 6857999"/>
              <a:gd name="connsiteX4" fmla="*/ 10405976 w 12192000"/>
              <a:gd name="connsiteY4" fmla="*/ 6706155 h 6857999"/>
              <a:gd name="connsiteX5" fmla="*/ 9766026 w 12192000"/>
              <a:gd name="connsiteY5" fmla="*/ 6250539 h 6857999"/>
              <a:gd name="connsiteX6" fmla="*/ 9105209 w 12192000"/>
              <a:gd name="connsiteY6" fmla="*/ 5777533 h 6857999"/>
              <a:gd name="connsiteX7" fmla="*/ 8910442 w 12192000"/>
              <a:gd name="connsiteY7" fmla="*/ 5638414 h 6857999"/>
              <a:gd name="connsiteX8" fmla="*/ 8712196 w 12192000"/>
              <a:gd name="connsiteY8" fmla="*/ 5495816 h 6857999"/>
              <a:gd name="connsiteX9" fmla="*/ 8322663 w 12192000"/>
              <a:gd name="connsiteY9" fmla="*/ 5210622 h 6857999"/>
              <a:gd name="connsiteX10" fmla="*/ 7929650 w 12192000"/>
              <a:gd name="connsiteY10" fmla="*/ 4921949 h 6857999"/>
              <a:gd name="connsiteX11" fmla="*/ 7540116 w 12192000"/>
              <a:gd name="connsiteY11" fmla="*/ 4636754 h 6857999"/>
              <a:gd name="connsiteX12" fmla="*/ 7140148 w 12192000"/>
              <a:gd name="connsiteY12" fmla="*/ 4358515 h 6857999"/>
              <a:gd name="connsiteX13" fmla="*/ 7042764 w 12192000"/>
              <a:gd name="connsiteY13" fmla="*/ 4292434 h 6857999"/>
              <a:gd name="connsiteX14" fmla="*/ 6945381 w 12192000"/>
              <a:gd name="connsiteY14" fmla="*/ 4222874 h 6857999"/>
              <a:gd name="connsiteX15" fmla="*/ 6747136 w 12192000"/>
              <a:gd name="connsiteY15" fmla="*/ 4090711 h 6857999"/>
              <a:gd name="connsiteX16" fmla="*/ 6545413 w 12192000"/>
              <a:gd name="connsiteY16" fmla="*/ 3962025 h 6857999"/>
              <a:gd name="connsiteX17" fmla="*/ 6347167 w 12192000"/>
              <a:gd name="connsiteY17" fmla="*/ 3833340 h 6857999"/>
              <a:gd name="connsiteX18" fmla="*/ 6145444 w 12192000"/>
              <a:gd name="connsiteY18" fmla="*/ 3711610 h 6857999"/>
              <a:gd name="connsiteX19" fmla="*/ 6044583 w 12192000"/>
              <a:gd name="connsiteY19" fmla="*/ 3652484 h 6857999"/>
              <a:gd name="connsiteX20" fmla="*/ 5943722 w 12192000"/>
              <a:gd name="connsiteY20" fmla="*/ 3596837 h 6857999"/>
              <a:gd name="connsiteX21" fmla="*/ 5842860 w 12192000"/>
              <a:gd name="connsiteY21" fmla="*/ 3537711 h 6857999"/>
              <a:gd name="connsiteX22" fmla="*/ 5738520 w 12192000"/>
              <a:gd name="connsiteY22" fmla="*/ 3482063 h 6857999"/>
              <a:gd name="connsiteX23" fmla="*/ 5637658 w 12192000"/>
              <a:gd name="connsiteY23" fmla="*/ 3426415 h 6857999"/>
              <a:gd name="connsiteX24" fmla="*/ 5536797 w 12192000"/>
              <a:gd name="connsiteY24" fmla="*/ 3374246 h 6857999"/>
              <a:gd name="connsiteX25" fmla="*/ 5328118 w 12192000"/>
              <a:gd name="connsiteY25" fmla="*/ 3273384 h 6857999"/>
              <a:gd name="connsiteX26" fmla="*/ 5122917 w 12192000"/>
              <a:gd name="connsiteY26" fmla="*/ 3176000 h 6857999"/>
              <a:gd name="connsiteX27" fmla="*/ 5018578 w 12192000"/>
              <a:gd name="connsiteY27" fmla="*/ 3130787 h 6857999"/>
              <a:gd name="connsiteX28" fmla="*/ 4914237 w 12192000"/>
              <a:gd name="connsiteY28" fmla="*/ 3085573 h 6857999"/>
              <a:gd name="connsiteX29" fmla="*/ 4806420 w 12192000"/>
              <a:gd name="connsiteY29" fmla="*/ 3043837 h 6857999"/>
              <a:gd name="connsiteX30" fmla="*/ 4702080 w 12192000"/>
              <a:gd name="connsiteY30" fmla="*/ 3005579 h 6857999"/>
              <a:gd name="connsiteX31" fmla="*/ 4597741 w 12192000"/>
              <a:gd name="connsiteY31" fmla="*/ 2967321 h 6857999"/>
              <a:gd name="connsiteX32" fmla="*/ 4489924 w 12192000"/>
              <a:gd name="connsiteY32" fmla="*/ 2929064 h 6857999"/>
              <a:gd name="connsiteX33" fmla="*/ 4382106 w 12192000"/>
              <a:gd name="connsiteY33" fmla="*/ 2894284 h 6857999"/>
              <a:gd name="connsiteX34" fmla="*/ 4274288 w 12192000"/>
              <a:gd name="connsiteY34" fmla="*/ 2862982 h 6857999"/>
              <a:gd name="connsiteX35" fmla="*/ 4166471 w 12192000"/>
              <a:gd name="connsiteY35" fmla="*/ 2831680 h 6857999"/>
              <a:gd name="connsiteX36" fmla="*/ 4058653 w 12192000"/>
              <a:gd name="connsiteY36" fmla="*/ 2800378 h 6857999"/>
              <a:gd name="connsiteX37" fmla="*/ 3950837 w 12192000"/>
              <a:gd name="connsiteY37" fmla="*/ 2776032 h 6857999"/>
              <a:gd name="connsiteX38" fmla="*/ 3843019 w 12192000"/>
              <a:gd name="connsiteY38" fmla="*/ 2751686 h 6857999"/>
              <a:gd name="connsiteX39" fmla="*/ 3731723 w 12192000"/>
              <a:gd name="connsiteY39" fmla="*/ 2727340 h 6857999"/>
              <a:gd name="connsiteX40" fmla="*/ 3620428 w 12192000"/>
              <a:gd name="connsiteY40" fmla="*/ 2709950 h 6857999"/>
              <a:gd name="connsiteX41" fmla="*/ 3509132 w 12192000"/>
              <a:gd name="connsiteY41" fmla="*/ 2692561 h 6857999"/>
              <a:gd name="connsiteX42" fmla="*/ 3397837 w 12192000"/>
              <a:gd name="connsiteY42" fmla="*/ 2675170 h 6857999"/>
              <a:gd name="connsiteX43" fmla="*/ 3286541 w 12192000"/>
              <a:gd name="connsiteY43" fmla="*/ 2664737 h 6857999"/>
              <a:gd name="connsiteX44" fmla="*/ 3175245 w 12192000"/>
              <a:gd name="connsiteY44" fmla="*/ 2654303 h 6857999"/>
              <a:gd name="connsiteX45" fmla="*/ 3060471 w 12192000"/>
              <a:gd name="connsiteY45" fmla="*/ 2643869 h 6857999"/>
              <a:gd name="connsiteX46" fmla="*/ 2945699 w 12192000"/>
              <a:gd name="connsiteY46" fmla="*/ 2640391 h 6857999"/>
              <a:gd name="connsiteX47" fmla="*/ 2830925 w 12192000"/>
              <a:gd name="connsiteY47" fmla="*/ 2636913 h 6857999"/>
              <a:gd name="connsiteX48" fmla="*/ 2716152 w 12192000"/>
              <a:gd name="connsiteY48" fmla="*/ 2636913 h 6857999"/>
              <a:gd name="connsiteX49" fmla="*/ 2601377 w 12192000"/>
              <a:gd name="connsiteY49" fmla="*/ 2640391 h 6857999"/>
              <a:gd name="connsiteX50" fmla="*/ 2486604 w 12192000"/>
              <a:gd name="connsiteY50" fmla="*/ 2647347 h 6857999"/>
              <a:gd name="connsiteX51" fmla="*/ 2382265 w 12192000"/>
              <a:gd name="connsiteY51" fmla="*/ 2654303 h 6857999"/>
              <a:gd name="connsiteX52" fmla="*/ 2281404 w 12192000"/>
              <a:gd name="connsiteY52" fmla="*/ 2661259 h 6857999"/>
              <a:gd name="connsiteX53" fmla="*/ 2180541 w 12192000"/>
              <a:gd name="connsiteY53" fmla="*/ 2671693 h 6857999"/>
              <a:gd name="connsiteX54" fmla="*/ 2083158 w 12192000"/>
              <a:gd name="connsiteY54" fmla="*/ 2682126 h 6857999"/>
              <a:gd name="connsiteX55" fmla="*/ 1985774 w 12192000"/>
              <a:gd name="connsiteY55" fmla="*/ 2696039 h 6857999"/>
              <a:gd name="connsiteX56" fmla="*/ 1888390 w 12192000"/>
              <a:gd name="connsiteY56" fmla="*/ 2709950 h 6857999"/>
              <a:gd name="connsiteX57" fmla="*/ 1791007 w 12192000"/>
              <a:gd name="connsiteY57" fmla="*/ 2723862 h 6857999"/>
              <a:gd name="connsiteX58" fmla="*/ 1697101 w 12192000"/>
              <a:gd name="connsiteY58" fmla="*/ 2741252 h 6857999"/>
              <a:gd name="connsiteX59" fmla="*/ 1606674 w 12192000"/>
              <a:gd name="connsiteY59" fmla="*/ 2758642 h 6857999"/>
              <a:gd name="connsiteX60" fmla="*/ 1512768 w 12192000"/>
              <a:gd name="connsiteY60" fmla="*/ 2779510 h 6857999"/>
              <a:gd name="connsiteX61" fmla="*/ 1425818 w 12192000"/>
              <a:gd name="connsiteY61" fmla="*/ 2800378 h 6857999"/>
              <a:gd name="connsiteX62" fmla="*/ 1335391 w 12192000"/>
              <a:gd name="connsiteY62" fmla="*/ 2821246 h 6857999"/>
              <a:gd name="connsiteX63" fmla="*/ 1248441 w 12192000"/>
              <a:gd name="connsiteY63" fmla="*/ 2845592 h 6857999"/>
              <a:gd name="connsiteX64" fmla="*/ 1158015 w 12192000"/>
              <a:gd name="connsiteY64" fmla="*/ 2873416 h 6857999"/>
              <a:gd name="connsiteX65" fmla="*/ 1071064 w 12192000"/>
              <a:gd name="connsiteY65" fmla="*/ 2901240 h 6857999"/>
              <a:gd name="connsiteX66" fmla="*/ 987592 w 12192000"/>
              <a:gd name="connsiteY66" fmla="*/ 2929064 h 6857999"/>
              <a:gd name="connsiteX67" fmla="*/ 900643 w 12192000"/>
              <a:gd name="connsiteY67" fmla="*/ 2956887 h 6857999"/>
              <a:gd name="connsiteX68" fmla="*/ 817171 w 12192000"/>
              <a:gd name="connsiteY68" fmla="*/ 2991667 h 6857999"/>
              <a:gd name="connsiteX69" fmla="*/ 733699 w 12192000"/>
              <a:gd name="connsiteY69" fmla="*/ 3022969 h 6857999"/>
              <a:gd name="connsiteX70" fmla="*/ 650228 w 12192000"/>
              <a:gd name="connsiteY70" fmla="*/ 3057749 h 6857999"/>
              <a:gd name="connsiteX71" fmla="*/ 566756 w 12192000"/>
              <a:gd name="connsiteY71" fmla="*/ 3096007 h 6857999"/>
              <a:gd name="connsiteX72" fmla="*/ 483284 w 12192000"/>
              <a:gd name="connsiteY72" fmla="*/ 3134265 h 6857999"/>
              <a:gd name="connsiteX73" fmla="*/ 399813 w 12192000"/>
              <a:gd name="connsiteY73" fmla="*/ 3172523 h 6857999"/>
              <a:gd name="connsiteX74" fmla="*/ 319819 w 12192000"/>
              <a:gd name="connsiteY74" fmla="*/ 3214258 h 6857999"/>
              <a:gd name="connsiteX75" fmla="*/ 152876 w 12192000"/>
              <a:gd name="connsiteY75" fmla="*/ 3304686 h 6857999"/>
              <a:gd name="connsiteX76" fmla="*/ 0 w 12192000"/>
              <a:gd name="connsiteY76" fmla="*/ 33925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0621496" y="6857999"/>
                </a:lnTo>
                <a:lnTo>
                  <a:pt x="10405976" y="6706155"/>
                </a:lnTo>
                <a:lnTo>
                  <a:pt x="9766026" y="6250539"/>
                </a:lnTo>
                <a:lnTo>
                  <a:pt x="9105209" y="5777533"/>
                </a:lnTo>
                <a:lnTo>
                  <a:pt x="8910442" y="5638414"/>
                </a:lnTo>
                <a:lnTo>
                  <a:pt x="8712196" y="5495816"/>
                </a:lnTo>
                <a:lnTo>
                  <a:pt x="8322663" y="5210622"/>
                </a:lnTo>
                <a:lnTo>
                  <a:pt x="7929650" y="4921949"/>
                </a:lnTo>
                <a:lnTo>
                  <a:pt x="7540116" y="4636754"/>
                </a:lnTo>
                <a:lnTo>
                  <a:pt x="7140148" y="4358515"/>
                </a:lnTo>
                <a:lnTo>
                  <a:pt x="7042764" y="4292434"/>
                </a:lnTo>
                <a:lnTo>
                  <a:pt x="6945381" y="4222874"/>
                </a:lnTo>
                <a:lnTo>
                  <a:pt x="6747136" y="4090711"/>
                </a:lnTo>
                <a:lnTo>
                  <a:pt x="6545413" y="3962025"/>
                </a:lnTo>
                <a:lnTo>
                  <a:pt x="6347167" y="3833340"/>
                </a:lnTo>
                <a:lnTo>
                  <a:pt x="6145444" y="3711610"/>
                </a:lnTo>
                <a:lnTo>
                  <a:pt x="6044583" y="3652484"/>
                </a:lnTo>
                <a:lnTo>
                  <a:pt x="5943722" y="3596837"/>
                </a:lnTo>
                <a:lnTo>
                  <a:pt x="5842860" y="3537711"/>
                </a:lnTo>
                <a:lnTo>
                  <a:pt x="5738520" y="3482063"/>
                </a:lnTo>
                <a:lnTo>
                  <a:pt x="5637658" y="3426415"/>
                </a:lnTo>
                <a:lnTo>
                  <a:pt x="5536797" y="3374246"/>
                </a:lnTo>
                <a:lnTo>
                  <a:pt x="5328118" y="3273384"/>
                </a:lnTo>
                <a:lnTo>
                  <a:pt x="5122917" y="3176000"/>
                </a:lnTo>
                <a:lnTo>
                  <a:pt x="5018578" y="3130787"/>
                </a:lnTo>
                <a:lnTo>
                  <a:pt x="4914237" y="3085573"/>
                </a:lnTo>
                <a:lnTo>
                  <a:pt x="4806420" y="3043837"/>
                </a:lnTo>
                <a:lnTo>
                  <a:pt x="4702080" y="3005579"/>
                </a:lnTo>
                <a:lnTo>
                  <a:pt x="4597741" y="2967321"/>
                </a:lnTo>
                <a:lnTo>
                  <a:pt x="4489924" y="2929064"/>
                </a:lnTo>
                <a:lnTo>
                  <a:pt x="4382106" y="2894284"/>
                </a:lnTo>
                <a:lnTo>
                  <a:pt x="4274288" y="2862982"/>
                </a:lnTo>
                <a:lnTo>
                  <a:pt x="4166471" y="2831680"/>
                </a:lnTo>
                <a:lnTo>
                  <a:pt x="4058653" y="2800378"/>
                </a:lnTo>
                <a:lnTo>
                  <a:pt x="3950837" y="2776032"/>
                </a:lnTo>
                <a:lnTo>
                  <a:pt x="3843019" y="2751686"/>
                </a:lnTo>
                <a:lnTo>
                  <a:pt x="3731723" y="2727340"/>
                </a:lnTo>
                <a:lnTo>
                  <a:pt x="3620428" y="2709950"/>
                </a:lnTo>
                <a:lnTo>
                  <a:pt x="3509132" y="2692561"/>
                </a:lnTo>
                <a:lnTo>
                  <a:pt x="3397837" y="2675170"/>
                </a:lnTo>
                <a:lnTo>
                  <a:pt x="3286541" y="2664737"/>
                </a:lnTo>
                <a:lnTo>
                  <a:pt x="3175245" y="2654303"/>
                </a:lnTo>
                <a:lnTo>
                  <a:pt x="3060471" y="2643869"/>
                </a:lnTo>
                <a:lnTo>
                  <a:pt x="2945699" y="2640391"/>
                </a:lnTo>
                <a:lnTo>
                  <a:pt x="2830925" y="2636913"/>
                </a:lnTo>
                <a:lnTo>
                  <a:pt x="2716152" y="2636913"/>
                </a:lnTo>
                <a:lnTo>
                  <a:pt x="2601377" y="2640391"/>
                </a:lnTo>
                <a:lnTo>
                  <a:pt x="2486604" y="2647347"/>
                </a:lnTo>
                <a:lnTo>
                  <a:pt x="2382265" y="2654303"/>
                </a:lnTo>
                <a:lnTo>
                  <a:pt x="2281404" y="2661259"/>
                </a:lnTo>
                <a:lnTo>
                  <a:pt x="2180541" y="2671693"/>
                </a:lnTo>
                <a:lnTo>
                  <a:pt x="2083158" y="2682126"/>
                </a:lnTo>
                <a:lnTo>
                  <a:pt x="1985774" y="2696039"/>
                </a:lnTo>
                <a:lnTo>
                  <a:pt x="1888390" y="2709950"/>
                </a:lnTo>
                <a:lnTo>
                  <a:pt x="1791007" y="2723862"/>
                </a:lnTo>
                <a:lnTo>
                  <a:pt x="1697101" y="2741252"/>
                </a:lnTo>
                <a:lnTo>
                  <a:pt x="1606674" y="2758642"/>
                </a:lnTo>
                <a:lnTo>
                  <a:pt x="1512768" y="2779510"/>
                </a:lnTo>
                <a:lnTo>
                  <a:pt x="1425818" y="2800378"/>
                </a:lnTo>
                <a:lnTo>
                  <a:pt x="1335391" y="2821246"/>
                </a:lnTo>
                <a:lnTo>
                  <a:pt x="1248441" y="2845592"/>
                </a:lnTo>
                <a:lnTo>
                  <a:pt x="1158015" y="2873416"/>
                </a:lnTo>
                <a:lnTo>
                  <a:pt x="1071064" y="2901240"/>
                </a:lnTo>
                <a:lnTo>
                  <a:pt x="987592" y="2929064"/>
                </a:lnTo>
                <a:lnTo>
                  <a:pt x="900643" y="2956887"/>
                </a:lnTo>
                <a:lnTo>
                  <a:pt x="817171" y="2991667"/>
                </a:lnTo>
                <a:lnTo>
                  <a:pt x="733699" y="3022969"/>
                </a:lnTo>
                <a:lnTo>
                  <a:pt x="650228" y="3057749"/>
                </a:lnTo>
                <a:lnTo>
                  <a:pt x="566756" y="3096007"/>
                </a:lnTo>
                <a:lnTo>
                  <a:pt x="483284" y="3134265"/>
                </a:lnTo>
                <a:lnTo>
                  <a:pt x="399813" y="3172523"/>
                </a:lnTo>
                <a:lnTo>
                  <a:pt x="319819" y="3214258"/>
                </a:lnTo>
                <a:lnTo>
                  <a:pt x="152876" y="3304686"/>
                </a:lnTo>
                <a:lnTo>
                  <a:pt x="0" y="339250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47" y="3789039"/>
            <a:ext cx="5327972" cy="864097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73480-EF7D-4CEB-892B-1D1EB0F2818A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9" y="4797152"/>
            <a:ext cx="5328096" cy="136869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F90B57A-9E29-CB99-6851-A6F05CFD6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08304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Half 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4ACFC97-E08E-9599-60AA-48EEB4A8D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92533" cy="6858000"/>
          </a:xfrm>
          <a:custGeom>
            <a:avLst/>
            <a:gdLst>
              <a:gd name="connsiteX0" fmla="*/ 0 w 6092533"/>
              <a:gd name="connsiteY0" fmla="*/ 0 h 6858000"/>
              <a:gd name="connsiteX1" fmla="*/ 335359 w 6092533"/>
              <a:gd name="connsiteY1" fmla="*/ 0 h 6858000"/>
              <a:gd name="connsiteX2" fmla="*/ 479376 w 6092533"/>
              <a:gd name="connsiteY2" fmla="*/ 0 h 6858000"/>
              <a:gd name="connsiteX3" fmla="*/ 1055344 w 6092533"/>
              <a:gd name="connsiteY3" fmla="*/ 0 h 6858000"/>
              <a:gd name="connsiteX4" fmla="*/ 1343471 w 6092533"/>
              <a:gd name="connsiteY4" fmla="*/ 0 h 6858000"/>
              <a:gd name="connsiteX5" fmla="*/ 2351584 w 6092533"/>
              <a:gd name="connsiteY5" fmla="*/ 0 h 6858000"/>
              <a:gd name="connsiteX6" fmla="*/ 4987704 w 6092533"/>
              <a:gd name="connsiteY6" fmla="*/ 0 h 6858000"/>
              <a:gd name="connsiteX7" fmla="*/ 5889029 w 6092533"/>
              <a:gd name="connsiteY7" fmla="*/ 0 h 6858000"/>
              <a:gd name="connsiteX8" fmla="*/ 5891016 w 6092533"/>
              <a:gd name="connsiteY8" fmla="*/ 4172 h 6858000"/>
              <a:gd name="connsiteX9" fmla="*/ 5910461 w 6092533"/>
              <a:gd name="connsiteY9" fmla="*/ 39526 h 6858000"/>
              <a:gd name="connsiteX10" fmla="*/ 5928137 w 6092533"/>
              <a:gd name="connsiteY10" fmla="*/ 76648 h 6858000"/>
              <a:gd name="connsiteX11" fmla="*/ 5944047 w 6092533"/>
              <a:gd name="connsiteY11" fmla="*/ 113770 h 6858000"/>
              <a:gd name="connsiteX12" fmla="*/ 5958188 w 6092533"/>
              <a:gd name="connsiteY12" fmla="*/ 150891 h 6858000"/>
              <a:gd name="connsiteX13" fmla="*/ 5972330 w 6092533"/>
              <a:gd name="connsiteY13" fmla="*/ 188013 h 6858000"/>
              <a:gd name="connsiteX14" fmla="*/ 5986472 w 6092533"/>
              <a:gd name="connsiteY14" fmla="*/ 226902 h 6858000"/>
              <a:gd name="connsiteX15" fmla="*/ 5998845 w 6092533"/>
              <a:gd name="connsiteY15" fmla="*/ 264024 h 6858000"/>
              <a:gd name="connsiteX16" fmla="*/ 6011219 w 6092533"/>
              <a:gd name="connsiteY16" fmla="*/ 302913 h 6858000"/>
              <a:gd name="connsiteX17" fmla="*/ 6032431 w 6092533"/>
              <a:gd name="connsiteY17" fmla="*/ 378924 h 6858000"/>
              <a:gd name="connsiteX18" fmla="*/ 6041270 w 6092533"/>
              <a:gd name="connsiteY18" fmla="*/ 417813 h 6858000"/>
              <a:gd name="connsiteX19" fmla="*/ 6050108 w 6092533"/>
              <a:gd name="connsiteY19" fmla="*/ 456703 h 6858000"/>
              <a:gd name="connsiteX20" fmla="*/ 6064250 w 6092533"/>
              <a:gd name="connsiteY20" fmla="*/ 534482 h 6858000"/>
              <a:gd name="connsiteX21" fmla="*/ 6071321 w 6092533"/>
              <a:gd name="connsiteY21" fmla="*/ 575139 h 6858000"/>
              <a:gd name="connsiteX22" fmla="*/ 6076624 w 6092533"/>
              <a:gd name="connsiteY22" fmla="*/ 614028 h 6858000"/>
              <a:gd name="connsiteX23" fmla="*/ 6080159 w 6092533"/>
              <a:gd name="connsiteY23" fmla="*/ 652917 h 6858000"/>
              <a:gd name="connsiteX24" fmla="*/ 6085462 w 6092533"/>
              <a:gd name="connsiteY24" fmla="*/ 691807 h 6858000"/>
              <a:gd name="connsiteX25" fmla="*/ 6090765 w 6092533"/>
              <a:gd name="connsiteY25" fmla="*/ 771353 h 6858000"/>
              <a:gd name="connsiteX26" fmla="*/ 6092533 w 6092533"/>
              <a:gd name="connsiteY26" fmla="*/ 850899 h 6858000"/>
              <a:gd name="connsiteX27" fmla="*/ 6092533 w 6092533"/>
              <a:gd name="connsiteY27" fmla="*/ 891556 h 6858000"/>
              <a:gd name="connsiteX28" fmla="*/ 6092533 w 6092533"/>
              <a:gd name="connsiteY28" fmla="*/ 932213 h 6858000"/>
              <a:gd name="connsiteX29" fmla="*/ 6090765 w 6092533"/>
              <a:gd name="connsiteY29" fmla="*/ 971103 h 6858000"/>
              <a:gd name="connsiteX30" fmla="*/ 6088998 w 6092533"/>
              <a:gd name="connsiteY30" fmla="*/ 1009992 h 6858000"/>
              <a:gd name="connsiteX31" fmla="*/ 6085462 w 6092533"/>
              <a:gd name="connsiteY31" fmla="*/ 1050649 h 6858000"/>
              <a:gd name="connsiteX32" fmla="*/ 6083695 w 6092533"/>
              <a:gd name="connsiteY32" fmla="*/ 1089538 h 6858000"/>
              <a:gd name="connsiteX33" fmla="*/ 6073088 w 6092533"/>
              <a:gd name="connsiteY33" fmla="*/ 1167317 h 6858000"/>
              <a:gd name="connsiteX34" fmla="*/ 6062482 w 6092533"/>
              <a:gd name="connsiteY34" fmla="*/ 1246863 h 6858000"/>
              <a:gd name="connsiteX35" fmla="*/ 6055412 w 6092533"/>
              <a:gd name="connsiteY35" fmla="*/ 1285753 h 6858000"/>
              <a:gd name="connsiteX36" fmla="*/ 6048341 w 6092533"/>
              <a:gd name="connsiteY36" fmla="*/ 1322874 h 6858000"/>
              <a:gd name="connsiteX37" fmla="*/ 6030664 w 6092533"/>
              <a:gd name="connsiteY37" fmla="*/ 1400653 h 6858000"/>
              <a:gd name="connsiteX38" fmla="*/ 6021825 w 6092533"/>
              <a:gd name="connsiteY38" fmla="*/ 1437775 h 6858000"/>
              <a:gd name="connsiteX39" fmla="*/ 6011219 w 6092533"/>
              <a:gd name="connsiteY39" fmla="*/ 1476664 h 6858000"/>
              <a:gd name="connsiteX40" fmla="*/ 5988239 w 6092533"/>
              <a:gd name="connsiteY40" fmla="*/ 1550907 h 6858000"/>
              <a:gd name="connsiteX41" fmla="*/ 5975866 w 6092533"/>
              <a:gd name="connsiteY41" fmla="*/ 1588029 h 6858000"/>
              <a:gd name="connsiteX42" fmla="*/ 5963491 w 6092533"/>
              <a:gd name="connsiteY42" fmla="*/ 1625151 h 6858000"/>
              <a:gd name="connsiteX43" fmla="*/ 5951117 w 6092533"/>
              <a:gd name="connsiteY43" fmla="*/ 1662272 h 6858000"/>
              <a:gd name="connsiteX44" fmla="*/ 5936976 w 6092533"/>
              <a:gd name="connsiteY44" fmla="*/ 1699394 h 6858000"/>
              <a:gd name="connsiteX45" fmla="*/ 5922834 w 6092533"/>
              <a:gd name="connsiteY45" fmla="*/ 1734748 h 6858000"/>
              <a:gd name="connsiteX46" fmla="*/ 5906925 w 6092533"/>
              <a:gd name="connsiteY46" fmla="*/ 1770102 h 6858000"/>
              <a:gd name="connsiteX47" fmla="*/ 5889249 w 6092533"/>
              <a:gd name="connsiteY47" fmla="*/ 1805456 h 6858000"/>
              <a:gd name="connsiteX48" fmla="*/ 5873339 w 6092533"/>
              <a:gd name="connsiteY48" fmla="*/ 1840810 h 6858000"/>
              <a:gd name="connsiteX49" fmla="*/ 5834449 w 6092533"/>
              <a:gd name="connsiteY49" fmla="*/ 1920356 h 6858000"/>
              <a:gd name="connsiteX50" fmla="*/ 5793792 w 6092533"/>
              <a:gd name="connsiteY50" fmla="*/ 1999902 h 6858000"/>
              <a:gd name="connsiteX51" fmla="*/ 5749600 w 6092533"/>
              <a:gd name="connsiteY51" fmla="*/ 2079449 h 6858000"/>
              <a:gd name="connsiteX52" fmla="*/ 5703640 w 6092533"/>
              <a:gd name="connsiteY52" fmla="*/ 2160763 h 6858000"/>
              <a:gd name="connsiteX53" fmla="*/ 5655912 w 6092533"/>
              <a:gd name="connsiteY53" fmla="*/ 2242077 h 6858000"/>
              <a:gd name="connsiteX54" fmla="*/ 5604649 w 6092533"/>
              <a:gd name="connsiteY54" fmla="*/ 2325159 h 6858000"/>
              <a:gd name="connsiteX55" fmla="*/ 5551619 w 6092533"/>
              <a:gd name="connsiteY55" fmla="*/ 2406473 h 6858000"/>
              <a:gd name="connsiteX56" fmla="*/ 5496819 w 6092533"/>
              <a:gd name="connsiteY56" fmla="*/ 2491322 h 6858000"/>
              <a:gd name="connsiteX57" fmla="*/ 5442021 w 6092533"/>
              <a:gd name="connsiteY57" fmla="*/ 2574404 h 6858000"/>
              <a:gd name="connsiteX58" fmla="*/ 5383687 w 6092533"/>
              <a:gd name="connsiteY58" fmla="*/ 2659254 h 6858000"/>
              <a:gd name="connsiteX59" fmla="*/ 5323585 w 6092533"/>
              <a:gd name="connsiteY59" fmla="*/ 2744103 h 6858000"/>
              <a:gd name="connsiteX60" fmla="*/ 5261717 w 6092533"/>
              <a:gd name="connsiteY60" fmla="*/ 2828952 h 6858000"/>
              <a:gd name="connsiteX61" fmla="*/ 5199846 w 6092533"/>
              <a:gd name="connsiteY61" fmla="*/ 2915570 h 6858000"/>
              <a:gd name="connsiteX62" fmla="*/ 5134441 w 6092533"/>
              <a:gd name="connsiteY62" fmla="*/ 3002187 h 6858000"/>
              <a:gd name="connsiteX63" fmla="*/ 5003633 w 6092533"/>
              <a:gd name="connsiteY63" fmla="*/ 3177189 h 6858000"/>
              <a:gd name="connsiteX64" fmla="*/ 4867519 w 6092533"/>
              <a:gd name="connsiteY64" fmla="*/ 3352191 h 6858000"/>
              <a:gd name="connsiteX65" fmla="*/ 4729639 w 6092533"/>
              <a:gd name="connsiteY65" fmla="*/ 3530728 h 6858000"/>
              <a:gd name="connsiteX66" fmla="*/ 4446807 w 6092533"/>
              <a:gd name="connsiteY66" fmla="*/ 3891338 h 6858000"/>
              <a:gd name="connsiteX67" fmla="*/ 4303624 w 6092533"/>
              <a:gd name="connsiteY67" fmla="*/ 4073411 h 6858000"/>
              <a:gd name="connsiteX68" fmla="*/ 4160440 w 6092533"/>
              <a:gd name="connsiteY68" fmla="*/ 4255484 h 6858000"/>
              <a:gd name="connsiteX69" fmla="*/ 4020792 w 6092533"/>
              <a:gd name="connsiteY69" fmla="*/ 4439324 h 6858000"/>
              <a:gd name="connsiteX70" fmla="*/ 3950084 w 6092533"/>
              <a:gd name="connsiteY70" fmla="*/ 4531245 h 6858000"/>
              <a:gd name="connsiteX71" fmla="*/ 3881144 w 6092533"/>
              <a:gd name="connsiteY71" fmla="*/ 4623165 h 6858000"/>
              <a:gd name="connsiteX72" fmla="*/ 3812204 w 6092533"/>
              <a:gd name="connsiteY72" fmla="*/ 4715085 h 6858000"/>
              <a:gd name="connsiteX73" fmla="*/ 3745032 w 6092533"/>
              <a:gd name="connsiteY73" fmla="*/ 4807005 h 6858000"/>
              <a:gd name="connsiteX74" fmla="*/ 3677859 w 6092533"/>
              <a:gd name="connsiteY74" fmla="*/ 4898926 h 6858000"/>
              <a:gd name="connsiteX75" fmla="*/ 3612454 w 6092533"/>
              <a:gd name="connsiteY75" fmla="*/ 4990846 h 6858000"/>
              <a:gd name="connsiteX76" fmla="*/ 3548817 w 6092533"/>
              <a:gd name="connsiteY76" fmla="*/ 5084534 h 6858000"/>
              <a:gd name="connsiteX77" fmla="*/ 3485180 w 6092533"/>
              <a:gd name="connsiteY77" fmla="*/ 5176454 h 6858000"/>
              <a:gd name="connsiteX78" fmla="*/ 3425079 w 6092533"/>
              <a:gd name="connsiteY78" fmla="*/ 5268374 h 6858000"/>
              <a:gd name="connsiteX79" fmla="*/ 3363209 w 6092533"/>
              <a:gd name="connsiteY79" fmla="*/ 5362062 h 6858000"/>
              <a:gd name="connsiteX80" fmla="*/ 3304875 w 6092533"/>
              <a:gd name="connsiteY80" fmla="*/ 5453983 h 6858000"/>
              <a:gd name="connsiteX81" fmla="*/ 3246541 w 6092533"/>
              <a:gd name="connsiteY81" fmla="*/ 5545903 h 6858000"/>
              <a:gd name="connsiteX82" fmla="*/ 3191742 w 6092533"/>
              <a:gd name="connsiteY82" fmla="*/ 5637823 h 6858000"/>
              <a:gd name="connsiteX83" fmla="*/ 3138712 w 6092533"/>
              <a:gd name="connsiteY83" fmla="*/ 5731511 h 6858000"/>
              <a:gd name="connsiteX84" fmla="*/ 3089216 w 6092533"/>
              <a:gd name="connsiteY84" fmla="*/ 5823431 h 6858000"/>
              <a:gd name="connsiteX85" fmla="*/ 3039721 w 6092533"/>
              <a:gd name="connsiteY85" fmla="*/ 5915351 h 6858000"/>
              <a:gd name="connsiteX86" fmla="*/ 2993760 w 6092533"/>
              <a:gd name="connsiteY86" fmla="*/ 6007272 h 6858000"/>
              <a:gd name="connsiteX87" fmla="*/ 2949568 w 6092533"/>
              <a:gd name="connsiteY87" fmla="*/ 6099192 h 6858000"/>
              <a:gd name="connsiteX88" fmla="*/ 2907143 w 6092533"/>
              <a:gd name="connsiteY88" fmla="*/ 6191112 h 6858000"/>
              <a:gd name="connsiteX89" fmla="*/ 2868254 w 6092533"/>
              <a:gd name="connsiteY89" fmla="*/ 6281265 h 6858000"/>
              <a:gd name="connsiteX90" fmla="*/ 2832900 w 6092533"/>
              <a:gd name="connsiteY90" fmla="*/ 6373185 h 6858000"/>
              <a:gd name="connsiteX91" fmla="*/ 2799314 w 6092533"/>
              <a:gd name="connsiteY91" fmla="*/ 6465105 h 6858000"/>
              <a:gd name="connsiteX92" fmla="*/ 2767495 w 6092533"/>
              <a:gd name="connsiteY92" fmla="*/ 6557025 h 6858000"/>
              <a:gd name="connsiteX93" fmla="*/ 2740980 w 6092533"/>
              <a:gd name="connsiteY93" fmla="*/ 6647178 h 6858000"/>
              <a:gd name="connsiteX94" fmla="*/ 2716232 w 6092533"/>
              <a:gd name="connsiteY94" fmla="*/ 6737331 h 6858000"/>
              <a:gd name="connsiteX95" fmla="*/ 2695020 w 6092533"/>
              <a:gd name="connsiteY95" fmla="*/ 6827483 h 6858000"/>
              <a:gd name="connsiteX96" fmla="*/ 2688916 w 6092533"/>
              <a:gd name="connsiteY96" fmla="*/ 6858000 h 6858000"/>
              <a:gd name="connsiteX97" fmla="*/ 2495600 w 6092533"/>
              <a:gd name="connsiteY97" fmla="*/ 6858000 h 6858000"/>
              <a:gd name="connsiteX98" fmla="*/ 2309228 w 6092533"/>
              <a:gd name="connsiteY98" fmla="*/ 6858000 h 6858000"/>
              <a:gd name="connsiteX99" fmla="*/ 0 w 6092533"/>
              <a:gd name="connsiteY99" fmla="*/ 6858000 h 6858000"/>
              <a:gd name="connsiteX100" fmla="*/ 0 w 6092533"/>
              <a:gd name="connsiteY100" fmla="*/ 6669088 h 6858000"/>
              <a:gd name="connsiteX101" fmla="*/ 0 w 6092533"/>
              <a:gd name="connsiteY101" fmla="*/ 6309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533" h="6858000">
                <a:moveTo>
                  <a:pt x="0" y="0"/>
                </a:moveTo>
                <a:lnTo>
                  <a:pt x="335359" y="0"/>
                </a:lnTo>
                <a:lnTo>
                  <a:pt x="479376" y="0"/>
                </a:lnTo>
                <a:lnTo>
                  <a:pt x="1055344" y="0"/>
                </a:lnTo>
                <a:lnTo>
                  <a:pt x="1343471" y="0"/>
                </a:lnTo>
                <a:lnTo>
                  <a:pt x="2351584" y="0"/>
                </a:lnTo>
                <a:lnTo>
                  <a:pt x="4987704" y="0"/>
                </a:lnTo>
                <a:lnTo>
                  <a:pt x="5889029" y="0"/>
                </a:lnTo>
                <a:lnTo>
                  <a:pt x="5891016" y="4172"/>
                </a:lnTo>
                <a:lnTo>
                  <a:pt x="5910461" y="39526"/>
                </a:lnTo>
                <a:lnTo>
                  <a:pt x="5928137" y="76648"/>
                </a:lnTo>
                <a:lnTo>
                  <a:pt x="5944047" y="113770"/>
                </a:lnTo>
                <a:lnTo>
                  <a:pt x="5958188" y="150891"/>
                </a:lnTo>
                <a:lnTo>
                  <a:pt x="5972330" y="188013"/>
                </a:lnTo>
                <a:lnTo>
                  <a:pt x="5986472" y="226902"/>
                </a:lnTo>
                <a:lnTo>
                  <a:pt x="5998845" y="264024"/>
                </a:lnTo>
                <a:lnTo>
                  <a:pt x="6011219" y="302913"/>
                </a:lnTo>
                <a:lnTo>
                  <a:pt x="6032431" y="378924"/>
                </a:lnTo>
                <a:lnTo>
                  <a:pt x="6041270" y="417813"/>
                </a:lnTo>
                <a:lnTo>
                  <a:pt x="6050108" y="456703"/>
                </a:lnTo>
                <a:lnTo>
                  <a:pt x="6064250" y="534482"/>
                </a:lnTo>
                <a:lnTo>
                  <a:pt x="6071321" y="575139"/>
                </a:lnTo>
                <a:lnTo>
                  <a:pt x="6076624" y="614028"/>
                </a:lnTo>
                <a:lnTo>
                  <a:pt x="6080159" y="652917"/>
                </a:lnTo>
                <a:lnTo>
                  <a:pt x="6085462" y="691807"/>
                </a:lnTo>
                <a:lnTo>
                  <a:pt x="6090765" y="771353"/>
                </a:lnTo>
                <a:lnTo>
                  <a:pt x="6092533" y="850899"/>
                </a:lnTo>
                <a:lnTo>
                  <a:pt x="6092533" y="891556"/>
                </a:lnTo>
                <a:lnTo>
                  <a:pt x="6092533" y="932213"/>
                </a:lnTo>
                <a:lnTo>
                  <a:pt x="6090765" y="971103"/>
                </a:lnTo>
                <a:lnTo>
                  <a:pt x="6088998" y="1009992"/>
                </a:lnTo>
                <a:lnTo>
                  <a:pt x="6085462" y="1050649"/>
                </a:lnTo>
                <a:lnTo>
                  <a:pt x="6083695" y="1089538"/>
                </a:lnTo>
                <a:lnTo>
                  <a:pt x="6073088" y="1167317"/>
                </a:lnTo>
                <a:lnTo>
                  <a:pt x="6062482" y="1246863"/>
                </a:lnTo>
                <a:lnTo>
                  <a:pt x="6055412" y="1285753"/>
                </a:lnTo>
                <a:lnTo>
                  <a:pt x="6048341" y="1322874"/>
                </a:lnTo>
                <a:lnTo>
                  <a:pt x="6030664" y="1400653"/>
                </a:lnTo>
                <a:lnTo>
                  <a:pt x="6021825" y="1437775"/>
                </a:lnTo>
                <a:lnTo>
                  <a:pt x="6011219" y="1476664"/>
                </a:lnTo>
                <a:lnTo>
                  <a:pt x="5988239" y="1550907"/>
                </a:lnTo>
                <a:lnTo>
                  <a:pt x="5975866" y="1588029"/>
                </a:lnTo>
                <a:lnTo>
                  <a:pt x="5963491" y="1625151"/>
                </a:lnTo>
                <a:lnTo>
                  <a:pt x="5951117" y="1662272"/>
                </a:lnTo>
                <a:lnTo>
                  <a:pt x="5936976" y="1699394"/>
                </a:lnTo>
                <a:lnTo>
                  <a:pt x="5922834" y="1734748"/>
                </a:lnTo>
                <a:lnTo>
                  <a:pt x="5906925" y="1770102"/>
                </a:lnTo>
                <a:lnTo>
                  <a:pt x="5889249" y="1805456"/>
                </a:lnTo>
                <a:lnTo>
                  <a:pt x="5873339" y="1840810"/>
                </a:lnTo>
                <a:lnTo>
                  <a:pt x="5834449" y="1920356"/>
                </a:lnTo>
                <a:lnTo>
                  <a:pt x="5793792" y="1999902"/>
                </a:lnTo>
                <a:lnTo>
                  <a:pt x="5749600" y="2079449"/>
                </a:lnTo>
                <a:lnTo>
                  <a:pt x="5703640" y="2160763"/>
                </a:lnTo>
                <a:lnTo>
                  <a:pt x="5655912" y="2242077"/>
                </a:lnTo>
                <a:lnTo>
                  <a:pt x="5604649" y="2325159"/>
                </a:lnTo>
                <a:lnTo>
                  <a:pt x="5551619" y="2406473"/>
                </a:lnTo>
                <a:lnTo>
                  <a:pt x="5496819" y="2491322"/>
                </a:lnTo>
                <a:lnTo>
                  <a:pt x="5442021" y="2574404"/>
                </a:lnTo>
                <a:lnTo>
                  <a:pt x="5383687" y="2659254"/>
                </a:lnTo>
                <a:lnTo>
                  <a:pt x="5323585" y="2744103"/>
                </a:lnTo>
                <a:lnTo>
                  <a:pt x="5261717" y="2828952"/>
                </a:lnTo>
                <a:lnTo>
                  <a:pt x="5199846" y="2915570"/>
                </a:lnTo>
                <a:lnTo>
                  <a:pt x="5134441" y="3002187"/>
                </a:lnTo>
                <a:lnTo>
                  <a:pt x="5003633" y="3177189"/>
                </a:lnTo>
                <a:lnTo>
                  <a:pt x="4867519" y="3352191"/>
                </a:lnTo>
                <a:lnTo>
                  <a:pt x="4729639" y="3530728"/>
                </a:lnTo>
                <a:lnTo>
                  <a:pt x="4446807" y="3891338"/>
                </a:lnTo>
                <a:lnTo>
                  <a:pt x="4303624" y="4073411"/>
                </a:lnTo>
                <a:lnTo>
                  <a:pt x="4160440" y="4255484"/>
                </a:lnTo>
                <a:lnTo>
                  <a:pt x="4020792" y="4439324"/>
                </a:lnTo>
                <a:lnTo>
                  <a:pt x="3950084" y="4531245"/>
                </a:lnTo>
                <a:lnTo>
                  <a:pt x="3881144" y="4623165"/>
                </a:lnTo>
                <a:lnTo>
                  <a:pt x="3812204" y="4715085"/>
                </a:lnTo>
                <a:lnTo>
                  <a:pt x="3745032" y="4807005"/>
                </a:lnTo>
                <a:lnTo>
                  <a:pt x="3677859" y="4898926"/>
                </a:lnTo>
                <a:lnTo>
                  <a:pt x="3612454" y="4990846"/>
                </a:lnTo>
                <a:lnTo>
                  <a:pt x="3548817" y="5084534"/>
                </a:lnTo>
                <a:lnTo>
                  <a:pt x="3485180" y="5176454"/>
                </a:lnTo>
                <a:lnTo>
                  <a:pt x="3425079" y="5268374"/>
                </a:lnTo>
                <a:lnTo>
                  <a:pt x="3363209" y="5362062"/>
                </a:lnTo>
                <a:lnTo>
                  <a:pt x="3304875" y="5453983"/>
                </a:lnTo>
                <a:lnTo>
                  <a:pt x="3246541" y="5545903"/>
                </a:lnTo>
                <a:lnTo>
                  <a:pt x="3191742" y="5637823"/>
                </a:lnTo>
                <a:lnTo>
                  <a:pt x="3138712" y="5731511"/>
                </a:lnTo>
                <a:lnTo>
                  <a:pt x="3089216" y="5823431"/>
                </a:lnTo>
                <a:lnTo>
                  <a:pt x="3039721" y="5915351"/>
                </a:lnTo>
                <a:lnTo>
                  <a:pt x="2993760" y="6007272"/>
                </a:lnTo>
                <a:lnTo>
                  <a:pt x="2949568" y="6099192"/>
                </a:lnTo>
                <a:lnTo>
                  <a:pt x="2907143" y="6191112"/>
                </a:lnTo>
                <a:lnTo>
                  <a:pt x="2868254" y="6281265"/>
                </a:lnTo>
                <a:lnTo>
                  <a:pt x="2832900" y="6373185"/>
                </a:lnTo>
                <a:lnTo>
                  <a:pt x="2799314" y="6465105"/>
                </a:lnTo>
                <a:lnTo>
                  <a:pt x="2767495" y="6557025"/>
                </a:lnTo>
                <a:lnTo>
                  <a:pt x="2740980" y="6647178"/>
                </a:lnTo>
                <a:lnTo>
                  <a:pt x="2716232" y="6737331"/>
                </a:lnTo>
                <a:lnTo>
                  <a:pt x="2695020" y="6827483"/>
                </a:lnTo>
                <a:lnTo>
                  <a:pt x="2688916" y="6858000"/>
                </a:lnTo>
                <a:lnTo>
                  <a:pt x="2495600" y="6858000"/>
                </a:lnTo>
                <a:lnTo>
                  <a:pt x="2309228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EDF262-22CF-449C-AAD7-9DDB1B759EDD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705ABBA-42AE-28C6-340E-9FD442E8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996952"/>
            <a:ext cx="4896048" cy="31688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5D46E308-E890-A906-8F94-5AA6AC30A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251724" y="476250"/>
            <a:ext cx="316884" cy="720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35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Half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4ACFC97-E08E-9599-60AA-48EEB4A8D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092533" cy="6858000"/>
          </a:xfrm>
          <a:custGeom>
            <a:avLst/>
            <a:gdLst>
              <a:gd name="connsiteX0" fmla="*/ 0 w 6092533"/>
              <a:gd name="connsiteY0" fmla="*/ 0 h 6858000"/>
              <a:gd name="connsiteX1" fmla="*/ 335359 w 6092533"/>
              <a:gd name="connsiteY1" fmla="*/ 0 h 6858000"/>
              <a:gd name="connsiteX2" fmla="*/ 479376 w 6092533"/>
              <a:gd name="connsiteY2" fmla="*/ 0 h 6858000"/>
              <a:gd name="connsiteX3" fmla="*/ 1055344 w 6092533"/>
              <a:gd name="connsiteY3" fmla="*/ 0 h 6858000"/>
              <a:gd name="connsiteX4" fmla="*/ 1343471 w 6092533"/>
              <a:gd name="connsiteY4" fmla="*/ 0 h 6858000"/>
              <a:gd name="connsiteX5" fmla="*/ 2351584 w 6092533"/>
              <a:gd name="connsiteY5" fmla="*/ 0 h 6858000"/>
              <a:gd name="connsiteX6" fmla="*/ 4987704 w 6092533"/>
              <a:gd name="connsiteY6" fmla="*/ 0 h 6858000"/>
              <a:gd name="connsiteX7" fmla="*/ 5889029 w 6092533"/>
              <a:gd name="connsiteY7" fmla="*/ 0 h 6858000"/>
              <a:gd name="connsiteX8" fmla="*/ 5891016 w 6092533"/>
              <a:gd name="connsiteY8" fmla="*/ 4172 h 6858000"/>
              <a:gd name="connsiteX9" fmla="*/ 5910461 w 6092533"/>
              <a:gd name="connsiteY9" fmla="*/ 39526 h 6858000"/>
              <a:gd name="connsiteX10" fmla="*/ 5928137 w 6092533"/>
              <a:gd name="connsiteY10" fmla="*/ 76648 h 6858000"/>
              <a:gd name="connsiteX11" fmla="*/ 5944047 w 6092533"/>
              <a:gd name="connsiteY11" fmla="*/ 113770 h 6858000"/>
              <a:gd name="connsiteX12" fmla="*/ 5958188 w 6092533"/>
              <a:gd name="connsiteY12" fmla="*/ 150891 h 6858000"/>
              <a:gd name="connsiteX13" fmla="*/ 5972330 w 6092533"/>
              <a:gd name="connsiteY13" fmla="*/ 188013 h 6858000"/>
              <a:gd name="connsiteX14" fmla="*/ 5986472 w 6092533"/>
              <a:gd name="connsiteY14" fmla="*/ 226902 h 6858000"/>
              <a:gd name="connsiteX15" fmla="*/ 5998845 w 6092533"/>
              <a:gd name="connsiteY15" fmla="*/ 264024 h 6858000"/>
              <a:gd name="connsiteX16" fmla="*/ 6011219 w 6092533"/>
              <a:gd name="connsiteY16" fmla="*/ 302913 h 6858000"/>
              <a:gd name="connsiteX17" fmla="*/ 6032431 w 6092533"/>
              <a:gd name="connsiteY17" fmla="*/ 378924 h 6858000"/>
              <a:gd name="connsiteX18" fmla="*/ 6041270 w 6092533"/>
              <a:gd name="connsiteY18" fmla="*/ 417813 h 6858000"/>
              <a:gd name="connsiteX19" fmla="*/ 6050108 w 6092533"/>
              <a:gd name="connsiteY19" fmla="*/ 456703 h 6858000"/>
              <a:gd name="connsiteX20" fmla="*/ 6064250 w 6092533"/>
              <a:gd name="connsiteY20" fmla="*/ 534482 h 6858000"/>
              <a:gd name="connsiteX21" fmla="*/ 6071321 w 6092533"/>
              <a:gd name="connsiteY21" fmla="*/ 575139 h 6858000"/>
              <a:gd name="connsiteX22" fmla="*/ 6076624 w 6092533"/>
              <a:gd name="connsiteY22" fmla="*/ 614028 h 6858000"/>
              <a:gd name="connsiteX23" fmla="*/ 6080159 w 6092533"/>
              <a:gd name="connsiteY23" fmla="*/ 652917 h 6858000"/>
              <a:gd name="connsiteX24" fmla="*/ 6085462 w 6092533"/>
              <a:gd name="connsiteY24" fmla="*/ 691807 h 6858000"/>
              <a:gd name="connsiteX25" fmla="*/ 6090765 w 6092533"/>
              <a:gd name="connsiteY25" fmla="*/ 771353 h 6858000"/>
              <a:gd name="connsiteX26" fmla="*/ 6092533 w 6092533"/>
              <a:gd name="connsiteY26" fmla="*/ 850899 h 6858000"/>
              <a:gd name="connsiteX27" fmla="*/ 6092533 w 6092533"/>
              <a:gd name="connsiteY27" fmla="*/ 891556 h 6858000"/>
              <a:gd name="connsiteX28" fmla="*/ 6092533 w 6092533"/>
              <a:gd name="connsiteY28" fmla="*/ 932213 h 6858000"/>
              <a:gd name="connsiteX29" fmla="*/ 6090765 w 6092533"/>
              <a:gd name="connsiteY29" fmla="*/ 971103 h 6858000"/>
              <a:gd name="connsiteX30" fmla="*/ 6088998 w 6092533"/>
              <a:gd name="connsiteY30" fmla="*/ 1009992 h 6858000"/>
              <a:gd name="connsiteX31" fmla="*/ 6085462 w 6092533"/>
              <a:gd name="connsiteY31" fmla="*/ 1050649 h 6858000"/>
              <a:gd name="connsiteX32" fmla="*/ 6083695 w 6092533"/>
              <a:gd name="connsiteY32" fmla="*/ 1089538 h 6858000"/>
              <a:gd name="connsiteX33" fmla="*/ 6073088 w 6092533"/>
              <a:gd name="connsiteY33" fmla="*/ 1167317 h 6858000"/>
              <a:gd name="connsiteX34" fmla="*/ 6062482 w 6092533"/>
              <a:gd name="connsiteY34" fmla="*/ 1246863 h 6858000"/>
              <a:gd name="connsiteX35" fmla="*/ 6055412 w 6092533"/>
              <a:gd name="connsiteY35" fmla="*/ 1285753 h 6858000"/>
              <a:gd name="connsiteX36" fmla="*/ 6048341 w 6092533"/>
              <a:gd name="connsiteY36" fmla="*/ 1322874 h 6858000"/>
              <a:gd name="connsiteX37" fmla="*/ 6030664 w 6092533"/>
              <a:gd name="connsiteY37" fmla="*/ 1400653 h 6858000"/>
              <a:gd name="connsiteX38" fmla="*/ 6021825 w 6092533"/>
              <a:gd name="connsiteY38" fmla="*/ 1437775 h 6858000"/>
              <a:gd name="connsiteX39" fmla="*/ 6011219 w 6092533"/>
              <a:gd name="connsiteY39" fmla="*/ 1476664 h 6858000"/>
              <a:gd name="connsiteX40" fmla="*/ 5988239 w 6092533"/>
              <a:gd name="connsiteY40" fmla="*/ 1550907 h 6858000"/>
              <a:gd name="connsiteX41" fmla="*/ 5975866 w 6092533"/>
              <a:gd name="connsiteY41" fmla="*/ 1588029 h 6858000"/>
              <a:gd name="connsiteX42" fmla="*/ 5963491 w 6092533"/>
              <a:gd name="connsiteY42" fmla="*/ 1625151 h 6858000"/>
              <a:gd name="connsiteX43" fmla="*/ 5951117 w 6092533"/>
              <a:gd name="connsiteY43" fmla="*/ 1662272 h 6858000"/>
              <a:gd name="connsiteX44" fmla="*/ 5936976 w 6092533"/>
              <a:gd name="connsiteY44" fmla="*/ 1699394 h 6858000"/>
              <a:gd name="connsiteX45" fmla="*/ 5922834 w 6092533"/>
              <a:gd name="connsiteY45" fmla="*/ 1734748 h 6858000"/>
              <a:gd name="connsiteX46" fmla="*/ 5906925 w 6092533"/>
              <a:gd name="connsiteY46" fmla="*/ 1770102 h 6858000"/>
              <a:gd name="connsiteX47" fmla="*/ 5889249 w 6092533"/>
              <a:gd name="connsiteY47" fmla="*/ 1805456 h 6858000"/>
              <a:gd name="connsiteX48" fmla="*/ 5873339 w 6092533"/>
              <a:gd name="connsiteY48" fmla="*/ 1840810 h 6858000"/>
              <a:gd name="connsiteX49" fmla="*/ 5834449 w 6092533"/>
              <a:gd name="connsiteY49" fmla="*/ 1920356 h 6858000"/>
              <a:gd name="connsiteX50" fmla="*/ 5793792 w 6092533"/>
              <a:gd name="connsiteY50" fmla="*/ 1999902 h 6858000"/>
              <a:gd name="connsiteX51" fmla="*/ 5749600 w 6092533"/>
              <a:gd name="connsiteY51" fmla="*/ 2079449 h 6858000"/>
              <a:gd name="connsiteX52" fmla="*/ 5703640 w 6092533"/>
              <a:gd name="connsiteY52" fmla="*/ 2160763 h 6858000"/>
              <a:gd name="connsiteX53" fmla="*/ 5655912 w 6092533"/>
              <a:gd name="connsiteY53" fmla="*/ 2242077 h 6858000"/>
              <a:gd name="connsiteX54" fmla="*/ 5604649 w 6092533"/>
              <a:gd name="connsiteY54" fmla="*/ 2325159 h 6858000"/>
              <a:gd name="connsiteX55" fmla="*/ 5551619 w 6092533"/>
              <a:gd name="connsiteY55" fmla="*/ 2406473 h 6858000"/>
              <a:gd name="connsiteX56" fmla="*/ 5496819 w 6092533"/>
              <a:gd name="connsiteY56" fmla="*/ 2491322 h 6858000"/>
              <a:gd name="connsiteX57" fmla="*/ 5442021 w 6092533"/>
              <a:gd name="connsiteY57" fmla="*/ 2574404 h 6858000"/>
              <a:gd name="connsiteX58" fmla="*/ 5383687 w 6092533"/>
              <a:gd name="connsiteY58" fmla="*/ 2659254 h 6858000"/>
              <a:gd name="connsiteX59" fmla="*/ 5323585 w 6092533"/>
              <a:gd name="connsiteY59" fmla="*/ 2744103 h 6858000"/>
              <a:gd name="connsiteX60" fmla="*/ 5261717 w 6092533"/>
              <a:gd name="connsiteY60" fmla="*/ 2828952 h 6858000"/>
              <a:gd name="connsiteX61" fmla="*/ 5199846 w 6092533"/>
              <a:gd name="connsiteY61" fmla="*/ 2915570 h 6858000"/>
              <a:gd name="connsiteX62" fmla="*/ 5134441 w 6092533"/>
              <a:gd name="connsiteY62" fmla="*/ 3002187 h 6858000"/>
              <a:gd name="connsiteX63" fmla="*/ 5003633 w 6092533"/>
              <a:gd name="connsiteY63" fmla="*/ 3177189 h 6858000"/>
              <a:gd name="connsiteX64" fmla="*/ 4867519 w 6092533"/>
              <a:gd name="connsiteY64" fmla="*/ 3352191 h 6858000"/>
              <a:gd name="connsiteX65" fmla="*/ 4729639 w 6092533"/>
              <a:gd name="connsiteY65" fmla="*/ 3530728 h 6858000"/>
              <a:gd name="connsiteX66" fmla="*/ 4446807 w 6092533"/>
              <a:gd name="connsiteY66" fmla="*/ 3891338 h 6858000"/>
              <a:gd name="connsiteX67" fmla="*/ 4303624 w 6092533"/>
              <a:gd name="connsiteY67" fmla="*/ 4073411 h 6858000"/>
              <a:gd name="connsiteX68" fmla="*/ 4160440 w 6092533"/>
              <a:gd name="connsiteY68" fmla="*/ 4255484 h 6858000"/>
              <a:gd name="connsiteX69" fmla="*/ 4020792 w 6092533"/>
              <a:gd name="connsiteY69" fmla="*/ 4439324 h 6858000"/>
              <a:gd name="connsiteX70" fmla="*/ 3950084 w 6092533"/>
              <a:gd name="connsiteY70" fmla="*/ 4531245 h 6858000"/>
              <a:gd name="connsiteX71" fmla="*/ 3881144 w 6092533"/>
              <a:gd name="connsiteY71" fmla="*/ 4623165 h 6858000"/>
              <a:gd name="connsiteX72" fmla="*/ 3812204 w 6092533"/>
              <a:gd name="connsiteY72" fmla="*/ 4715085 h 6858000"/>
              <a:gd name="connsiteX73" fmla="*/ 3745032 w 6092533"/>
              <a:gd name="connsiteY73" fmla="*/ 4807005 h 6858000"/>
              <a:gd name="connsiteX74" fmla="*/ 3677859 w 6092533"/>
              <a:gd name="connsiteY74" fmla="*/ 4898926 h 6858000"/>
              <a:gd name="connsiteX75" fmla="*/ 3612454 w 6092533"/>
              <a:gd name="connsiteY75" fmla="*/ 4990846 h 6858000"/>
              <a:gd name="connsiteX76" fmla="*/ 3548817 w 6092533"/>
              <a:gd name="connsiteY76" fmla="*/ 5084534 h 6858000"/>
              <a:gd name="connsiteX77" fmla="*/ 3485180 w 6092533"/>
              <a:gd name="connsiteY77" fmla="*/ 5176454 h 6858000"/>
              <a:gd name="connsiteX78" fmla="*/ 3425079 w 6092533"/>
              <a:gd name="connsiteY78" fmla="*/ 5268374 h 6858000"/>
              <a:gd name="connsiteX79" fmla="*/ 3363209 w 6092533"/>
              <a:gd name="connsiteY79" fmla="*/ 5362062 h 6858000"/>
              <a:gd name="connsiteX80" fmla="*/ 3304875 w 6092533"/>
              <a:gd name="connsiteY80" fmla="*/ 5453983 h 6858000"/>
              <a:gd name="connsiteX81" fmla="*/ 3246541 w 6092533"/>
              <a:gd name="connsiteY81" fmla="*/ 5545903 h 6858000"/>
              <a:gd name="connsiteX82" fmla="*/ 3191742 w 6092533"/>
              <a:gd name="connsiteY82" fmla="*/ 5637823 h 6858000"/>
              <a:gd name="connsiteX83" fmla="*/ 3138712 w 6092533"/>
              <a:gd name="connsiteY83" fmla="*/ 5731511 h 6858000"/>
              <a:gd name="connsiteX84" fmla="*/ 3089216 w 6092533"/>
              <a:gd name="connsiteY84" fmla="*/ 5823431 h 6858000"/>
              <a:gd name="connsiteX85" fmla="*/ 3039721 w 6092533"/>
              <a:gd name="connsiteY85" fmla="*/ 5915351 h 6858000"/>
              <a:gd name="connsiteX86" fmla="*/ 2993760 w 6092533"/>
              <a:gd name="connsiteY86" fmla="*/ 6007272 h 6858000"/>
              <a:gd name="connsiteX87" fmla="*/ 2949568 w 6092533"/>
              <a:gd name="connsiteY87" fmla="*/ 6099192 h 6858000"/>
              <a:gd name="connsiteX88" fmla="*/ 2907143 w 6092533"/>
              <a:gd name="connsiteY88" fmla="*/ 6191112 h 6858000"/>
              <a:gd name="connsiteX89" fmla="*/ 2868254 w 6092533"/>
              <a:gd name="connsiteY89" fmla="*/ 6281265 h 6858000"/>
              <a:gd name="connsiteX90" fmla="*/ 2832900 w 6092533"/>
              <a:gd name="connsiteY90" fmla="*/ 6373185 h 6858000"/>
              <a:gd name="connsiteX91" fmla="*/ 2799314 w 6092533"/>
              <a:gd name="connsiteY91" fmla="*/ 6465105 h 6858000"/>
              <a:gd name="connsiteX92" fmla="*/ 2767495 w 6092533"/>
              <a:gd name="connsiteY92" fmla="*/ 6557025 h 6858000"/>
              <a:gd name="connsiteX93" fmla="*/ 2740980 w 6092533"/>
              <a:gd name="connsiteY93" fmla="*/ 6647178 h 6858000"/>
              <a:gd name="connsiteX94" fmla="*/ 2716232 w 6092533"/>
              <a:gd name="connsiteY94" fmla="*/ 6737331 h 6858000"/>
              <a:gd name="connsiteX95" fmla="*/ 2695020 w 6092533"/>
              <a:gd name="connsiteY95" fmla="*/ 6827483 h 6858000"/>
              <a:gd name="connsiteX96" fmla="*/ 2688916 w 6092533"/>
              <a:gd name="connsiteY96" fmla="*/ 6858000 h 6858000"/>
              <a:gd name="connsiteX97" fmla="*/ 2495600 w 6092533"/>
              <a:gd name="connsiteY97" fmla="*/ 6858000 h 6858000"/>
              <a:gd name="connsiteX98" fmla="*/ 2309228 w 6092533"/>
              <a:gd name="connsiteY98" fmla="*/ 6858000 h 6858000"/>
              <a:gd name="connsiteX99" fmla="*/ 0 w 6092533"/>
              <a:gd name="connsiteY99" fmla="*/ 6858000 h 6858000"/>
              <a:gd name="connsiteX100" fmla="*/ 0 w 6092533"/>
              <a:gd name="connsiteY100" fmla="*/ 6669088 h 6858000"/>
              <a:gd name="connsiteX101" fmla="*/ 0 w 6092533"/>
              <a:gd name="connsiteY101" fmla="*/ 63093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6092533" h="6858000">
                <a:moveTo>
                  <a:pt x="0" y="0"/>
                </a:moveTo>
                <a:lnTo>
                  <a:pt x="335359" y="0"/>
                </a:lnTo>
                <a:lnTo>
                  <a:pt x="479376" y="0"/>
                </a:lnTo>
                <a:lnTo>
                  <a:pt x="1055344" y="0"/>
                </a:lnTo>
                <a:lnTo>
                  <a:pt x="1343471" y="0"/>
                </a:lnTo>
                <a:lnTo>
                  <a:pt x="2351584" y="0"/>
                </a:lnTo>
                <a:lnTo>
                  <a:pt x="4987704" y="0"/>
                </a:lnTo>
                <a:lnTo>
                  <a:pt x="5889029" y="0"/>
                </a:lnTo>
                <a:lnTo>
                  <a:pt x="5891016" y="4172"/>
                </a:lnTo>
                <a:lnTo>
                  <a:pt x="5910461" y="39526"/>
                </a:lnTo>
                <a:lnTo>
                  <a:pt x="5928137" y="76648"/>
                </a:lnTo>
                <a:lnTo>
                  <a:pt x="5944047" y="113770"/>
                </a:lnTo>
                <a:lnTo>
                  <a:pt x="5958188" y="150891"/>
                </a:lnTo>
                <a:lnTo>
                  <a:pt x="5972330" y="188013"/>
                </a:lnTo>
                <a:lnTo>
                  <a:pt x="5986472" y="226902"/>
                </a:lnTo>
                <a:lnTo>
                  <a:pt x="5998845" y="264024"/>
                </a:lnTo>
                <a:lnTo>
                  <a:pt x="6011219" y="302913"/>
                </a:lnTo>
                <a:lnTo>
                  <a:pt x="6032431" y="378924"/>
                </a:lnTo>
                <a:lnTo>
                  <a:pt x="6041270" y="417813"/>
                </a:lnTo>
                <a:lnTo>
                  <a:pt x="6050108" y="456703"/>
                </a:lnTo>
                <a:lnTo>
                  <a:pt x="6064250" y="534482"/>
                </a:lnTo>
                <a:lnTo>
                  <a:pt x="6071321" y="575139"/>
                </a:lnTo>
                <a:lnTo>
                  <a:pt x="6076624" y="614028"/>
                </a:lnTo>
                <a:lnTo>
                  <a:pt x="6080159" y="652917"/>
                </a:lnTo>
                <a:lnTo>
                  <a:pt x="6085462" y="691807"/>
                </a:lnTo>
                <a:lnTo>
                  <a:pt x="6090765" y="771353"/>
                </a:lnTo>
                <a:lnTo>
                  <a:pt x="6092533" y="850899"/>
                </a:lnTo>
                <a:lnTo>
                  <a:pt x="6092533" y="891556"/>
                </a:lnTo>
                <a:lnTo>
                  <a:pt x="6092533" y="932213"/>
                </a:lnTo>
                <a:lnTo>
                  <a:pt x="6090765" y="971103"/>
                </a:lnTo>
                <a:lnTo>
                  <a:pt x="6088998" y="1009992"/>
                </a:lnTo>
                <a:lnTo>
                  <a:pt x="6085462" y="1050649"/>
                </a:lnTo>
                <a:lnTo>
                  <a:pt x="6083695" y="1089538"/>
                </a:lnTo>
                <a:lnTo>
                  <a:pt x="6073088" y="1167317"/>
                </a:lnTo>
                <a:lnTo>
                  <a:pt x="6062482" y="1246863"/>
                </a:lnTo>
                <a:lnTo>
                  <a:pt x="6055412" y="1285753"/>
                </a:lnTo>
                <a:lnTo>
                  <a:pt x="6048341" y="1322874"/>
                </a:lnTo>
                <a:lnTo>
                  <a:pt x="6030664" y="1400653"/>
                </a:lnTo>
                <a:lnTo>
                  <a:pt x="6021825" y="1437775"/>
                </a:lnTo>
                <a:lnTo>
                  <a:pt x="6011219" y="1476664"/>
                </a:lnTo>
                <a:lnTo>
                  <a:pt x="5988239" y="1550907"/>
                </a:lnTo>
                <a:lnTo>
                  <a:pt x="5975866" y="1588029"/>
                </a:lnTo>
                <a:lnTo>
                  <a:pt x="5963491" y="1625151"/>
                </a:lnTo>
                <a:lnTo>
                  <a:pt x="5951117" y="1662272"/>
                </a:lnTo>
                <a:lnTo>
                  <a:pt x="5936976" y="1699394"/>
                </a:lnTo>
                <a:lnTo>
                  <a:pt x="5922834" y="1734748"/>
                </a:lnTo>
                <a:lnTo>
                  <a:pt x="5906925" y="1770102"/>
                </a:lnTo>
                <a:lnTo>
                  <a:pt x="5889249" y="1805456"/>
                </a:lnTo>
                <a:lnTo>
                  <a:pt x="5873339" y="1840810"/>
                </a:lnTo>
                <a:lnTo>
                  <a:pt x="5834449" y="1920356"/>
                </a:lnTo>
                <a:lnTo>
                  <a:pt x="5793792" y="1999902"/>
                </a:lnTo>
                <a:lnTo>
                  <a:pt x="5749600" y="2079449"/>
                </a:lnTo>
                <a:lnTo>
                  <a:pt x="5703640" y="2160763"/>
                </a:lnTo>
                <a:lnTo>
                  <a:pt x="5655912" y="2242077"/>
                </a:lnTo>
                <a:lnTo>
                  <a:pt x="5604649" y="2325159"/>
                </a:lnTo>
                <a:lnTo>
                  <a:pt x="5551619" y="2406473"/>
                </a:lnTo>
                <a:lnTo>
                  <a:pt x="5496819" y="2491322"/>
                </a:lnTo>
                <a:lnTo>
                  <a:pt x="5442021" y="2574404"/>
                </a:lnTo>
                <a:lnTo>
                  <a:pt x="5383687" y="2659254"/>
                </a:lnTo>
                <a:lnTo>
                  <a:pt x="5323585" y="2744103"/>
                </a:lnTo>
                <a:lnTo>
                  <a:pt x="5261717" y="2828952"/>
                </a:lnTo>
                <a:lnTo>
                  <a:pt x="5199846" y="2915570"/>
                </a:lnTo>
                <a:lnTo>
                  <a:pt x="5134441" y="3002187"/>
                </a:lnTo>
                <a:lnTo>
                  <a:pt x="5003633" y="3177189"/>
                </a:lnTo>
                <a:lnTo>
                  <a:pt x="4867519" y="3352191"/>
                </a:lnTo>
                <a:lnTo>
                  <a:pt x="4729639" y="3530728"/>
                </a:lnTo>
                <a:lnTo>
                  <a:pt x="4446807" y="3891338"/>
                </a:lnTo>
                <a:lnTo>
                  <a:pt x="4303624" y="4073411"/>
                </a:lnTo>
                <a:lnTo>
                  <a:pt x="4160440" y="4255484"/>
                </a:lnTo>
                <a:lnTo>
                  <a:pt x="4020792" y="4439324"/>
                </a:lnTo>
                <a:lnTo>
                  <a:pt x="3950084" y="4531245"/>
                </a:lnTo>
                <a:lnTo>
                  <a:pt x="3881144" y="4623165"/>
                </a:lnTo>
                <a:lnTo>
                  <a:pt x="3812204" y="4715085"/>
                </a:lnTo>
                <a:lnTo>
                  <a:pt x="3745032" y="4807005"/>
                </a:lnTo>
                <a:lnTo>
                  <a:pt x="3677859" y="4898926"/>
                </a:lnTo>
                <a:lnTo>
                  <a:pt x="3612454" y="4990846"/>
                </a:lnTo>
                <a:lnTo>
                  <a:pt x="3548817" y="5084534"/>
                </a:lnTo>
                <a:lnTo>
                  <a:pt x="3485180" y="5176454"/>
                </a:lnTo>
                <a:lnTo>
                  <a:pt x="3425079" y="5268374"/>
                </a:lnTo>
                <a:lnTo>
                  <a:pt x="3363209" y="5362062"/>
                </a:lnTo>
                <a:lnTo>
                  <a:pt x="3304875" y="5453983"/>
                </a:lnTo>
                <a:lnTo>
                  <a:pt x="3246541" y="5545903"/>
                </a:lnTo>
                <a:lnTo>
                  <a:pt x="3191742" y="5637823"/>
                </a:lnTo>
                <a:lnTo>
                  <a:pt x="3138712" y="5731511"/>
                </a:lnTo>
                <a:lnTo>
                  <a:pt x="3089216" y="5823431"/>
                </a:lnTo>
                <a:lnTo>
                  <a:pt x="3039721" y="5915351"/>
                </a:lnTo>
                <a:lnTo>
                  <a:pt x="2993760" y="6007272"/>
                </a:lnTo>
                <a:lnTo>
                  <a:pt x="2949568" y="6099192"/>
                </a:lnTo>
                <a:lnTo>
                  <a:pt x="2907143" y="6191112"/>
                </a:lnTo>
                <a:lnTo>
                  <a:pt x="2868254" y="6281265"/>
                </a:lnTo>
                <a:lnTo>
                  <a:pt x="2832900" y="6373185"/>
                </a:lnTo>
                <a:lnTo>
                  <a:pt x="2799314" y="6465105"/>
                </a:lnTo>
                <a:lnTo>
                  <a:pt x="2767495" y="6557025"/>
                </a:lnTo>
                <a:lnTo>
                  <a:pt x="2740980" y="6647178"/>
                </a:lnTo>
                <a:lnTo>
                  <a:pt x="2716232" y="6737331"/>
                </a:lnTo>
                <a:lnTo>
                  <a:pt x="2695020" y="6827483"/>
                </a:lnTo>
                <a:lnTo>
                  <a:pt x="2688916" y="6858000"/>
                </a:lnTo>
                <a:lnTo>
                  <a:pt x="2495600" y="6858000"/>
                </a:lnTo>
                <a:lnTo>
                  <a:pt x="2309228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wrap="square">
            <a:noAutofit/>
          </a:bodyPr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3" y="1773238"/>
            <a:ext cx="4896049" cy="108096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DD6005C-FAC2-4207-9902-47E1B846638E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705ABBA-42AE-28C6-340E-9FD442E8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064" y="2996952"/>
            <a:ext cx="4896048" cy="31688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7087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3FC680-D15C-4221-A5F6-1BD8DB4266A5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FEBA6D0-4C69-1898-7D11-48792D237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8398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BB10F241-A7A8-F0C2-EEB5-E9C64FFC8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C455299-5344-40BA-9CE5-EB791BCBEC80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349451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C195ED-F8E6-0076-F167-763CA71B4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3998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A8504763-0F82-BADA-39D1-A4DBB0BCF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l">
              <a:buFontTx/>
              <a:buNone/>
              <a:defRPr sz="1000">
                <a:latin typeface="+mn-lt"/>
              </a:defRPr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72A66F1-8076-4ACE-889A-652FA5977FC6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349451"/>
            <a:ext cx="10944224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576B48-7759-CE0C-3FC1-2284ECA29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458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8F39-2A27-4D03-9611-B17B70821041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631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50D69-AAF9-4D5F-A287-754680D6BA12}" type="datetime1">
              <a:rPr lang="fi-FI" smtClean="0"/>
              <a:t>25.1.2026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107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F8C568D-B006-4E50-AE9F-4891A1249F7A}" type="datetime1">
              <a:rPr lang="fi-FI" smtClean="0"/>
              <a:t>25.1.2026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659A81E-C5A2-8646-3414-B785C9C7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bg1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445C5A7-9EB3-87B8-D215-FF7EA0B9869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C682EF3D-D64D-6665-E630-993DE9AA17E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FE4BFBE-F179-F473-2471-4A9F50EE97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7" name="Freeform 17">
            <a:hlinkClick r:id="rId2" tooltip="Facebook"/>
            <a:extLst>
              <a:ext uri="{FF2B5EF4-FFF2-40B4-BE49-F238E27FC236}">
                <a16:creationId xmlns:a16="http://schemas.microsoft.com/office/drawing/2014/main" id="{DAD9F2AB-4B93-B5F1-1CD6-A6F683BE5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74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8" name="Freeform 18">
            <a:hlinkClick r:id="rId3" tooltip="LinkedIn"/>
            <a:extLst>
              <a:ext uri="{FF2B5EF4-FFF2-40B4-BE49-F238E27FC236}">
                <a16:creationId xmlns:a16="http://schemas.microsoft.com/office/drawing/2014/main" id="{DF8D5BF9-8F4C-4F91-104A-B117F42FC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33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9" name="Freeform 19">
            <a:hlinkClick r:id="rId4" tooltip="YouTube"/>
            <a:extLst>
              <a:ext uri="{FF2B5EF4-FFF2-40B4-BE49-F238E27FC236}">
                <a16:creationId xmlns:a16="http://schemas.microsoft.com/office/drawing/2014/main" id="{1BE74E94-7932-C6A2-DEA4-E0E6F4A10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34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0" name="Freeform 6">
            <a:hlinkClick r:id="rId5" tooltip="Instagram"/>
            <a:extLst>
              <a:ext uri="{FF2B5EF4-FFF2-40B4-BE49-F238E27FC236}">
                <a16:creationId xmlns:a16="http://schemas.microsoft.com/office/drawing/2014/main" id="{DE66983C-67C5-AEF5-89F1-802FB980C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216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6" name="Freeform 21">
            <a:hlinkClick r:id="rId6" tooltip="TikTok"/>
            <a:extLst>
              <a:ext uri="{FF2B5EF4-FFF2-40B4-BE49-F238E27FC236}">
                <a16:creationId xmlns:a16="http://schemas.microsoft.com/office/drawing/2014/main" id="{7E4F9FA0-AF7C-B35A-2029-3FDEC005B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384" y="5013176"/>
            <a:ext cx="287873" cy="288000"/>
          </a:xfrm>
          <a:custGeom>
            <a:avLst/>
            <a:gdLst>
              <a:gd name="T0" fmla="*/ 1585 w 2269"/>
              <a:gd name="T1" fmla="*/ 641 h 2270"/>
              <a:gd name="T2" fmla="*/ 1526 w 2269"/>
              <a:gd name="T3" fmla="*/ 583 h 2270"/>
              <a:gd name="T4" fmla="*/ 1478 w 2269"/>
              <a:gd name="T5" fmla="*/ 507 h 2270"/>
              <a:gd name="T6" fmla="*/ 1450 w 2269"/>
              <a:gd name="T7" fmla="*/ 428 h 2270"/>
              <a:gd name="T8" fmla="*/ 1443 w 2269"/>
              <a:gd name="T9" fmla="*/ 347 h 2270"/>
              <a:gd name="T10" fmla="*/ 1170 w 2269"/>
              <a:gd name="T11" fmla="*/ 1439 h 2270"/>
              <a:gd name="T12" fmla="*/ 1158 w 2269"/>
              <a:gd name="T13" fmla="*/ 1503 h 2270"/>
              <a:gd name="T14" fmla="*/ 1117 w 2269"/>
              <a:gd name="T15" fmla="*/ 1576 h 2270"/>
              <a:gd name="T16" fmla="*/ 1064 w 2269"/>
              <a:gd name="T17" fmla="*/ 1624 h 2270"/>
              <a:gd name="T18" fmla="*/ 983 w 2269"/>
              <a:gd name="T19" fmla="*/ 1657 h 2270"/>
              <a:gd name="T20" fmla="*/ 916 w 2269"/>
              <a:gd name="T21" fmla="*/ 1660 h 2270"/>
              <a:gd name="T22" fmla="*/ 850 w 2269"/>
              <a:gd name="T23" fmla="*/ 1643 h 2270"/>
              <a:gd name="T24" fmla="*/ 793 w 2269"/>
              <a:gd name="T25" fmla="*/ 1608 h 2270"/>
              <a:gd name="T26" fmla="*/ 749 w 2269"/>
              <a:gd name="T27" fmla="*/ 1559 h 2270"/>
              <a:gd name="T28" fmla="*/ 720 w 2269"/>
              <a:gd name="T29" fmla="*/ 1498 h 2270"/>
              <a:gd name="T30" fmla="*/ 709 w 2269"/>
              <a:gd name="T31" fmla="*/ 1429 h 2270"/>
              <a:gd name="T32" fmla="*/ 720 w 2269"/>
              <a:gd name="T33" fmla="*/ 1361 h 2270"/>
              <a:gd name="T34" fmla="*/ 749 w 2269"/>
              <a:gd name="T35" fmla="*/ 1300 h 2270"/>
              <a:gd name="T36" fmla="*/ 793 w 2269"/>
              <a:gd name="T37" fmla="*/ 1251 h 2270"/>
              <a:gd name="T38" fmla="*/ 850 w 2269"/>
              <a:gd name="T39" fmla="*/ 1216 h 2270"/>
              <a:gd name="T40" fmla="*/ 904 w 2269"/>
              <a:gd name="T41" fmla="*/ 1201 h 2270"/>
              <a:gd name="T42" fmla="*/ 984 w 2269"/>
              <a:gd name="T43" fmla="*/ 1202 h 2270"/>
              <a:gd name="T44" fmla="*/ 984 w 2269"/>
              <a:gd name="T45" fmla="*/ 929 h 2270"/>
              <a:gd name="T46" fmla="*/ 892 w 2269"/>
              <a:gd name="T47" fmla="*/ 930 h 2270"/>
              <a:gd name="T48" fmla="*/ 791 w 2269"/>
              <a:gd name="T49" fmla="*/ 952 h 2270"/>
              <a:gd name="T50" fmla="*/ 719 w 2269"/>
              <a:gd name="T51" fmla="*/ 981 h 2270"/>
              <a:gd name="T52" fmla="*/ 630 w 2269"/>
              <a:gd name="T53" fmla="*/ 1037 h 2270"/>
              <a:gd name="T54" fmla="*/ 578 w 2269"/>
              <a:gd name="T55" fmla="*/ 1086 h 2270"/>
              <a:gd name="T56" fmla="*/ 528 w 2269"/>
              <a:gd name="T57" fmla="*/ 1150 h 2270"/>
              <a:gd name="T58" fmla="*/ 481 w 2269"/>
              <a:gd name="T59" fmla="*/ 1237 h 2270"/>
              <a:gd name="T60" fmla="*/ 450 w 2269"/>
              <a:gd name="T61" fmla="*/ 1351 h 2270"/>
              <a:gd name="T62" fmla="*/ 444 w 2269"/>
              <a:gd name="T63" fmla="*/ 1460 h 2270"/>
              <a:gd name="T64" fmla="*/ 463 w 2269"/>
              <a:gd name="T65" fmla="*/ 1568 h 2270"/>
              <a:gd name="T66" fmla="*/ 501 w 2269"/>
              <a:gd name="T67" fmla="*/ 1664 h 2270"/>
              <a:gd name="T68" fmla="*/ 547 w 2269"/>
              <a:gd name="T69" fmla="*/ 1736 h 2270"/>
              <a:gd name="T70" fmla="*/ 632 w 2269"/>
              <a:gd name="T71" fmla="*/ 1823 h 2270"/>
              <a:gd name="T72" fmla="*/ 727 w 2269"/>
              <a:gd name="T73" fmla="*/ 1883 h 2270"/>
              <a:gd name="T74" fmla="*/ 854 w 2269"/>
              <a:gd name="T75" fmla="*/ 1923 h 2270"/>
              <a:gd name="T76" fmla="*/ 937 w 2269"/>
              <a:gd name="T77" fmla="*/ 1931 h 2270"/>
              <a:gd name="T78" fmla="*/ 1049 w 2269"/>
              <a:gd name="T79" fmla="*/ 1920 h 2270"/>
              <a:gd name="T80" fmla="*/ 1151 w 2269"/>
              <a:gd name="T81" fmla="*/ 1886 h 2270"/>
              <a:gd name="T82" fmla="*/ 1251 w 2269"/>
              <a:gd name="T83" fmla="*/ 1824 h 2270"/>
              <a:gd name="T84" fmla="*/ 1319 w 2269"/>
              <a:gd name="T85" fmla="*/ 1760 h 2270"/>
              <a:gd name="T86" fmla="*/ 1392 w 2269"/>
              <a:gd name="T87" fmla="*/ 1648 h 2270"/>
              <a:gd name="T88" fmla="*/ 1426 w 2269"/>
              <a:gd name="T89" fmla="*/ 1557 h 2270"/>
              <a:gd name="T90" fmla="*/ 1443 w 2269"/>
              <a:gd name="T91" fmla="*/ 1447 h 2270"/>
              <a:gd name="T92" fmla="*/ 1535 w 2269"/>
              <a:gd name="T93" fmla="*/ 929 h 2270"/>
              <a:gd name="T94" fmla="*/ 1653 w 2269"/>
              <a:gd name="T95" fmla="*/ 972 h 2270"/>
              <a:gd name="T96" fmla="*/ 1786 w 2269"/>
              <a:gd name="T97" fmla="*/ 993 h 2270"/>
              <a:gd name="T98" fmla="*/ 1789 w 2269"/>
              <a:gd name="T99" fmla="*/ 724 h 2270"/>
              <a:gd name="T100" fmla="*/ 1674 w 2269"/>
              <a:gd name="T101" fmla="*/ 695 h 2270"/>
              <a:gd name="T102" fmla="*/ 1702 w 2269"/>
              <a:gd name="T103" fmla="*/ 0 h 2270"/>
              <a:gd name="T104" fmla="*/ 1702 w 2269"/>
              <a:gd name="T105" fmla="*/ 2270 h 2270"/>
              <a:gd name="T106" fmla="*/ 0 w 2269"/>
              <a:gd name="T107" fmla="*/ 568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9" h="2270">
                <a:moveTo>
                  <a:pt x="1648" y="683"/>
                </a:moveTo>
                <a:lnTo>
                  <a:pt x="1632" y="674"/>
                </a:lnTo>
                <a:lnTo>
                  <a:pt x="1617" y="664"/>
                </a:lnTo>
                <a:lnTo>
                  <a:pt x="1606" y="657"/>
                </a:lnTo>
                <a:lnTo>
                  <a:pt x="1596" y="649"/>
                </a:lnTo>
                <a:lnTo>
                  <a:pt x="1585" y="641"/>
                </a:lnTo>
                <a:lnTo>
                  <a:pt x="1575" y="633"/>
                </a:lnTo>
                <a:lnTo>
                  <a:pt x="1565" y="624"/>
                </a:lnTo>
                <a:lnTo>
                  <a:pt x="1555" y="615"/>
                </a:lnTo>
                <a:lnTo>
                  <a:pt x="1546" y="606"/>
                </a:lnTo>
                <a:lnTo>
                  <a:pt x="1537" y="596"/>
                </a:lnTo>
                <a:lnTo>
                  <a:pt x="1526" y="583"/>
                </a:lnTo>
                <a:lnTo>
                  <a:pt x="1516" y="571"/>
                </a:lnTo>
                <a:lnTo>
                  <a:pt x="1507" y="557"/>
                </a:lnTo>
                <a:lnTo>
                  <a:pt x="1499" y="544"/>
                </a:lnTo>
                <a:lnTo>
                  <a:pt x="1491" y="531"/>
                </a:lnTo>
                <a:lnTo>
                  <a:pt x="1484" y="519"/>
                </a:lnTo>
                <a:lnTo>
                  <a:pt x="1478" y="507"/>
                </a:lnTo>
                <a:lnTo>
                  <a:pt x="1472" y="495"/>
                </a:lnTo>
                <a:lnTo>
                  <a:pt x="1467" y="483"/>
                </a:lnTo>
                <a:lnTo>
                  <a:pt x="1463" y="471"/>
                </a:lnTo>
                <a:lnTo>
                  <a:pt x="1459" y="460"/>
                </a:lnTo>
                <a:lnTo>
                  <a:pt x="1456" y="449"/>
                </a:lnTo>
                <a:lnTo>
                  <a:pt x="1450" y="428"/>
                </a:lnTo>
                <a:lnTo>
                  <a:pt x="1446" y="409"/>
                </a:lnTo>
                <a:lnTo>
                  <a:pt x="1444" y="394"/>
                </a:lnTo>
                <a:lnTo>
                  <a:pt x="1443" y="381"/>
                </a:lnTo>
                <a:lnTo>
                  <a:pt x="1442" y="370"/>
                </a:lnTo>
                <a:lnTo>
                  <a:pt x="1442" y="360"/>
                </a:lnTo>
                <a:lnTo>
                  <a:pt x="1443" y="347"/>
                </a:lnTo>
                <a:lnTo>
                  <a:pt x="1443" y="342"/>
                </a:lnTo>
                <a:lnTo>
                  <a:pt x="1171" y="342"/>
                </a:lnTo>
                <a:lnTo>
                  <a:pt x="1171" y="870"/>
                </a:lnTo>
                <a:lnTo>
                  <a:pt x="1171" y="1397"/>
                </a:lnTo>
                <a:lnTo>
                  <a:pt x="1170" y="1418"/>
                </a:lnTo>
                <a:lnTo>
                  <a:pt x="1170" y="1439"/>
                </a:lnTo>
                <a:lnTo>
                  <a:pt x="1170" y="1444"/>
                </a:lnTo>
                <a:lnTo>
                  <a:pt x="1170" y="1447"/>
                </a:lnTo>
                <a:lnTo>
                  <a:pt x="1168" y="1461"/>
                </a:lnTo>
                <a:lnTo>
                  <a:pt x="1166" y="1475"/>
                </a:lnTo>
                <a:lnTo>
                  <a:pt x="1162" y="1489"/>
                </a:lnTo>
                <a:lnTo>
                  <a:pt x="1158" y="1503"/>
                </a:lnTo>
                <a:lnTo>
                  <a:pt x="1153" y="1516"/>
                </a:lnTo>
                <a:lnTo>
                  <a:pt x="1148" y="1529"/>
                </a:lnTo>
                <a:lnTo>
                  <a:pt x="1141" y="1542"/>
                </a:lnTo>
                <a:lnTo>
                  <a:pt x="1134" y="1554"/>
                </a:lnTo>
                <a:lnTo>
                  <a:pt x="1125" y="1565"/>
                </a:lnTo>
                <a:lnTo>
                  <a:pt x="1117" y="1576"/>
                </a:lnTo>
                <a:lnTo>
                  <a:pt x="1112" y="1582"/>
                </a:lnTo>
                <a:lnTo>
                  <a:pt x="1108" y="1587"/>
                </a:lnTo>
                <a:lnTo>
                  <a:pt x="1098" y="1597"/>
                </a:lnTo>
                <a:lnTo>
                  <a:pt x="1087" y="1607"/>
                </a:lnTo>
                <a:lnTo>
                  <a:pt x="1076" y="1615"/>
                </a:lnTo>
                <a:lnTo>
                  <a:pt x="1064" y="1624"/>
                </a:lnTo>
                <a:lnTo>
                  <a:pt x="1052" y="1631"/>
                </a:lnTo>
                <a:lnTo>
                  <a:pt x="1039" y="1638"/>
                </a:lnTo>
                <a:lnTo>
                  <a:pt x="1025" y="1644"/>
                </a:lnTo>
                <a:lnTo>
                  <a:pt x="1012" y="1649"/>
                </a:lnTo>
                <a:lnTo>
                  <a:pt x="998" y="1653"/>
                </a:lnTo>
                <a:lnTo>
                  <a:pt x="983" y="1657"/>
                </a:lnTo>
                <a:lnTo>
                  <a:pt x="969" y="1659"/>
                </a:lnTo>
                <a:lnTo>
                  <a:pt x="961" y="1660"/>
                </a:lnTo>
                <a:lnTo>
                  <a:pt x="954" y="1660"/>
                </a:lnTo>
                <a:lnTo>
                  <a:pt x="939" y="1661"/>
                </a:lnTo>
                <a:lnTo>
                  <a:pt x="927" y="1661"/>
                </a:lnTo>
                <a:lnTo>
                  <a:pt x="916" y="1660"/>
                </a:lnTo>
                <a:lnTo>
                  <a:pt x="904" y="1658"/>
                </a:lnTo>
                <a:lnTo>
                  <a:pt x="893" y="1656"/>
                </a:lnTo>
                <a:lnTo>
                  <a:pt x="882" y="1654"/>
                </a:lnTo>
                <a:lnTo>
                  <a:pt x="871" y="1650"/>
                </a:lnTo>
                <a:lnTo>
                  <a:pt x="860" y="1647"/>
                </a:lnTo>
                <a:lnTo>
                  <a:pt x="850" y="1643"/>
                </a:lnTo>
                <a:lnTo>
                  <a:pt x="840" y="1638"/>
                </a:lnTo>
                <a:lnTo>
                  <a:pt x="830" y="1633"/>
                </a:lnTo>
                <a:lnTo>
                  <a:pt x="820" y="1627"/>
                </a:lnTo>
                <a:lnTo>
                  <a:pt x="811" y="1621"/>
                </a:lnTo>
                <a:lnTo>
                  <a:pt x="802" y="1615"/>
                </a:lnTo>
                <a:lnTo>
                  <a:pt x="793" y="1608"/>
                </a:lnTo>
                <a:lnTo>
                  <a:pt x="785" y="1601"/>
                </a:lnTo>
                <a:lnTo>
                  <a:pt x="777" y="1593"/>
                </a:lnTo>
                <a:lnTo>
                  <a:pt x="769" y="1585"/>
                </a:lnTo>
                <a:lnTo>
                  <a:pt x="762" y="1577"/>
                </a:lnTo>
                <a:lnTo>
                  <a:pt x="755" y="1568"/>
                </a:lnTo>
                <a:lnTo>
                  <a:pt x="749" y="1559"/>
                </a:lnTo>
                <a:lnTo>
                  <a:pt x="743" y="1549"/>
                </a:lnTo>
                <a:lnTo>
                  <a:pt x="737" y="1540"/>
                </a:lnTo>
                <a:lnTo>
                  <a:pt x="732" y="1530"/>
                </a:lnTo>
                <a:lnTo>
                  <a:pt x="727" y="1519"/>
                </a:lnTo>
                <a:lnTo>
                  <a:pt x="723" y="1509"/>
                </a:lnTo>
                <a:lnTo>
                  <a:pt x="720" y="1498"/>
                </a:lnTo>
                <a:lnTo>
                  <a:pt x="717" y="1487"/>
                </a:lnTo>
                <a:lnTo>
                  <a:pt x="714" y="1476"/>
                </a:lnTo>
                <a:lnTo>
                  <a:pt x="712" y="1465"/>
                </a:lnTo>
                <a:lnTo>
                  <a:pt x="711" y="1453"/>
                </a:lnTo>
                <a:lnTo>
                  <a:pt x="710" y="1441"/>
                </a:lnTo>
                <a:lnTo>
                  <a:pt x="709" y="1429"/>
                </a:lnTo>
                <a:lnTo>
                  <a:pt x="710" y="1417"/>
                </a:lnTo>
                <a:lnTo>
                  <a:pt x="711" y="1406"/>
                </a:lnTo>
                <a:lnTo>
                  <a:pt x="712" y="1394"/>
                </a:lnTo>
                <a:lnTo>
                  <a:pt x="714" y="1383"/>
                </a:lnTo>
                <a:lnTo>
                  <a:pt x="717" y="1371"/>
                </a:lnTo>
                <a:lnTo>
                  <a:pt x="720" y="1361"/>
                </a:lnTo>
                <a:lnTo>
                  <a:pt x="723" y="1350"/>
                </a:lnTo>
                <a:lnTo>
                  <a:pt x="727" y="1339"/>
                </a:lnTo>
                <a:lnTo>
                  <a:pt x="732" y="1329"/>
                </a:lnTo>
                <a:lnTo>
                  <a:pt x="737" y="1319"/>
                </a:lnTo>
                <a:lnTo>
                  <a:pt x="743" y="1309"/>
                </a:lnTo>
                <a:lnTo>
                  <a:pt x="749" y="1300"/>
                </a:lnTo>
                <a:lnTo>
                  <a:pt x="755" y="1291"/>
                </a:lnTo>
                <a:lnTo>
                  <a:pt x="762" y="1282"/>
                </a:lnTo>
                <a:lnTo>
                  <a:pt x="769" y="1274"/>
                </a:lnTo>
                <a:lnTo>
                  <a:pt x="777" y="1266"/>
                </a:lnTo>
                <a:lnTo>
                  <a:pt x="785" y="1258"/>
                </a:lnTo>
                <a:lnTo>
                  <a:pt x="793" y="1251"/>
                </a:lnTo>
                <a:lnTo>
                  <a:pt x="802" y="1244"/>
                </a:lnTo>
                <a:lnTo>
                  <a:pt x="811" y="1237"/>
                </a:lnTo>
                <a:lnTo>
                  <a:pt x="820" y="1231"/>
                </a:lnTo>
                <a:lnTo>
                  <a:pt x="830" y="1226"/>
                </a:lnTo>
                <a:lnTo>
                  <a:pt x="840" y="1221"/>
                </a:lnTo>
                <a:lnTo>
                  <a:pt x="850" y="1216"/>
                </a:lnTo>
                <a:lnTo>
                  <a:pt x="860" y="1212"/>
                </a:lnTo>
                <a:lnTo>
                  <a:pt x="871" y="1208"/>
                </a:lnTo>
                <a:lnTo>
                  <a:pt x="876" y="1207"/>
                </a:lnTo>
                <a:lnTo>
                  <a:pt x="882" y="1205"/>
                </a:lnTo>
                <a:lnTo>
                  <a:pt x="893" y="1203"/>
                </a:lnTo>
                <a:lnTo>
                  <a:pt x="904" y="1201"/>
                </a:lnTo>
                <a:lnTo>
                  <a:pt x="916" y="1199"/>
                </a:lnTo>
                <a:lnTo>
                  <a:pt x="927" y="1198"/>
                </a:lnTo>
                <a:lnTo>
                  <a:pt x="939" y="1198"/>
                </a:lnTo>
                <a:lnTo>
                  <a:pt x="957" y="1199"/>
                </a:lnTo>
                <a:lnTo>
                  <a:pt x="975" y="1201"/>
                </a:lnTo>
                <a:lnTo>
                  <a:pt x="984" y="1202"/>
                </a:lnTo>
                <a:lnTo>
                  <a:pt x="993" y="1204"/>
                </a:lnTo>
                <a:lnTo>
                  <a:pt x="1001" y="1206"/>
                </a:lnTo>
                <a:lnTo>
                  <a:pt x="1010" y="1209"/>
                </a:lnTo>
                <a:lnTo>
                  <a:pt x="1010" y="932"/>
                </a:lnTo>
                <a:lnTo>
                  <a:pt x="997" y="930"/>
                </a:lnTo>
                <a:lnTo>
                  <a:pt x="984" y="929"/>
                </a:lnTo>
                <a:lnTo>
                  <a:pt x="971" y="928"/>
                </a:lnTo>
                <a:lnTo>
                  <a:pt x="958" y="928"/>
                </a:lnTo>
                <a:lnTo>
                  <a:pt x="932" y="928"/>
                </a:lnTo>
                <a:lnTo>
                  <a:pt x="919" y="928"/>
                </a:lnTo>
                <a:lnTo>
                  <a:pt x="905" y="929"/>
                </a:lnTo>
                <a:lnTo>
                  <a:pt x="892" y="930"/>
                </a:lnTo>
                <a:lnTo>
                  <a:pt x="880" y="932"/>
                </a:lnTo>
                <a:lnTo>
                  <a:pt x="854" y="936"/>
                </a:lnTo>
                <a:lnTo>
                  <a:pt x="828" y="941"/>
                </a:lnTo>
                <a:lnTo>
                  <a:pt x="816" y="944"/>
                </a:lnTo>
                <a:lnTo>
                  <a:pt x="803" y="948"/>
                </a:lnTo>
                <a:lnTo>
                  <a:pt x="791" y="952"/>
                </a:lnTo>
                <a:lnTo>
                  <a:pt x="779" y="956"/>
                </a:lnTo>
                <a:lnTo>
                  <a:pt x="766" y="960"/>
                </a:lnTo>
                <a:lnTo>
                  <a:pt x="754" y="965"/>
                </a:lnTo>
                <a:lnTo>
                  <a:pt x="742" y="970"/>
                </a:lnTo>
                <a:lnTo>
                  <a:pt x="730" y="975"/>
                </a:lnTo>
                <a:lnTo>
                  <a:pt x="719" y="981"/>
                </a:lnTo>
                <a:lnTo>
                  <a:pt x="707" y="987"/>
                </a:lnTo>
                <a:lnTo>
                  <a:pt x="696" y="993"/>
                </a:lnTo>
                <a:lnTo>
                  <a:pt x="684" y="1000"/>
                </a:lnTo>
                <a:lnTo>
                  <a:pt x="662" y="1014"/>
                </a:lnTo>
                <a:lnTo>
                  <a:pt x="641" y="1029"/>
                </a:lnTo>
                <a:lnTo>
                  <a:pt x="630" y="1037"/>
                </a:lnTo>
                <a:lnTo>
                  <a:pt x="620" y="1046"/>
                </a:lnTo>
                <a:lnTo>
                  <a:pt x="611" y="1053"/>
                </a:lnTo>
                <a:lnTo>
                  <a:pt x="603" y="1061"/>
                </a:lnTo>
                <a:lnTo>
                  <a:pt x="595" y="1069"/>
                </a:lnTo>
                <a:lnTo>
                  <a:pt x="586" y="1078"/>
                </a:lnTo>
                <a:lnTo>
                  <a:pt x="578" y="1086"/>
                </a:lnTo>
                <a:lnTo>
                  <a:pt x="571" y="1095"/>
                </a:lnTo>
                <a:lnTo>
                  <a:pt x="563" y="1104"/>
                </a:lnTo>
                <a:lnTo>
                  <a:pt x="556" y="1113"/>
                </a:lnTo>
                <a:lnTo>
                  <a:pt x="548" y="1122"/>
                </a:lnTo>
                <a:lnTo>
                  <a:pt x="541" y="1131"/>
                </a:lnTo>
                <a:lnTo>
                  <a:pt x="528" y="1150"/>
                </a:lnTo>
                <a:lnTo>
                  <a:pt x="515" y="1169"/>
                </a:lnTo>
                <a:lnTo>
                  <a:pt x="504" y="1190"/>
                </a:lnTo>
                <a:lnTo>
                  <a:pt x="498" y="1200"/>
                </a:lnTo>
                <a:lnTo>
                  <a:pt x="494" y="1207"/>
                </a:lnTo>
                <a:lnTo>
                  <a:pt x="490" y="1216"/>
                </a:lnTo>
                <a:lnTo>
                  <a:pt x="481" y="1237"/>
                </a:lnTo>
                <a:lnTo>
                  <a:pt x="471" y="1263"/>
                </a:lnTo>
                <a:lnTo>
                  <a:pt x="466" y="1278"/>
                </a:lnTo>
                <a:lnTo>
                  <a:pt x="462" y="1295"/>
                </a:lnTo>
                <a:lnTo>
                  <a:pt x="457" y="1312"/>
                </a:lnTo>
                <a:lnTo>
                  <a:pt x="453" y="1331"/>
                </a:lnTo>
                <a:lnTo>
                  <a:pt x="450" y="1351"/>
                </a:lnTo>
                <a:lnTo>
                  <a:pt x="447" y="1372"/>
                </a:lnTo>
                <a:lnTo>
                  <a:pt x="445" y="1395"/>
                </a:lnTo>
                <a:lnTo>
                  <a:pt x="443" y="1419"/>
                </a:lnTo>
                <a:lnTo>
                  <a:pt x="443" y="1432"/>
                </a:lnTo>
                <a:lnTo>
                  <a:pt x="443" y="1446"/>
                </a:lnTo>
                <a:lnTo>
                  <a:pt x="444" y="1460"/>
                </a:lnTo>
                <a:lnTo>
                  <a:pt x="445" y="1473"/>
                </a:lnTo>
                <a:lnTo>
                  <a:pt x="448" y="1500"/>
                </a:lnTo>
                <a:lnTo>
                  <a:pt x="450" y="1513"/>
                </a:lnTo>
                <a:lnTo>
                  <a:pt x="453" y="1525"/>
                </a:lnTo>
                <a:lnTo>
                  <a:pt x="458" y="1548"/>
                </a:lnTo>
                <a:lnTo>
                  <a:pt x="463" y="1568"/>
                </a:lnTo>
                <a:lnTo>
                  <a:pt x="468" y="1586"/>
                </a:lnTo>
                <a:lnTo>
                  <a:pt x="473" y="1600"/>
                </a:lnTo>
                <a:lnTo>
                  <a:pt x="481" y="1621"/>
                </a:lnTo>
                <a:lnTo>
                  <a:pt x="488" y="1637"/>
                </a:lnTo>
                <a:lnTo>
                  <a:pt x="496" y="1655"/>
                </a:lnTo>
                <a:lnTo>
                  <a:pt x="501" y="1664"/>
                </a:lnTo>
                <a:lnTo>
                  <a:pt x="507" y="1674"/>
                </a:lnTo>
                <a:lnTo>
                  <a:pt x="512" y="1684"/>
                </a:lnTo>
                <a:lnTo>
                  <a:pt x="518" y="1694"/>
                </a:lnTo>
                <a:lnTo>
                  <a:pt x="532" y="1716"/>
                </a:lnTo>
                <a:lnTo>
                  <a:pt x="539" y="1726"/>
                </a:lnTo>
                <a:lnTo>
                  <a:pt x="547" y="1736"/>
                </a:lnTo>
                <a:lnTo>
                  <a:pt x="559" y="1752"/>
                </a:lnTo>
                <a:lnTo>
                  <a:pt x="573" y="1767"/>
                </a:lnTo>
                <a:lnTo>
                  <a:pt x="587" y="1782"/>
                </a:lnTo>
                <a:lnTo>
                  <a:pt x="602" y="1796"/>
                </a:lnTo>
                <a:lnTo>
                  <a:pt x="617" y="1810"/>
                </a:lnTo>
                <a:lnTo>
                  <a:pt x="632" y="1823"/>
                </a:lnTo>
                <a:lnTo>
                  <a:pt x="648" y="1836"/>
                </a:lnTo>
                <a:lnTo>
                  <a:pt x="665" y="1848"/>
                </a:lnTo>
                <a:lnTo>
                  <a:pt x="690" y="1863"/>
                </a:lnTo>
                <a:lnTo>
                  <a:pt x="702" y="1870"/>
                </a:lnTo>
                <a:lnTo>
                  <a:pt x="715" y="1877"/>
                </a:lnTo>
                <a:lnTo>
                  <a:pt x="727" y="1883"/>
                </a:lnTo>
                <a:lnTo>
                  <a:pt x="740" y="1889"/>
                </a:lnTo>
                <a:lnTo>
                  <a:pt x="764" y="1899"/>
                </a:lnTo>
                <a:lnTo>
                  <a:pt x="788" y="1907"/>
                </a:lnTo>
                <a:lnTo>
                  <a:pt x="811" y="1914"/>
                </a:lnTo>
                <a:lnTo>
                  <a:pt x="833" y="1919"/>
                </a:lnTo>
                <a:lnTo>
                  <a:pt x="854" y="1923"/>
                </a:lnTo>
                <a:lnTo>
                  <a:pt x="873" y="1926"/>
                </a:lnTo>
                <a:lnTo>
                  <a:pt x="890" y="1929"/>
                </a:lnTo>
                <a:lnTo>
                  <a:pt x="906" y="1930"/>
                </a:lnTo>
                <a:lnTo>
                  <a:pt x="919" y="1931"/>
                </a:lnTo>
                <a:lnTo>
                  <a:pt x="929" y="1931"/>
                </a:lnTo>
                <a:lnTo>
                  <a:pt x="937" y="1931"/>
                </a:lnTo>
                <a:lnTo>
                  <a:pt x="944" y="1931"/>
                </a:lnTo>
                <a:lnTo>
                  <a:pt x="973" y="1930"/>
                </a:lnTo>
                <a:lnTo>
                  <a:pt x="995" y="1929"/>
                </a:lnTo>
                <a:lnTo>
                  <a:pt x="1007" y="1927"/>
                </a:lnTo>
                <a:lnTo>
                  <a:pt x="1020" y="1925"/>
                </a:lnTo>
                <a:lnTo>
                  <a:pt x="1049" y="1920"/>
                </a:lnTo>
                <a:lnTo>
                  <a:pt x="1065" y="1916"/>
                </a:lnTo>
                <a:lnTo>
                  <a:pt x="1081" y="1912"/>
                </a:lnTo>
                <a:lnTo>
                  <a:pt x="1097" y="1907"/>
                </a:lnTo>
                <a:lnTo>
                  <a:pt x="1115" y="1901"/>
                </a:lnTo>
                <a:lnTo>
                  <a:pt x="1133" y="1894"/>
                </a:lnTo>
                <a:lnTo>
                  <a:pt x="1151" y="1886"/>
                </a:lnTo>
                <a:lnTo>
                  <a:pt x="1171" y="1876"/>
                </a:lnTo>
                <a:lnTo>
                  <a:pt x="1189" y="1866"/>
                </a:lnTo>
                <a:lnTo>
                  <a:pt x="1206" y="1855"/>
                </a:lnTo>
                <a:lnTo>
                  <a:pt x="1222" y="1845"/>
                </a:lnTo>
                <a:lnTo>
                  <a:pt x="1237" y="1834"/>
                </a:lnTo>
                <a:lnTo>
                  <a:pt x="1251" y="1824"/>
                </a:lnTo>
                <a:lnTo>
                  <a:pt x="1264" y="1813"/>
                </a:lnTo>
                <a:lnTo>
                  <a:pt x="1275" y="1804"/>
                </a:lnTo>
                <a:lnTo>
                  <a:pt x="1285" y="1795"/>
                </a:lnTo>
                <a:lnTo>
                  <a:pt x="1294" y="1786"/>
                </a:lnTo>
                <a:lnTo>
                  <a:pt x="1308" y="1772"/>
                </a:lnTo>
                <a:lnTo>
                  <a:pt x="1319" y="1760"/>
                </a:lnTo>
                <a:lnTo>
                  <a:pt x="1333" y="1742"/>
                </a:lnTo>
                <a:lnTo>
                  <a:pt x="1346" y="1725"/>
                </a:lnTo>
                <a:lnTo>
                  <a:pt x="1359" y="1706"/>
                </a:lnTo>
                <a:lnTo>
                  <a:pt x="1371" y="1687"/>
                </a:lnTo>
                <a:lnTo>
                  <a:pt x="1382" y="1667"/>
                </a:lnTo>
                <a:lnTo>
                  <a:pt x="1392" y="1648"/>
                </a:lnTo>
                <a:lnTo>
                  <a:pt x="1402" y="1627"/>
                </a:lnTo>
                <a:lnTo>
                  <a:pt x="1410" y="1607"/>
                </a:lnTo>
                <a:lnTo>
                  <a:pt x="1415" y="1595"/>
                </a:lnTo>
                <a:lnTo>
                  <a:pt x="1419" y="1582"/>
                </a:lnTo>
                <a:lnTo>
                  <a:pt x="1422" y="1569"/>
                </a:lnTo>
                <a:lnTo>
                  <a:pt x="1426" y="1557"/>
                </a:lnTo>
                <a:lnTo>
                  <a:pt x="1431" y="1532"/>
                </a:lnTo>
                <a:lnTo>
                  <a:pt x="1436" y="1507"/>
                </a:lnTo>
                <a:lnTo>
                  <a:pt x="1438" y="1496"/>
                </a:lnTo>
                <a:lnTo>
                  <a:pt x="1439" y="1485"/>
                </a:lnTo>
                <a:lnTo>
                  <a:pt x="1441" y="1464"/>
                </a:lnTo>
                <a:lnTo>
                  <a:pt x="1443" y="1447"/>
                </a:lnTo>
                <a:lnTo>
                  <a:pt x="1443" y="1433"/>
                </a:lnTo>
                <a:lnTo>
                  <a:pt x="1443" y="874"/>
                </a:lnTo>
                <a:lnTo>
                  <a:pt x="1490" y="905"/>
                </a:lnTo>
                <a:lnTo>
                  <a:pt x="1502" y="912"/>
                </a:lnTo>
                <a:lnTo>
                  <a:pt x="1516" y="919"/>
                </a:lnTo>
                <a:lnTo>
                  <a:pt x="1535" y="929"/>
                </a:lnTo>
                <a:lnTo>
                  <a:pt x="1558" y="939"/>
                </a:lnTo>
                <a:lnTo>
                  <a:pt x="1571" y="945"/>
                </a:lnTo>
                <a:lnTo>
                  <a:pt x="1586" y="950"/>
                </a:lnTo>
                <a:lnTo>
                  <a:pt x="1618" y="962"/>
                </a:lnTo>
                <a:lnTo>
                  <a:pt x="1635" y="967"/>
                </a:lnTo>
                <a:lnTo>
                  <a:pt x="1653" y="972"/>
                </a:lnTo>
                <a:lnTo>
                  <a:pt x="1680" y="979"/>
                </a:lnTo>
                <a:lnTo>
                  <a:pt x="1695" y="981"/>
                </a:lnTo>
                <a:lnTo>
                  <a:pt x="1709" y="984"/>
                </a:lnTo>
                <a:lnTo>
                  <a:pt x="1737" y="988"/>
                </a:lnTo>
                <a:lnTo>
                  <a:pt x="1763" y="991"/>
                </a:lnTo>
                <a:lnTo>
                  <a:pt x="1786" y="993"/>
                </a:lnTo>
                <a:lnTo>
                  <a:pt x="1804" y="994"/>
                </a:lnTo>
                <a:lnTo>
                  <a:pt x="1820" y="995"/>
                </a:lnTo>
                <a:lnTo>
                  <a:pt x="1820" y="724"/>
                </a:lnTo>
                <a:lnTo>
                  <a:pt x="1813" y="725"/>
                </a:lnTo>
                <a:lnTo>
                  <a:pt x="1806" y="725"/>
                </a:lnTo>
                <a:lnTo>
                  <a:pt x="1789" y="724"/>
                </a:lnTo>
                <a:lnTo>
                  <a:pt x="1769" y="722"/>
                </a:lnTo>
                <a:lnTo>
                  <a:pt x="1748" y="718"/>
                </a:lnTo>
                <a:lnTo>
                  <a:pt x="1724" y="712"/>
                </a:lnTo>
                <a:lnTo>
                  <a:pt x="1712" y="708"/>
                </a:lnTo>
                <a:lnTo>
                  <a:pt x="1700" y="704"/>
                </a:lnTo>
                <a:lnTo>
                  <a:pt x="1674" y="695"/>
                </a:lnTo>
                <a:lnTo>
                  <a:pt x="1661" y="689"/>
                </a:lnTo>
                <a:lnTo>
                  <a:pt x="1648" y="68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69" y="0"/>
                </a:lnTo>
                <a:lnTo>
                  <a:pt x="2269" y="568"/>
                </a:lnTo>
                <a:lnTo>
                  <a:pt x="2269" y="1135"/>
                </a:lnTo>
                <a:lnTo>
                  <a:pt x="2269" y="1703"/>
                </a:lnTo>
                <a:lnTo>
                  <a:pt x="2269" y="2270"/>
                </a:lnTo>
                <a:lnTo>
                  <a:pt x="1702" y="2270"/>
                </a:lnTo>
                <a:lnTo>
                  <a:pt x="1135" y="2270"/>
                </a:lnTo>
                <a:lnTo>
                  <a:pt x="567" y="2270"/>
                </a:lnTo>
                <a:lnTo>
                  <a:pt x="0" y="2270"/>
                </a:lnTo>
                <a:lnTo>
                  <a:pt x="0" y="1703"/>
                </a:lnTo>
                <a:lnTo>
                  <a:pt x="0" y="1135"/>
                </a:lnTo>
                <a:lnTo>
                  <a:pt x="0" y="56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39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877A6B2-239F-4611-8473-1DFB4DDB7D3E}" type="datetime1">
              <a:rPr lang="fi-FI" smtClean="0"/>
              <a:t>25.1.2026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0" name="Group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  <a:solidFill>
            <a:schemeClr val="accent1"/>
          </a:solidFill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8" name="Freeform 17">
            <a:hlinkClick r:id="rId2" tooltip="Facebook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23174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3" tooltip="LinkedIn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5233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4" tooltip="YouTube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31234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5" tooltip="Instagram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59216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5" name="Freeform 21">
            <a:hlinkClick r:id="rId6" tooltip="TikTok"/>
            <a:extLst>
              <a:ext uri="{FF2B5EF4-FFF2-40B4-BE49-F238E27FC236}">
                <a16:creationId xmlns:a16="http://schemas.microsoft.com/office/drawing/2014/main" id="{61261DC5-6681-30A9-1D18-CFA01291D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6672384" y="5013176"/>
            <a:ext cx="287873" cy="288000"/>
          </a:xfrm>
          <a:custGeom>
            <a:avLst/>
            <a:gdLst>
              <a:gd name="T0" fmla="*/ 1585 w 2269"/>
              <a:gd name="T1" fmla="*/ 641 h 2270"/>
              <a:gd name="T2" fmla="*/ 1526 w 2269"/>
              <a:gd name="T3" fmla="*/ 583 h 2270"/>
              <a:gd name="T4" fmla="*/ 1478 w 2269"/>
              <a:gd name="T5" fmla="*/ 507 h 2270"/>
              <a:gd name="T6" fmla="*/ 1450 w 2269"/>
              <a:gd name="T7" fmla="*/ 428 h 2270"/>
              <a:gd name="T8" fmla="*/ 1443 w 2269"/>
              <a:gd name="T9" fmla="*/ 347 h 2270"/>
              <a:gd name="T10" fmla="*/ 1170 w 2269"/>
              <a:gd name="T11" fmla="*/ 1439 h 2270"/>
              <a:gd name="T12" fmla="*/ 1158 w 2269"/>
              <a:gd name="T13" fmla="*/ 1503 h 2270"/>
              <a:gd name="T14" fmla="*/ 1117 w 2269"/>
              <a:gd name="T15" fmla="*/ 1576 h 2270"/>
              <a:gd name="T16" fmla="*/ 1064 w 2269"/>
              <a:gd name="T17" fmla="*/ 1624 h 2270"/>
              <a:gd name="T18" fmla="*/ 983 w 2269"/>
              <a:gd name="T19" fmla="*/ 1657 h 2270"/>
              <a:gd name="T20" fmla="*/ 916 w 2269"/>
              <a:gd name="T21" fmla="*/ 1660 h 2270"/>
              <a:gd name="T22" fmla="*/ 850 w 2269"/>
              <a:gd name="T23" fmla="*/ 1643 h 2270"/>
              <a:gd name="T24" fmla="*/ 793 w 2269"/>
              <a:gd name="T25" fmla="*/ 1608 h 2270"/>
              <a:gd name="T26" fmla="*/ 749 w 2269"/>
              <a:gd name="T27" fmla="*/ 1559 h 2270"/>
              <a:gd name="T28" fmla="*/ 720 w 2269"/>
              <a:gd name="T29" fmla="*/ 1498 h 2270"/>
              <a:gd name="T30" fmla="*/ 709 w 2269"/>
              <a:gd name="T31" fmla="*/ 1429 h 2270"/>
              <a:gd name="T32" fmla="*/ 720 w 2269"/>
              <a:gd name="T33" fmla="*/ 1361 h 2270"/>
              <a:gd name="T34" fmla="*/ 749 w 2269"/>
              <a:gd name="T35" fmla="*/ 1300 h 2270"/>
              <a:gd name="T36" fmla="*/ 793 w 2269"/>
              <a:gd name="T37" fmla="*/ 1251 h 2270"/>
              <a:gd name="T38" fmla="*/ 850 w 2269"/>
              <a:gd name="T39" fmla="*/ 1216 h 2270"/>
              <a:gd name="T40" fmla="*/ 904 w 2269"/>
              <a:gd name="T41" fmla="*/ 1201 h 2270"/>
              <a:gd name="T42" fmla="*/ 984 w 2269"/>
              <a:gd name="T43" fmla="*/ 1202 h 2270"/>
              <a:gd name="T44" fmla="*/ 984 w 2269"/>
              <a:gd name="T45" fmla="*/ 929 h 2270"/>
              <a:gd name="T46" fmla="*/ 892 w 2269"/>
              <a:gd name="T47" fmla="*/ 930 h 2270"/>
              <a:gd name="T48" fmla="*/ 791 w 2269"/>
              <a:gd name="T49" fmla="*/ 952 h 2270"/>
              <a:gd name="T50" fmla="*/ 719 w 2269"/>
              <a:gd name="T51" fmla="*/ 981 h 2270"/>
              <a:gd name="T52" fmla="*/ 630 w 2269"/>
              <a:gd name="T53" fmla="*/ 1037 h 2270"/>
              <a:gd name="T54" fmla="*/ 578 w 2269"/>
              <a:gd name="T55" fmla="*/ 1086 h 2270"/>
              <a:gd name="T56" fmla="*/ 528 w 2269"/>
              <a:gd name="T57" fmla="*/ 1150 h 2270"/>
              <a:gd name="T58" fmla="*/ 481 w 2269"/>
              <a:gd name="T59" fmla="*/ 1237 h 2270"/>
              <a:gd name="T60" fmla="*/ 450 w 2269"/>
              <a:gd name="T61" fmla="*/ 1351 h 2270"/>
              <a:gd name="T62" fmla="*/ 444 w 2269"/>
              <a:gd name="T63" fmla="*/ 1460 h 2270"/>
              <a:gd name="T64" fmla="*/ 463 w 2269"/>
              <a:gd name="T65" fmla="*/ 1568 h 2270"/>
              <a:gd name="T66" fmla="*/ 501 w 2269"/>
              <a:gd name="T67" fmla="*/ 1664 h 2270"/>
              <a:gd name="T68" fmla="*/ 547 w 2269"/>
              <a:gd name="T69" fmla="*/ 1736 h 2270"/>
              <a:gd name="T70" fmla="*/ 632 w 2269"/>
              <a:gd name="T71" fmla="*/ 1823 h 2270"/>
              <a:gd name="T72" fmla="*/ 727 w 2269"/>
              <a:gd name="T73" fmla="*/ 1883 h 2270"/>
              <a:gd name="T74" fmla="*/ 854 w 2269"/>
              <a:gd name="T75" fmla="*/ 1923 h 2270"/>
              <a:gd name="T76" fmla="*/ 937 w 2269"/>
              <a:gd name="T77" fmla="*/ 1931 h 2270"/>
              <a:gd name="T78" fmla="*/ 1049 w 2269"/>
              <a:gd name="T79" fmla="*/ 1920 h 2270"/>
              <a:gd name="T80" fmla="*/ 1151 w 2269"/>
              <a:gd name="T81" fmla="*/ 1886 h 2270"/>
              <a:gd name="T82" fmla="*/ 1251 w 2269"/>
              <a:gd name="T83" fmla="*/ 1824 h 2270"/>
              <a:gd name="T84" fmla="*/ 1319 w 2269"/>
              <a:gd name="T85" fmla="*/ 1760 h 2270"/>
              <a:gd name="T86" fmla="*/ 1392 w 2269"/>
              <a:gd name="T87" fmla="*/ 1648 h 2270"/>
              <a:gd name="T88" fmla="*/ 1426 w 2269"/>
              <a:gd name="T89" fmla="*/ 1557 h 2270"/>
              <a:gd name="T90" fmla="*/ 1443 w 2269"/>
              <a:gd name="T91" fmla="*/ 1447 h 2270"/>
              <a:gd name="T92" fmla="*/ 1535 w 2269"/>
              <a:gd name="T93" fmla="*/ 929 h 2270"/>
              <a:gd name="T94" fmla="*/ 1653 w 2269"/>
              <a:gd name="T95" fmla="*/ 972 h 2270"/>
              <a:gd name="T96" fmla="*/ 1786 w 2269"/>
              <a:gd name="T97" fmla="*/ 993 h 2270"/>
              <a:gd name="T98" fmla="*/ 1789 w 2269"/>
              <a:gd name="T99" fmla="*/ 724 h 2270"/>
              <a:gd name="T100" fmla="*/ 1674 w 2269"/>
              <a:gd name="T101" fmla="*/ 695 h 2270"/>
              <a:gd name="T102" fmla="*/ 1702 w 2269"/>
              <a:gd name="T103" fmla="*/ 0 h 2270"/>
              <a:gd name="T104" fmla="*/ 1702 w 2269"/>
              <a:gd name="T105" fmla="*/ 2270 h 2270"/>
              <a:gd name="T106" fmla="*/ 0 w 2269"/>
              <a:gd name="T107" fmla="*/ 568 h 22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9" h="2270">
                <a:moveTo>
                  <a:pt x="1648" y="683"/>
                </a:moveTo>
                <a:lnTo>
                  <a:pt x="1632" y="674"/>
                </a:lnTo>
                <a:lnTo>
                  <a:pt x="1617" y="664"/>
                </a:lnTo>
                <a:lnTo>
                  <a:pt x="1606" y="657"/>
                </a:lnTo>
                <a:lnTo>
                  <a:pt x="1596" y="649"/>
                </a:lnTo>
                <a:lnTo>
                  <a:pt x="1585" y="641"/>
                </a:lnTo>
                <a:lnTo>
                  <a:pt x="1575" y="633"/>
                </a:lnTo>
                <a:lnTo>
                  <a:pt x="1565" y="624"/>
                </a:lnTo>
                <a:lnTo>
                  <a:pt x="1555" y="615"/>
                </a:lnTo>
                <a:lnTo>
                  <a:pt x="1546" y="606"/>
                </a:lnTo>
                <a:lnTo>
                  <a:pt x="1537" y="596"/>
                </a:lnTo>
                <a:lnTo>
                  <a:pt x="1526" y="583"/>
                </a:lnTo>
                <a:lnTo>
                  <a:pt x="1516" y="571"/>
                </a:lnTo>
                <a:lnTo>
                  <a:pt x="1507" y="557"/>
                </a:lnTo>
                <a:lnTo>
                  <a:pt x="1499" y="544"/>
                </a:lnTo>
                <a:lnTo>
                  <a:pt x="1491" y="531"/>
                </a:lnTo>
                <a:lnTo>
                  <a:pt x="1484" y="519"/>
                </a:lnTo>
                <a:lnTo>
                  <a:pt x="1478" y="507"/>
                </a:lnTo>
                <a:lnTo>
                  <a:pt x="1472" y="495"/>
                </a:lnTo>
                <a:lnTo>
                  <a:pt x="1467" y="483"/>
                </a:lnTo>
                <a:lnTo>
                  <a:pt x="1463" y="471"/>
                </a:lnTo>
                <a:lnTo>
                  <a:pt x="1459" y="460"/>
                </a:lnTo>
                <a:lnTo>
                  <a:pt x="1456" y="449"/>
                </a:lnTo>
                <a:lnTo>
                  <a:pt x="1450" y="428"/>
                </a:lnTo>
                <a:lnTo>
                  <a:pt x="1446" y="409"/>
                </a:lnTo>
                <a:lnTo>
                  <a:pt x="1444" y="394"/>
                </a:lnTo>
                <a:lnTo>
                  <a:pt x="1443" y="381"/>
                </a:lnTo>
                <a:lnTo>
                  <a:pt x="1442" y="370"/>
                </a:lnTo>
                <a:lnTo>
                  <a:pt x="1442" y="360"/>
                </a:lnTo>
                <a:lnTo>
                  <a:pt x="1443" y="347"/>
                </a:lnTo>
                <a:lnTo>
                  <a:pt x="1443" y="342"/>
                </a:lnTo>
                <a:lnTo>
                  <a:pt x="1171" y="342"/>
                </a:lnTo>
                <a:lnTo>
                  <a:pt x="1171" y="870"/>
                </a:lnTo>
                <a:lnTo>
                  <a:pt x="1171" y="1397"/>
                </a:lnTo>
                <a:lnTo>
                  <a:pt x="1170" y="1418"/>
                </a:lnTo>
                <a:lnTo>
                  <a:pt x="1170" y="1439"/>
                </a:lnTo>
                <a:lnTo>
                  <a:pt x="1170" y="1444"/>
                </a:lnTo>
                <a:lnTo>
                  <a:pt x="1170" y="1447"/>
                </a:lnTo>
                <a:lnTo>
                  <a:pt x="1168" y="1461"/>
                </a:lnTo>
                <a:lnTo>
                  <a:pt x="1166" y="1475"/>
                </a:lnTo>
                <a:lnTo>
                  <a:pt x="1162" y="1489"/>
                </a:lnTo>
                <a:lnTo>
                  <a:pt x="1158" y="1503"/>
                </a:lnTo>
                <a:lnTo>
                  <a:pt x="1153" y="1516"/>
                </a:lnTo>
                <a:lnTo>
                  <a:pt x="1148" y="1529"/>
                </a:lnTo>
                <a:lnTo>
                  <a:pt x="1141" y="1542"/>
                </a:lnTo>
                <a:lnTo>
                  <a:pt x="1134" y="1554"/>
                </a:lnTo>
                <a:lnTo>
                  <a:pt x="1125" y="1565"/>
                </a:lnTo>
                <a:lnTo>
                  <a:pt x="1117" y="1576"/>
                </a:lnTo>
                <a:lnTo>
                  <a:pt x="1112" y="1582"/>
                </a:lnTo>
                <a:lnTo>
                  <a:pt x="1108" y="1587"/>
                </a:lnTo>
                <a:lnTo>
                  <a:pt x="1098" y="1597"/>
                </a:lnTo>
                <a:lnTo>
                  <a:pt x="1087" y="1607"/>
                </a:lnTo>
                <a:lnTo>
                  <a:pt x="1076" y="1615"/>
                </a:lnTo>
                <a:lnTo>
                  <a:pt x="1064" y="1624"/>
                </a:lnTo>
                <a:lnTo>
                  <a:pt x="1052" y="1631"/>
                </a:lnTo>
                <a:lnTo>
                  <a:pt x="1039" y="1638"/>
                </a:lnTo>
                <a:lnTo>
                  <a:pt x="1025" y="1644"/>
                </a:lnTo>
                <a:lnTo>
                  <a:pt x="1012" y="1649"/>
                </a:lnTo>
                <a:lnTo>
                  <a:pt x="998" y="1653"/>
                </a:lnTo>
                <a:lnTo>
                  <a:pt x="983" y="1657"/>
                </a:lnTo>
                <a:lnTo>
                  <a:pt x="969" y="1659"/>
                </a:lnTo>
                <a:lnTo>
                  <a:pt x="961" y="1660"/>
                </a:lnTo>
                <a:lnTo>
                  <a:pt x="954" y="1660"/>
                </a:lnTo>
                <a:lnTo>
                  <a:pt x="939" y="1661"/>
                </a:lnTo>
                <a:lnTo>
                  <a:pt x="927" y="1661"/>
                </a:lnTo>
                <a:lnTo>
                  <a:pt x="916" y="1660"/>
                </a:lnTo>
                <a:lnTo>
                  <a:pt x="904" y="1658"/>
                </a:lnTo>
                <a:lnTo>
                  <a:pt x="893" y="1656"/>
                </a:lnTo>
                <a:lnTo>
                  <a:pt x="882" y="1654"/>
                </a:lnTo>
                <a:lnTo>
                  <a:pt x="871" y="1650"/>
                </a:lnTo>
                <a:lnTo>
                  <a:pt x="860" y="1647"/>
                </a:lnTo>
                <a:lnTo>
                  <a:pt x="850" y="1643"/>
                </a:lnTo>
                <a:lnTo>
                  <a:pt x="840" y="1638"/>
                </a:lnTo>
                <a:lnTo>
                  <a:pt x="830" y="1633"/>
                </a:lnTo>
                <a:lnTo>
                  <a:pt x="820" y="1627"/>
                </a:lnTo>
                <a:lnTo>
                  <a:pt x="811" y="1621"/>
                </a:lnTo>
                <a:lnTo>
                  <a:pt x="802" y="1615"/>
                </a:lnTo>
                <a:lnTo>
                  <a:pt x="793" y="1608"/>
                </a:lnTo>
                <a:lnTo>
                  <a:pt x="785" y="1601"/>
                </a:lnTo>
                <a:lnTo>
                  <a:pt x="777" y="1593"/>
                </a:lnTo>
                <a:lnTo>
                  <a:pt x="769" y="1585"/>
                </a:lnTo>
                <a:lnTo>
                  <a:pt x="762" y="1577"/>
                </a:lnTo>
                <a:lnTo>
                  <a:pt x="755" y="1568"/>
                </a:lnTo>
                <a:lnTo>
                  <a:pt x="749" y="1559"/>
                </a:lnTo>
                <a:lnTo>
                  <a:pt x="743" y="1549"/>
                </a:lnTo>
                <a:lnTo>
                  <a:pt x="737" y="1540"/>
                </a:lnTo>
                <a:lnTo>
                  <a:pt x="732" y="1530"/>
                </a:lnTo>
                <a:lnTo>
                  <a:pt x="727" y="1519"/>
                </a:lnTo>
                <a:lnTo>
                  <a:pt x="723" y="1509"/>
                </a:lnTo>
                <a:lnTo>
                  <a:pt x="720" y="1498"/>
                </a:lnTo>
                <a:lnTo>
                  <a:pt x="717" y="1487"/>
                </a:lnTo>
                <a:lnTo>
                  <a:pt x="714" y="1476"/>
                </a:lnTo>
                <a:lnTo>
                  <a:pt x="712" y="1465"/>
                </a:lnTo>
                <a:lnTo>
                  <a:pt x="711" y="1453"/>
                </a:lnTo>
                <a:lnTo>
                  <a:pt x="710" y="1441"/>
                </a:lnTo>
                <a:lnTo>
                  <a:pt x="709" y="1429"/>
                </a:lnTo>
                <a:lnTo>
                  <a:pt x="710" y="1417"/>
                </a:lnTo>
                <a:lnTo>
                  <a:pt x="711" y="1406"/>
                </a:lnTo>
                <a:lnTo>
                  <a:pt x="712" y="1394"/>
                </a:lnTo>
                <a:lnTo>
                  <a:pt x="714" y="1383"/>
                </a:lnTo>
                <a:lnTo>
                  <a:pt x="717" y="1371"/>
                </a:lnTo>
                <a:lnTo>
                  <a:pt x="720" y="1361"/>
                </a:lnTo>
                <a:lnTo>
                  <a:pt x="723" y="1350"/>
                </a:lnTo>
                <a:lnTo>
                  <a:pt x="727" y="1339"/>
                </a:lnTo>
                <a:lnTo>
                  <a:pt x="732" y="1329"/>
                </a:lnTo>
                <a:lnTo>
                  <a:pt x="737" y="1319"/>
                </a:lnTo>
                <a:lnTo>
                  <a:pt x="743" y="1309"/>
                </a:lnTo>
                <a:lnTo>
                  <a:pt x="749" y="1300"/>
                </a:lnTo>
                <a:lnTo>
                  <a:pt x="755" y="1291"/>
                </a:lnTo>
                <a:lnTo>
                  <a:pt x="762" y="1282"/>
                </a:lnTo>
                <a:lnTo>
                  <a:pt x="769" y="1274"/>
                </a:lnTo>
                <a:lnTo>
                  <a:pt x="777" y="1266"/>
                </a:lnTo>
                <a:lnTo>
                  <a:pt x="785" y="1258"/>
                </a:lnTo>
                <a:lnTo>
                  <a:pt x="793" y="1251"/>
                </a:lnTo>
                <a:lnTo>
                  <a:pt x="802" y="1244"/>
                </a:lnTo>
                <a:lnTo>
                  <a:pt x="811" y="1237"/>
                </a:lnTo>
                <a:lnTo>
                  <a:pt x="820" y="1231"/>
                </a:lnTo>
                <a:lnTo>
                  <a:pt x="830" y="1226"/>
                </a:lnTo>
                <a:lnTo>
                  <a:pt x="840" y="1221"/>
                </a:lnTo>
                <a:lnTo>
                  <a:pt x="850" y="1216"/>
                </a:lnTo>
                <a:lnTo>
                  <a:pt x="860" y="1212"/>
                </a:lnTo>
                <a:lnTo>
                  <a:pt x="871" y="1208"/>
                </a:lnTo>
                <a:lnTo>
                  <a:pt x="876" y="1207"/>
                </a:lnTo>
                <a:lnTo>
                  <a:pt x="882" y="1205"/>
                </a:lnTo>
                <a:lnTo>
                  <a:pt x="893" y="1203"/>
                </a:lnTo>
                <a:lnTo>
                  <a:pt x="904" y="1201"/>
                </a:lnTo>
                <a:lnTo>
                  <a:pt x="916" y="1199"/>
                </a:lnTo>
                <a:lnTo>
                  <a:pt x="927" y="1198"/>
                </a:lnTo>
                <a:lnTo>
                  <a:pt x="939" y="1198"/>
                </a:lnTo>
                <a:lnTo>
                  <a:pt x="957" y="1199"/>
                </a:lnTo>
                <a:lnTo>
                  <a:pt x="975" y="1201"/>
                </a:lnTo>
                <a:lnTo>
                  <a:pt x="984" y="1202"/>
                </a:lnTo>
                <a:lnTo>
                  <a:pt x="993" y="1204"/>
                </a:lnTo>
                <a:lnTo>
                  <a:pt x="1001" y="1206"/>
                </a:lnTo>
                <a:lnTo>
                  <a:pt x="1010" y="1209"/>
                </a:lnTo>
                <a:lnTo>
                  <a:pt x="1010" y="932"/>
                </a:lnTo>
                <a:lnTo>
                  <a:pt x="997" y="930"/>
                </a:lnTo>
                <a:lnTo>
                  <a:pt x="984" y="929"/>
                </a:lnTo>
                <a:lnTo>
                  <a:pt x="971" y="928"/>
                </a:lnTo>
                <a:lnTo>
                  <a:pt x="958" y="928"/>
                </a:lnTo>
                <a:lnTo>
                  <a:pt x="932" y="928"/>
                </a:lnTo>
                <a:lnTo>
                  <a:pt x="919" y="928"/>
                </a:lnTo>
                <a:lnTo>
                  <a:pt x="905" y="929"/>
                </a:lnTo>
                <a:lnTo>
                  <a:pt x="892" y="930"/>
                </a:lnTo>
                <a:lnTo>
                  <a:pt x="880" y="932"/>
                </a:lnTo>
                <a:lnTo>
                  <a:pt x="854" y="936"/>
                </a:lnTo>
                <a:lnTo>
                  <a:pt x="828" y="941"/>
                </a:lnTo>
                <a:lnTo>
                  <a:pt x="816" y="944"/>
                </a:lnTo>
                <a:lnTo>
                  <a:pt x="803" y="948"/>
                </a:lnTo>
                <a:lnTo>
                  <a:pt x="791" y="952"/>
                </a:lnTo>
                <a:lnTo>
                  <a:pt x="779" y="956"/>
                </a:lnTo>
                <a:lnTo>
                  <a:pt x="766" y="960"/>
                </a:lnTo>
                <a:lnTo>
                  <a:pt x="754" y="965"/>
                </a:lnTo>
                <a:lnTo>
                  <a:pt x="742" y="970"/>
                </a:lnTo>
                <a:lnTo>
                  <a:pt x="730" y="975"/>
                </a:lnTo>
                <a:lnTo>
                  <a:pt x="719" y="981"/>
                </a:lnTo>
                <a:lnTo>
                  <a:pt x="707" y="987"/>
                </a:lnTo>
                <a:lnTo>
                  <a:pt x="696" y="993"/>
                </a:lnTo>
                <a:lnTo>
                  <a:pt x="684" y="1000"/>
                </a:lnTo>
                <a:lnTo>
                  <a:pt x="662" y="1014"/>
                </a:lnTo>
                <a:lnTo>
                  <a:pt x="641" y="1029"/>
                </a:lnTo>
                <a:lnTo>
                  <a:pt x="630" y="1037"/>
                </a:lnTo>
                <a:lnTo>
                  <a:pt x="620" y="1046"/>
                </a:lnTo>
                <a:lnTo>
                  <a:pt x="611" y="1053"/>
                </a:lnTo>
                <a:lnTo>
                  <a:pt x="603" y="1061"/>
                </a:lnTo>
                <a:lnTo>
                  <a:pt x="595" y="1069"/>
                </a:lnTo>
                <a:lnTo>
                  <a:pt x="586" y="1078"/>
                </a:lnTo>
                <a:lnTo>
                  <a:pt x="578" y="1086"/>
                </a:lnTo>
                <a:lnTo>
                  <a:pt x="571" y="1095"/>
                </a:lnTo>
                <a:lnTo>
                  <a:pt x="563" y="1104"/>
                </a:lnTo>
                <a:lnTo>
                  <a:pt x="556" y="1113"/>
                </a:lnTo>
                <a:lnTo>
                  <a:pt x="548" y="1122"/>
                </a:lnTo>
                <a:lnTo>
                  <a:pt x="541" y="1131"/>
                </a:lnTo>
                <a:lnTo>
                  <a:pt x="528" y="1150"/>
                </a:lnTo>
                <a:lnTo>
                  <a:pt x="515" y="1169"/>
                </a:lnTo>
                <a:lnTo>
                  <a:pt x="504" y="1190"/>
                </a:lnTo>
                <a:lnTo>
                  <a:pt x="498" y="1200"/>
                </a:lnTo>
                <a:lnTo>
                  <a:pt x="494" y="1207"/>
                </a:lnTo>
                <a:lnTo>
                  <a:pt x="490" y="1216"/>
                </a:lnTo>
                <a:lnTo>
                  <a:pt x="481" y="1237"/>
                </a:lnTo>
                <a:lnTo>
                  <a:pt x="471" y="1263"/>
                </a:lnTo>
                <a:lnTo>
                  <a:pt x="466" y="1278"/>
                </a:lnTo>
                <a:lnTo>
                  <a:pt x="462" y="1295"/>
                </a:lnTo>
                <a:lnTo>
                  <a:pt x="457" y="1312"/>
                </a:lnTo>
                <a:lnTo>
                  <a:pt x="453" y="1331"/>
                </a:lnTo>
                <a:lnTo>
                  <a:pt x="450" y="1351"/>
                </a:lnTo>
                <a:lnTo>
                  <a:pt x="447" y="1372"/>
                </a:lnTo>
                <a:lnTo>
                  <a:pt x="445" y="1395"/>
                </a:lnTo>
                <a:lnTo>
                  <a:pt x="443" y="1419"/>
                </a:lnTo>
                <a:lnTo>
                  <a:pt x="443" y="1432"/>
                </a:lnTo>
                <a:lnTo>
                  <a:pt x="443" y="1446"/>
                </a:lnTo>
                <a:lnTo>
                  <a:pt x="444" y="1460"/>
                </a:lnTo>
                <a:lnTo>
                  <a:pt x="445" y="1473"/>
                </a:lnTo>
                <a:lnTo>
                  <a:pt x="448" y="1500"/>
                </a:lnTo>
                <a:lnTo>
                  <a:pt x="450" y="1513"/>
                </a:lnTo>
                <a:lnTo>
                  <a:pt x="453" y="1525"/>
                </a:lnTo>
                <a:lnTo>
                  <a:pt x="458" y="1548"/>
                </a:lnTo>
                <a:lnTo>
                  <a:pt x="463" y="1568"/>
                </a:lnTo>
                <a:lnTo>
                  <a:pt x="468" y="1586"/>
                </a:lnTo>
                <a:lnTo>
                  <a:pt x="473" y="1600"/>
                </a:lnTo>
                <a:lnTo>
                  <a:pt x="481" y="1621"/>
                </a:lnTo>
                <a:lnTo>
                  <a:pt x="488" y="1637"/>
                </a:lnTo>
                <a:lnTo>
                  <a:pt x="496" y="1655"/>
                </a:lnTo>
                <a:lnTo>
                  <a:pt x="501" y="1664"/>
                </a:lnTo>
                <a:lnTo>
                  <a:pt x="507" y="1674"/>
                </a:lnTo>
                <a:lnTo>
                  <a:pt x="512" y="1684"/>
                </a:lnTo>
                <a:lnTo>
                  <a:pt x="518" y="1694"/>
                </a:lnTo>
                <a:lnTo>
                  <a:pt x="532" y="1716"/>
                </a:lnTo>
                <a:lnTo>
                  <a:pt x="539" y="1726"/>
                </a:lnTo>
                <a:lnTo>
                  <a:pt x="547" y="1736"/>
                </a:lnTo>
                <a:lnTo>
                  <a:pt x="559" y="1752"/>
                </a:lnTo>
                <a:lnTo>
                  <a:pt x="573" y="1767"/>
                </a:lnTo>
                <a:lnTo>
                  <a:pt x="587" y="1782"/>
                </a:lnTo>
                <a:lnTo>
                  <a:pt x="602" y="1796"/>
                </a:lnTo>
                <a:lnTo>
                  <a:pt x="617" y="1810"/>
                </a:lnTo>
                <a:lnTo>
                  <a:pt x="632" y="1823"/>
                </a:lnTo>
                <a:lnTo>
                  <a:pt x="648" y="1836"/>
                </a:lnTo>
                <a:lnTo>
                  <a:pt x="665" y="1848"/>
                </a:lnTo>
                <a:lnTo>
                  <a:pt x="690" y="1863"/>
                </a:lnTo>
                <a:lnTo>
                  <a:pt x="702" y="1870"/>
                </a:lnTo>
                <a:lnTo>
                  <a:pt x="715" y="1877"/>
                </a:lnTo>
                <a:lnTo>
                  <a:pt x="727" y="1883"/>
                </a:lnTo>
                <a:lnTo>
                  <a:pt x="740" y="1889"/>
                </a:lnTo>
                <a:lnTo>
                  <a:pt x="764" y="1899"/>
                </a:lnTo>
                <a:lnTo>
                  <a:pt x="788" y="1907"/>
                </a:lnTo>
                <a:lnTo>
                  <a:pt x="811" y="1914"/>
                </a:lnTo>
                <a:lnTo>
                  <a:pt x="833" y="1919"/>
                </a:lnTo>
                <a:lnTo>
                  <a:pt x="854" y="1923"/>
                </a:lnTo>
                <a:lnTo>
                  <a:pt x="873" y="1926"/>
                </a:lnTo>
                <a:lnTo>
                  <a:pt x="890" y="1929"/>
                </a:lnTo>
                <a:lnTo>
                  <a:pt x="906" y="1930"/>
                </a:lnTo>
                <a:lnTo>
                  <a:pt x="919" y="1931"/>
                </a:lnTo>
                <a:lnTo>
                  <a:pt x="929" y="1931"/>
                </a:lnTo>
                <a:lnTo>
                  <a:pt x="937" y="1931"/>
                </a:lnTo>
                <a:lnTo>
                  <a:pt x="944" y="1931"/>
                </a:lnTo>
                <a:lnTo>
                  <a:pt x="973" y="1930"/>
                </a:lnTo>
                <a:lnTo>
                  <a:pt x="995" y="1929"/>
                </a:lnTo>
                <a:lnTo>
                  <a:pt x="1007" y="1927"/>
                </a:lnTo>
                <a:lnTo>
                  <a:pt x="1020" y="1925"/>
                </a:lnTo>
                <a:lnTo>
                  <a:pt x="1049" y="1920"/>
                </a:lnTo>
                <a:lnTo>
                  <a:pt x="1065" y="1916"/>
                </a:lnTo>
                <a:lnTo>
                  <a:pt x="1081" y="1912"/>
                </a:lnTo>
                <a:lnTo>
                  <a:pt x="1097" y="1907"/>
                </a:lnTo>
                <a:lnTo>
                  <a:pt x="1115" y="1901"/>
                </a:lnTo>
                <a:lnTo>
                  <a:pt x="1133" y="1894"/>
                </a:lnTo>
                <a:lnTo>
                  <a:pt x="1151" y="1886"/>
                </a:lnTo>
                <a:lnTo>
                  <a:pt x="1171" y="1876"/>
                </a:lnTo>
                <a:lnTo>
                  <a:pt x="1189" y="1866"/>
                </a:lnTo>
                <a:lnTo>
                  <a:pt x="1206" y="1855"/>
                </a:lnTo>
                <a:lnTo>
                  <a:pt x="1222" y="1845"/>
                </a:lnTo>
                <a:lnTo>
                  <a:pt x="1237" y="1834"/>
                </a:lnTo>
                <a:lnTo>
                  <a:pt x="1251" y="1824"/>
                </a:lnTo>
                <a:lnTo>
                  <a:pt x="1264" y="1813"/>
                </a:lnTo>
                <a:lnTo>
                  <a:pt x="1275" y="1804"/>
                </a:lnTo>
                <a:lnTo>
                  <a:pt x="1285" y="1795"/>
                </a:lnTo>
                <a:lnTo>
                  <a:pt x="1294" y="1786"/>
                </a:lnTo>
                <a:lnTo>
                  <a:pt x="1308" y="1772"/>
                </a:lnTo>
                <a:lnTo>
                  <a:pt x="1319" y="1760"/>
                </a:lnTo>
                <a:lnTo>
                  <a:pt x="1333" y="1742"/>
                </a:lnTo>
                <a:lnTo>
                  <a:pt x="1346" y="1725"/>
                </a:lnTo>
                <a:lnTo>
                  <a:pt x="1359" y="1706"/>
                </a:lnTo>
                <a:lnTo>
                  <a:pt x="1371" y="1687"/>
                </a:lnTo>
                <a:lnTo>
                  <a:pt x="1382" y="1667"/>
                </a:lnTo>
                <a:lnTo>
                  <a:pt x="1392" y="1648"/>
                </a:lnTo>
                <a:lnTo>
                  <a:pt x="1402" y="1627"/>
                </a:lnTo>
                <a:lnTo>
                  <a:pt x="1410" y="1607"/>
                </a:lnTo>
                <a:lnTo>
                  <a:pt x="1415" y="1595"/>
                </a:lnTo>
                <a:lnTo>
                  <a:pt x="1419" y="1582"/>
                </a:lnTo>
                <a:lnTo>
                  <a:pt x="1422" y="1569"/>
                </a:lnTo>
                <a:lnTo>
                  <a:pt x="1426" y="1557"/>
                </a:lnTo>
                <a:lnTo>
                  <a:pt x="1431" y="1532"/>
                </a:lnTo>
                <a:lnTo>
                  <a:pt x="1436" y="1507"/>
                </a:lnTo>
                <a:lnTo>
                  <a:pt x="1438" y="1496"/>
                </a:lnTo>
                <a:lnTo>
                  <a:pt x="1439" y="1485"/>
                </a:lnTo>
                <a:lnTo>
                  <a:pt x="1441" y="1464"/>
                </a:lnTo>
                <a:lnTo>
                  <a:pt x="1443" y="1447"/>
                </a:lnTo>
                <a:lnTo>
                  <a:pt x="1443" y="1433"/>
                </a:lnTo>
                <a:lnTo>
                  <a:pt x="1443" y="874"/>
                </a:lnTo>
                <a:lnTo>
                  <a:pt x="1490" y="905"/>
                </a:lnTo>
                <a:lnTo>
                  <a:pt x="1502" y="912"/>
                </a:lnTo>
                <a:lnTo>
                  <a:pt x="1516" y="919"/>
                </a:lnTo>
                <a:lnTo>
                  <a:pt x="1535" y="929"/>
                </a:lnTo>
                <a:lnTo>
                  <a:pt x="1558" y="939"/>
                </a:lnTo>
                <a:lnTo>
                  <a:pt x="1571" y="945"/>
                </a:lnTo>
                <a:lnTo>
                  <a:pt x="1586" y="950"/>
                </a:lnTo>
                <a:lnTo>
                  <a:pt x="1618" y="962"/>
                </a:lnTo>
                <a:lnTo>
                  <a:pt x="1635" y="967"/>
                </a:lnTo>
                <a:lnTo>
                  <a:pt x="1653" y="972"/>
                </a:lnTo>
                <a:lnTo>
                  <a:pt x="1680" y="979"/>
                </a:lnTo>
                <a:lnTo>
                  <a:pt x="1695" y="981"/>
                </a:lnTo>
                <a:lnTo>
                  <a:pt x="1709" y="984"/>
                </a:lnTo>
                <a:lnTo>
                  <a:pt x="1737" y="988"/>
                </a:lnTo>
                <a:lnTo>
                  <a:pt x="1763" y="991"/>
                </a:lnTo>
                <a:lnTo>
                  <a:pt x="1786" y="993"/>
                </a:lnTo>
                <a:lnTo>
                  <a:pt x="1804" y="994"/>
                </a:lnTo>
                <a:lnTo>
                  <a:pt x="1820" y="995"/>
                </a:lnTo>
                <a:lnTo>
                  <a:pt x="1820" y="724"/>
                </a:lnTo>
                <a:lnTo>
                  <a:pt x="1813" y="725"/>
                </a:lnTo>
                <a:lnTo>
                  <a:pt x="1806" y="725"/>
                </a:lnTo>
                <a:lnTo>
                  <a:pt x="1789" y="724"/>
                </a:lnTo>
                <a:lnTo>
                  <a:pt x="1769" y="722"/>
                </a:lnTo>
                <a:lnTo>
                  <a:pt x="1748" y="718"/>
                </a:lnTo>
                <a:lnTo>
                  <a:pt x="1724" y="712"/>
                </a:lnTo>
                <a:lnTo>
                  <a:pt x="1712" y="708"/>
                </a:lnTo>
                <a:lnTo>
                  <a:pt x="1700" y="704"/>
                </a:lnTo>
                <a:lnTo>
                  <a:pt x="1674" y="695"/>
                </a:lnTo>
                <a:lnTo>
                  <a:pt x="1661" y="689"/>
                </a:lnTo>
                <a:lnTo>
                  <a:pt x="1648" y="68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69" y="0"/>
                </a:lnTo>
                <a:lnTo>
                  <a:pt x="2269" y="568"/>
                </a:lnTo>
                <a:lnTo>
                  <a:pt x="2269" y="1135"/>
                </a:lnTo>
                <a:lnTo>
                  <a:pt x="2269" y="1703"/>
                </a:lnTo>
                <a:lnTo>
                  <a:pt x="2269" y="2270"/>
                </a:lnTo>
                <a:lnTo>
                  <a:pt x="1702" y="2270"/>
                </a:lnTo>
                <a:lnTo>
                  <a:pt x="1135" y="2270"/>
                </a:lnTo>
                <a:lnTo>
                  <a:pt x="567" y="2270"/>
                </a:lnTo>
                <a:lnTo>
                  <a:pt x="0" y="2270"/>
                </a:lnTo>
                <a:lnTo>
                  <a:pt x="0" y="1703"/>
                </a:lnTo>
                <a:lnTo>
                  <a:pt x="0" y="1135"/>
                </a:lnTo>
                <a:lnTo>
                  <a:pt x="0" y="5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3759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34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1E38ACC-0BAA-4F19-8597-F43E2B2A0996}" type="datetime1">
              <a:rPr lang="fi-FI" smtClean="0"/>
              <a:t>25.1.2026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E057119-D07F-EA05-F1F2-BC2F1F455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03712" y="0"/>
            <a:ext cx="8688289" cy="6858000"/>
          </a:xfrm>
          <a:custGeom>
            <a:avLst/>
            <a:gdLst>
              <a:gd name="connsiteX0" fmla="*/ 8688288 w 8688289"/>
              <a:gd name="connsiteY0" fmla="*/ 4328128 h 6858000"/>
              <a:gd name="connsiteX1" fmla="*/ 8688288 w 8688289"/>
              <a:gd name="connsiteY1" fmla="*/ 6858000 h 6858000"/>
              <a:gd name="connsiteX2" fmla="*/ 6155182 w 8688289"/>
              <a:gd name="connsiteY2" fmla="*/ 6858000 h 6858000"/>
              <a:gd name="connsiteX3" fmla="*/ 6180380 w 8688289"/>
              <a:gd name="connsiteY3" fmla="*/ 6830469 h 6858000"/>
              <a:gd name="connsiteX4" fmla="*/ 6375147 w 8688289"/>
              <a:gd name="connsiteY4" fmla="*/ 6625268 h 6858000"/>
              <a:gd name="connsiteX5" fmla="*/ 6573392 w 8688289"/>
              <a:gd name="connsiteY5" fmla="*/ 6416589 h 6858000"/>
              <a:gd name="connsiteX6" fmla="*/ 6778594 w 8688289"/>
              <a:gd name="connsiteY6" fmla="*/ 6207910 h 6858000"/>
              <a:gd name="connsiteX7" fmla="*/ 6987273 w 8688289"/>
              <a:gd name="connsiteY7" fmla="*/ 5992275 h 6858000"/>
              <a:gd name="connsiteX8" fmla="*/ 7202908 w 8688289"/>
              <a:gd name="connsiteY8" fmla="*/ 5780117 h 6858000"/>
              <a:gd name="connsiteX9" fmla="*/ 7422021 w 8688289"/>
              <a:gd name="connsiteY9" fmla="*/ 5564482 h 6858000"/>
              <a:gd name="connsiteX10" fmla="*/ 7860247 w 8688289"/>
              <a:gd name="connsiteY10" fmla="*/ 5133213 h 6858000"/>
              <a:gd name="connsiteX11" fmla="*/ 8305429 w 8688289"/>
              <a:gd name="connsiteY11" fmla="*/ 4701942 h 6858000"/>
              <a:gd name="connsiteX12" fmla="*/ 7032922 w 8688289"/>
              <a:gd name="connsiteY12" fmla="*/ 0 h 6858000"/>
              <a:gd name="connsiteX13" fmla="*/ 8688289 w 8688289"/>
              <a:gd name="connsiteY13" fmla="*/ 0 h 6858000"/>
              <a:gd name="connsiteX14" fmla="*/ 8688289 w 8688289"/>
              <a:gd name="connsiteY14" fmla="*/ 2405427 h 6858000"/>
              <a:gd name="connsiteX15" fmla="*/ 8611494 w 8688289"/>
              <a:gd name="connsiteY15" fmla="*/ 2503855 h 6858000"/>
              <a:gd name="connsiteX16" fmla="*/ 8489765 w 8688289"/>
              <a:gd name="connsiteY16" fmla="*/ 2653408 h 6858000"/>
              <a:gd name="connsiteX17" fmla="*/ 8371513 w 8688289"/>
              <a:gd name="connsiteY17" fmla="*/ 2802961 h 6858000"/>
              <a:gd name="connsiteX18" fmla="*/ 8138488 w 8688289"/>
              <a:gd name="connsiteY18" fmla="*/ 3088156 h 6858000"/>
              <a:gd name="connsiteX19" fmla="*/ 7919375 w 8688289"/>
              <a:gd name="connsiteY19" fmla="*/ 3355961 h 6858000"/>
              <a:gd name="connsiteX20" fmla="*/ 7710695 w 8688289"/>
              <a:gd name="connsiteY20" fmla="*/ 3599420 h 6858000"/>
              <a:gd name="connsiteX21" fmla="*/ 7362897 w 8688289"/>
              <a:gd name="connsiteY21" fmla="*/ 4013300 h 6858000"/>
              <a:gd name="connsiteX22" fmla="*/ 7220299 w 8688289"/>
              <a:gd name="connsiteY22" fmla="*/ 4176765 h 6858000"/>
              <a:gd name="connsiteX23" fmla="*/ 7164652 w 8688289"/>
              <a:gd name="connsiteY23" fmla="*/ 4242847 h 6858000"/>
              <a:gd name="connsiteX24" fmla="*/ 7112482 w 8688289"/>
              <a:gd name="connsiteY24" fmla="*/ 4305451 h 6858000"/>
              <a:gd name="connsiteX25" fmla="*/ 7032489 w 8688289"/>
              <a:gd name="connsiteY25" fmla="*/ 4399356 h 6858000"/>
              <a:gd name="connsiteX26" fmla="*/ 6945539 w 8688289"/>
              <a:gd name="connsiteY26" fmla="*/ 4503696 h 6858000"/>
              <a:gd name="connsiteX27" fmla="*/ 6740337 w 8688289"/>
              <a:gd name="connsiteY27" fmla="*/ 4733243 h 6858000"/>
              <a:gd name="connsiteX28" fmla="*/ 6510791 w 8688289"/>
              <a:gd name="connsiteY28" fmla="*/ 4990614 h 6858000"/>
              <a:gd name="connsiteX29" fmla="*/ 6260375 w 8688289"/>
              <a:gd name="connsiteY29" fmla="*/ 5268852 h 6858000"/>
              <a:gd name="connsiteX30" fmla="*/ 5992571 w 8688289"/>
              <a:gd name="connsiteY30" fmla="*/ 5564481 h 6858000"/>
              <a:gd name="connsiteX31" fmla="*/ 5717810 w 8688289"/>
              <a:gd name="connsiteY31" fmla="*/ 5874022 h 6858000"/>
              <a:gd name="connsiteX32" fmla="*/ 5436093 w 8688289"/>
              <a:gd name="connsiteY32" fmla="*/ 6200952 h 6858000"/>
              <a:gd name="connsiteX33" fmla="*/ 5293495 w 8688289"/>
              <a:gd name="connsiteY33" fmla="*/ 6364418 h 6858000"/>
              <a:gd name="connsiteX34" fmla="*/ 5154376 w 8688289"/>
              <a:gd name="connsiteY34" fmla="*/ 6531361 h 6858000"/>
              <a:gd name="connsiteX35" fmla="*/ 5015257 w 8688289"/>
              <a:gd name="connsiteY35" fmla="*/ 6698304 h 6858000"/>
              <a:gd name="connsiteX36" fmla="*/ 4885504 w 8688289"/>
              <a:gd name="connsiteY36" fmla="*/ 6858000 h 6858000"/>
              <a:gd name="connsiteX37" fmla="*/ 1863258 w 8688289"/>
              <a:gd name="connsiteY37" fmla="*/ 6858000 h 6858000"/>
              <a:gd name="connsiteX38" fmla="*/ 1878114 w 8688289"/>
              <a:gd name="connsiteY38" fmla="*/ 6820034 h 6858000"/>
              <a:gd name="connsiteX39" fmla="*/ 1909416 w 8688289"/>
              <a:gd name="connsiteY39" fmla="*/ 6736562 h 6858000"/>
              <a:gd name="connsiteX40" fmla="*/ 1947674 w 8688289"/>
              <a:gd name="connsiteY40" fmla="*/ 6656568 h 6858000"/>
              <a:gd name="connsiteX41" fmla="*/ 2020711 w 8688289"/>
              <a:gd name="connsiteY41" fmla="*/ 6493103 h 6858000"/>
              <a:gd name="connsiteX42" fmla="*/ 2104183 w 8688289"/>
              <a:gd name="connsiteY42" fmla="*/ 6326160 h 6858000"/>
              <a:gd name="connsiteX43" fmla="*/ 2194611 w 8688289"/>
              <a:gd name="connsiteY43" fmla="*/ 6152261 h 6858000"/>
              <a:gd name="connsiteX44" fmla="*/ 2243303 w 8688289"/>
              <a:gd name="connsiteY44" fmla="*/ 6068789 h 6858000"/>
              <a:gd name="connsiteX45" fmla="*/ 2291994 w 8688289"/>
              <a:gd name="connsiteY45" fmla="*/ 5985317 h 6858000"/>
              <a:gd name="connsiteX46" fmla="*/ 2340686 w 8688289"/>
              <a:gd name="connsiteY46" fmla="*/ 5898368 h 6858000"/>
              <a:gd name="connsiteX47" fmla="*/ 2392856 w 8688289"/>
              <a:gd name="connsiteY47" fmla="*/ 5814896 h 6858000"/>
              <a:gd name="connsiteX48" fmla="*/ 2441548 w 8688289"/>
              <a:gd name="connsiteY48" fmla="*/ 5727946 h 6858000"/>
              <a:gd name="connsiteX49" fmla="*/ 2500673 w 8688289"/>
              <a:gd name="connsiteY49" fmla="*/ 5644475 h 6858000"/>
              <a:gd name="connsiteX50" fmla="*/ 2608491 w 8688289"/>
              <a:gd name="connsiteY50" fmla="*/ 5474054 h 6858000"/>
              <a:gd name="connsiteX51" fmla="*/ 2664139 w 8688289"/>
              <a:gd name="connsiteY51" fmla="*/ 5390582 h 6858000"/>
              <a:gd name="connsiteX52" fmla="*/ 2719786 w 8688289"/>
              <a:gd name="connsiteY52" fmla="*/ 5307110 h 6858000"/>
              <a:gd name="connsiteX53" fmla="*/ 2834560 w 8688289"/>
              <a:gd name="connsiteY53" fmla="*/ 5140167 h 6858000"/>
              <a:gd name="connsiteX54" fmla="*/ 2949334 w 8688289"/>
              <a:gd name="connsiteY54" fmla="*/ 4976702 h 6858000"/>
              <a:gd name="connsiteX55" fmla="*/ 3067585 w 8688289"/>
              <a:gd name="connsiteY55" fmla="*/ 4813236 h 6858000"/>
              <a:gd name="connsiteX56" fmla="*/ 3185837 w 8688289"/>
              <a:gd name="connsiteY56" fmla="*/ 4656727 h 6858000"/>
              <a:gd name="connsiteX57" fmla="*/ 3300610 w 8688289"/>
              <a:gd name="connsiteY57" fmla="*/ 4500218 h 6858000"/>
              <a:gd name="connsiteX58" fmla="*/ 3359736 w 8688289"/>
              <a:gd name="connsiteY58" fmla="*/ 4423702 h 6858000"/>
              <a:gd name="connsiteX59" fmla="*/ 3418862 w 8688289"/>
              <a:gd name="connsiteY59" fmla="*/ 4350664 h 6858000"/>
              <a:gd name="connsiteX60" fmla="*/ 3533635 w 8688289"/>
              <a:gd name="connsiteY60" fmla="*/ 4204589 h 6858000"/>
              <a:gd name="connsiteX61" fmla="*/ 3644931 w 8688289"/>
              <a:gd name="connsiteY61" fmla="*/ 4061992 h 6858000"/>
              <a:gd name="connsiteX62" fmla="*/ 3752748 w 8688289"/>
              <a:gd name="connsiteY62" fmla="*/ 3926350 h 6858000"/>
              <a:gd name="connsiteX63" fmla="*/ 3860566 w 8688289"/>
              <a:gd name="connsiteY63" fmla="*/ 3797665 h 6858000"/>
              <a:gd name="connsiteX64" fmla="*/ 3961427 w 8688289"/>
              <a:gd name="connsiteY64" fmla="*/ 3675935 h 6858000"/>
              <a:gd name="connsiteX65" fmla="*/ 4149238 w 8688289"/>
              <a:gd name="connsiteY65" fmla="*/ 3456822 h 6858000"/>
              <a:gd name="connsiteX66" fmla="*/ 4309226 w 8688289"/>
              <a:gd name="connsiteY66" fmla="*/ 3269011 h 6858000"/>
              <a:gd name="connsiteX67" fmla="*/ 4535295 w 8688289"/>
              <a:gd name="connsiteY67" fmla="*/ 3011640 h 6858000"/>
              <a:gd name="connsiteX68" fmla="*/ 4684848 w 8688289"/>
              <a:gd name="connsiteY68" fmla="*/ 2837741 h 6858000"/>
              <a:gd name="connsiteX69" fmla="*/ 4862226 w 8688289"/>
              <a:gd name="connsiteY69" fmla="*/ 2632540 h 6858000"/>
              <a:gd name="connsiteX70" fmla="*/ 5279584 w 8688289"/>
              <a:gd name="connsiteY70" fmla="*/ 2138666 h 6858000"/>
              <a:gd name="connsiteX71" fmla="*/ 5512609 w 8688289"/>
              <a:gd name="connsiteY71" fmla="*/ 1860427 h 6858000"/>
              <a:gd name="connsiteX72" fmla="*/ 5759546 w 8688289"/>
              <a:gd name="connsiteY72" fmla="*/ 1561321 h 6858000"/>
              <a:gd name="connsiteX73" fmla="*/ 6270809 w 8688289"/>
              <a:gd name="connsiteY73" fmla="*/ 938761 h 6858000"/>
              <a:gd name="connsiteX74" fmla="*/ 6531659 w 8688289"/>
              <a:gd name="connsiteY74" fmla="*/ 618787 h 6858000"/>
              <a:gd name="connsiteX75" fmla="*/ 6789029 w 8688289"/>
              <a:gd name="connsiteY75" fmla="*/ 302290 h 6858000"/>
              <a:gd name="connsiteX76" fmla="*/ 2320585 w 8688289"/>
              <a:gd name="connsiteY76" fmla="*/ 0 h 6858000"/>
              <a:gd name="connsiteX77" fmla="*/ 5394900 w 8688289"/>
              <a:gd name="connsiteY77" fmla="*/ 0 h 6858000"/>
              <a:gd name="connsiteX78" fmla="*/ 5324796 w 8688289"/>
              <a:gd name="connsiteY78" fmla="*/ 90134 h 6858000"/>
              <a:gd name="connsiteX79" fmla="*/ 5053513 w 8688289"/>
              <a:gd name="connsiteY79" fmla="*/ 441409 h 6858000"/>
              <a:gd name="connsiteX80" fmla="*/ 4497036 w 8688289"/>
              <a:gd name="connsiteY80" fmla="*/ 1150919 h 6858000"/>
              <a:gd name="connsiteX81" fmla="*/ 4215319 w 8688289"/>
              <a:gd name="connsiteY81" fmla="*/ 1509151 h 6858000"/>
              <a:gd name="connsiteX82" fmla="*/ 3933602 w 8688289"/>
              <a:gd name="connsiteY82" fmla="*/ 1867384 h 6858000"/>
              <a:gd name="connsiteX83" fmla="*/ 3658841 w 8688289"/>
              <a:gd name="connsiteY83" fmla="*/ 2229094 h 6858000"/>
              <a:gd name="connsiteX84" fmla="*/ 3519722 w 8688289"/>
              <a:gd name="connsiteY84" fmla="*/ 2409949 h 6858000"/>
              <a:gd name="connsiteX85" fmla="*/ 3384080 w 8688289"/>
              <a:gd name="connsiteY85" fmla="*/ 2590805 h 6858000"/>
              <a:gd name="connsiteX86" fmla="*/ 3248439 w 8688289"/>
              <a:gd name="connsiteY86" fmla="*/ 2771660 h 6858000"/>
              <a:gd name="connsiteX87" fmla="*/ 3116275 w 8688289"/>
              <a:gd name="connsiteY87" fmla="*/ 2952515 h 6858000"/>
              <a:gd name="connsiteX88" fmla="*/ 2984112 w 8688289"/>
              <a:gd name="connsiteY88" fmla="*/ 3133370 h 6858000"/>
              <a:gd name="connsiteX89" fmla="*/ 2855426 w 8688289"/>
              <a:gd name="connsiteY89" fmla="*/ 3314225 h 6858000"/>
              <a:gd name="connsiteX90" fmla="*/ 2730219 w 8688289"/>
              <a:gd name="connsiteY90" fmla="*/ 3498559 h 6858000"/>
              <a:gd name="connsiteX91" fmla="*/ 2605011 w 8688289"/>
              <a:gd name="connsiteY91" fmla="*/ 3679414 h 6858000"/>
              <a:gd name="connsiteX92" fmla="*/ 2486760 w 8688289"/>
              <a:gd name="connsiteY92" fmla="*/ 3860269 h 6858000"/>
              <a:gd name="connsiteX93" fmla="*/ 2365030 w 8688289"/>
              <a:gd name="connsiteY93" fmla="*/ 4044602 h 6858000"/>
              <a:gd name="connsiteX94" fmla="*/ 2250257 w 8688289"/>
              <a:gd name="connsiteY94" fmla="*/ 4225458 h 6858000"/>
              <a:gd name="connsiteX95" fmla="*/ 2135483 w 8688289"/>
              <a:gd name="connsiteY95" fmla="*/ 4406313 h 6858000"/>
              <a:gd name="connsiteX96" fmla="*/ 2027666 w 8688289"/>
              <a:gd name="connsiteY96" fmla="*/ 4587168 h 6858000"/>
              <a:gd name="connsiteX97" fmla="*/ 1923326 w 8688289"/>
              <a:gd name="connsiteY97" fmla="*/ 4771501 h 6858000"/>
              <a:gd name="connsiteX98" fmla="*/ 1825943 w 8688289"/>
              <a:gd name="connsiteY98" fmla="*/ 4952356 h 6858000"/>
              <a:gd name="connsiteX99" fmla="*/ 1728559 w 8688289"/>
              <a:gd name="connsiteY99" fmla="*/ 5133212 h 6858000"/>
              <a:gd name="connsiteX100" fmla="*/ 1638131 w 8688289"/>
              <a:gd name="connsiteY100" fmla="*/ 5314067 h 6858000"/>
              <a:gd name="connsiteX101" fmla="*/ 1551182 w 8688289"/>
              <a:gd name="connsiteY101" fmla="*/ 5494922 h 6858000"/>
              <a:gd name="connsiteX102" fmla="*/ 1467710 w 8688289"/>
              <a:gd name="connsiteY102" fmla="*/ 5675777 h 6858000"/>
              <a:gd name="connsiteX103" fmla="*/ 1391194 w 8688289"/>
              <a:gd name="connsiteY103" fmla="*/ 5853155 h 6858000"/>
              <a:gd name="connsiteX104" fmla="*/ 1321635 w 8688289"/>
              <a:gd name="connsiteY104" fmla="*/ 6034010 h 6858000"/>
              <a:gd name="connsiteX105" fmla="*/ 1255553 w 8688289"/>
              <a:gd name="connsiteY105" fmla="*/ 6214865 h 6858000"/>
              <a:gd name="connsiteX106" fmla="*/ 1192949 w 8688289"/>
              <a:gd name="connsiteY106" fmla="*/ 6395720 h 6858000"/>
              <a:gd name="connsiteX107" fmla="*/ 1140779 w 8688289"/>
              <a:gd name="connsiteY107" fmla="*/ 6573097 h 6858000"/>
              <a:gd name="connsiteX108" fmla="*/ 1092088 w 8688289"/>
              <a:gd name="connsiteY108" fmla="*/ 6750475 h 6858000"/>
              <a:gd name="connsiteX109" fmla="*/ 1066788 w 8688289"/>
              <a:gd name="connsiteY109" fmla="*/ 6858000 h 6858000"/>
              <a:gd name="connsiteX110" fmla="*/ 248652 w 8688289"/>
              <a:gd name="connsiteY110" fmla="*/ 6858000 h 6858000"/>
              <a:gd name="connsiteX111" fmla="*/ 236503 w 8688289"/>
              <a:gd name="connsiteY111" fmla="*/ 6820034 h 6858000"/>
              <a:gd name="connsiteX112" fmla="*/ 208680 w 8688289"/>
              <a:gd name="connsiteY112" fmla="*/ 6729607 h 6858000"/>
              <a:gd name="connsiteX113" fmla="*/ 184333 w 8688289"/>
              <a:gd name="connsiteY113" fmla="*/ 6642657 h 6858000"/>
              <a:gd name="connsiteX114" fmla="*/ 163466 w 8688289"/>
              <a:gd name="connsiteY114" fmla="*/ 6552230 h 6858000"/>
              <a:gd name="connsiteX115" fmla="*/ 142598 w 8688289"/>
              <a:gd name="connsiteY115" fmla="*/ 6465280 h 6858000"/>
              <a:gd name="connsiteX116" fmla="*/ 121730 w 8688289"/>
              <a:gd name="connsiteY116" fmla="*/ 6371374 h 6858000"/>
              <a:gd name="connsiteX117" fmla="*/ 104340 w 8688289"/>
              <a:gd name="connsiteY117" fmla="*/ 6280947 h 6858000"/>
              <a:gd name="connsiteX118" fmla="*/ 86950 w 8688289"/>
              <a:gd name="connsiteY118" fmla="*/ 6187041 h 6858000"/>
              <a:gd name="connsiteX119" fmla="*/ 73038 w 8688289"/>
              <a:gd name="connsiteY119" fmla="*/ 6089658 h 6858000"/>
              <a:gd name="connsiteX120" fmla="*/ 59126 w 8688289"/>
              <a:gd name="connsiteY120" fmla="*/ 5992274 h 6858000"/>
              <a:gd name="connsiteX121" fmla="*/ 45214 w 8688289"/>
              <a:gd name="connsiteY121" fmla="*/ 5894890 h 6858000"/>
              <a:gd name="connsiteX122" fmla="*/ 34780 w 8688289"/>
              <a:gd name="connsiteY122" fmla="*/ 5797507 h 6858000"/>
              <a:gd name="connsiteX123" fmla="*/ 24346 w 8688289"/>
              <a:gd name="connsiteY123" fmla="*/ 5696645 h 6858000"/>
              <a:gd name="connsiteX124" fmla="*/ 17390 w 8688289"/>
              <a:gd name="connsiteY124" fmla="*/ 5595784 h 6858000"/>
              <a:gd name="connsiteX125" fmla="*/ 10434 w 8688289"/>
              <a:gd name="connsiteY125" fmla="*/ 5491444 h 6858000"/>
              <a:gd name="connsiteX126" fmla="*/ 3478 w 8688289"/>
              <a:gd name="connsiteY126" fmla="*/ 5376671 h 6858000"/>
              <a:gd name="connsiteX127" fmla="*/ 0 w 8688289"/>
              <a:gd name="connsiteY127" fmla="*/ 5261897 h 6858000"/>
              <a:gd name="connsiteX128" fmla="*/ 0 w 8688289"/>
              <a:gd name="connsiteY128" fmla="*/ 5147124 h 6858000"/>
              <a:gd name="connsiteX129" fmla="*/ 3478 w 8688289"/>
              <a:gd name="connsiteY129" fmla="*/ 5032350 h 6858000"/>
              <a:gd name="connsiteX130" fmla="*/ 6956 w 8688289"/>
              <a:gd name="connsiteY130" fmla="*/ 4917577 h 6858000"/>
              <a:gd name="connsiteX131" fmla="*/ 17390 w 8688289"/>
              <a:gd name="connsiteY131" fmla="*/ 4802803 h 6858000"/>
              <a:gd name="connsiteX132" fmla="*/ 27824 w 8688289"/>
              <a:gd name="connsiteY132" fmla="*/ 4691508 h 6858000"/>
              <a:gd name="connsiteX133" fmla="*/ 38258 w 8688289"/>
              <a:gd name="connsiteY133" fmla="*/ 4580212 h 6858000"/>
              <a:gd name="connsiteX134" fmla="*/ 55648 w 8688289"/>
              <a:gd name="connsiteY134" fmla="*/ 4468916 h 6858000"/>
              <a:gd name="connsiteX135" fmla="*/ 73038 w 8688289"/>
              <a:gd name="connsiteY135" fmla="*/ 4357621 h 6858000"/>
              <a:gd name="connsiteX136" fmla="*/ 90428 w 8688289"/>
              <a:gd name="connsiteY136" fmla="*/ 4246325 h 6858000"/>
              <a:gd name="connsiteX137" fmla="*/ 114774 w 8688289"/>
              <a:gd name="connsiteY137" fmla="*/ 4135030 h 6858000"/>
              <a:gd name="connsiteX138" fmla="*/ 139120 w 8688289"/>
              <a:gd name="connsiteY138" fmla="*/ 4027212 h 6858000"/>
              <a:gd name="connsiteX139" fmla="*/ 163466 w 8688289"/>
              <a:gd name="connsiteY139" fmla="*/ 3919395 h 6858000"/>
              <a:gd name="connsiteX140" fmla="*/ 194768 w 8688289"/>
              <a:gd name="connsiteY140" fmla="*/ 3811577 h 6858000"/>
              <a:gd name="connsiteX141" fmla="*/ 226069 w 8688289"/>
              <a:gd name="connsiteY141" fmla="*/ 3703760 h 6858000"/>
              <a:gd name="connsiteX142" fmla="*/ 257371 w 8688289"/>
              <a:gd name="connsiteY142" fmla="*/ 3595942 h 6858000"/>
              <a:gd name="connsiteX143" fmla="*/ 292151 w 8688289"/>
              <a:gd name="connsiteY143" fmla="*/ 3488125 h 6858000"/>
              <a:gd name="connsiteX144" fmla="*/ 330409 w 8688289"/>
              <a:gd name="connsiteY144" fmla="*/ 3380307 h 6858000"/>
              <a:gd name="connsiteX145" fmla="*/ 368667 w 8688289"/>
              <a:gd name="connsiteY145" fmla="*/ 3275968 h 6858000"/>
              <a:gd name="connsiteX146" fmla="*/ 406925 w 8688289"/>
              <a:gd name="connsiteY146" fmla="*/ 3171628 h 6858000"/>
              <a:gd name="connsiteX147" fmla="*/ 448660 w 8688289"/>
              <a:gd name="connsiteY147" fmla="*/ 3063811 h 6858000"/>
              <a:gd name="connsiteX148" fmla="*/ 493874 w 8688289"/>
              <a:gd name="connsiteY148" fmla="*/ 2959471 h 6858000"/>
              <a:gd name="connsiteX149" fmla="*/ 539088 w 8688289"/>
              <a:gd name="connsiteY149" fmla="*/ 2855131 h 6858000"/>
              <a:gd name="connsiteX150" fmla="*/ 636472 w 8688289"/>
              <a:gd name="connsiteY150" fmla="*/ 2649930 h 6858000"/>
              <a:gd name="connsiteX151" fmla="*/ 737333 w 8688289"/>
              <a:gd name="connsiteY151" fmla="*/ 2441251 h 6858000"/>
              <a:gd name="connsiteX152" fmla="*/ 789503 w 8688289"/>
              <a:gd name="connsiteY152" fmla="*/ 2340390 h 6858000"/>
              <a:gd name="connsiteX153" fmla="*/ 845151 w 8688289"/>
              <a:gd name="connsiteY153" fmla="*/ 2239528 h 6858000"/>
              <a:gd name="connsiteX154" fmla="*/ 900798 w 8688289"/>
              <a:gd name="connsiteY154" fmla="*/ 2135188 h 6858000"/>
              <a:gd name="connsiteX155" fmla="*/ 959924 w 8688289"/>
              <a:gd name="connsiteY155" fmla="*/ 2034327 h 6858000"/>
              <a:gd name="connsiteX156" fmla="*/ 1015572 w 8688289"/>
              <a:gd name="connsiteY156" fmla="*/ 1933465 h 6858000"/>
              <a:gd name="connsiteX157" fmla="*/ 1074698 w 8688289"/>
              <a:gd name="connsiteY157" fmla="*/ 1832604 h 6858000"/>
              <a:gd name="connsiteX158" fmla="*/ 1196427 w 8688289"/>
              <a:gd name="connsiteY158" fmla="*/ 1630881 h 6858000"/>
              <a:gd name="connsiteX159" fmla="*/ 1325113 w 8688289"/>
              <a:gd name="connsiteY159" fmla="*/ 1432635 h 6858000"/>
              <a:gd name="connsiteX160" fmla="*/ 1453798 w 8688289"/>
              <a:gd name="connsiteY160" fmla="*/ 1230912 h 6858000"/>
              <a:gd name="connsiteX161" fmla="*/ 1585962 w 8688289"/>
              <a:gd name="connsiteY161" fmla="*/ 1032667 h 6858000"/>
              <a:gd name="connsiteX162" fmla="*/ 1655521 w 8688289"/>
              <a:gd name="connsiteY162" fmla="*/ 935284 h 6858000"/>
              <a:gd name="connsiteX163" fmla="*/ 1721603 w 8688289"/>
              <a:gd name="connsiteY163" fmla="*/ 837900 h 6858000"/>
              <a:gd name="connsiteX164" fmla="*/ 1999842 w 8688289"/>
              <a:gd name="connsiteY164" fmla="*/ 437932 h 6858000"/>
              <a:gd name="connsiteX165" fmla="*/ 2285037 w 8688289"/>
              <a:gd name="connsiteY1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8688289" h="6858000">
                <a:moveTo>
                  <a:pt x="8688288" y="4328128"/>
                </a:moveTo>
                <a:lnTo>
                  <a:pt x="8688288" y="6858000"/>
                </a:lnTo>
                <a:lnTo>
                  <a:pt x="6155182" y="6858000"/>
                </a:lnTo>
                <a:lnTo>
                  <a:pt x="6180380" y="6830469"/>
                </a:lnTo>
                <a:lnTo>
                  <a:pt x="6375147" y="6625268"/>
                </a:lnTo>
                <a:lnTo>
                  <a:pt x="6573392" y="6416589"/>
                </a:lnTo>
                <a:lnTo>
                  <a:pt x="6778594" y="6207910"/>
                </a:lnTo>
                <a:lnTo>
                  <a:pt x="6987273" y="5992275"/>
                </a:lnTo>
                <a:lnTo>
                  <a:pt x="7202908" y="5780117"/>
                </a:lnTo>
                <a:lnTo>
                  <a:pt x="7422021" y="5564482"/>
                </a:lnTo>
                <a:lnTo>
                  <a:pt x="7860247" y="5133213"/>
                </a:lnTo>
                <a:lnTo>
                  <a:pt x="8305429" y="4701942"/>
                </a:lnTo>
                <a:close/>
                <a:moveTo>
                  <a:pt x="7032922" y="0"/>
                </a:moveTo>
                <a:lnTo>
                  <a:pt x="8688289" y="0"/>
                </a:lnTo>
                <a:lnTo>
                  <a:pt x="8688289" y="2405427"/>
                </a:lnTo>
                <a:lnTo>
                  <a:pt x="8611494" y="2503855"/>
                </a:lnTo>
                <a:lnTo>
                  <a:pt x="8489765" y="2653408"/>
                </a:lnTo>
                <a:lnTo>
                  <a:pt x="8371513" y="2802961"/>
                </a:lnTo>
                <a:lnTo>
                  <a:pt x="8138488" y="3088156"/>
                </a:lnTo>
                <a:lnTo>
                  <a:pt x="7919375" y="3355961"/>
                </a:lnTo>
                <a:lnTo>
                  <a:pt x="7710695" y="3599420"/>
                </a:lnTo>
                <a:lnTo>
                  <a:pt x="7362897" y="4013300"/>
                </a:lnTo>
                <a:lnTo>
                  <a:pt x="7220299" y="4176765"/>
                </a:lnTo>
                <a:lnTo>
                  <a:pt x="7164652" y="4242847"/>
                </a:lnTo>
                <a:lnTo>
                  <a:pt x="7112482" y="4305451"/>
                </a:lnTo>
                <a:lnTo>
                  <a:pt x="7032489" y="4399356"/>
                </a:lnTo>
                <a:lnTo>
                  <a:pt x="6945539" y="4503696"/>
                </a:lnTo>
                <a:lnTo>
                  <a:pt x="6740337" y="4733243"/>
                </a:lnTo>
                <a:lnTo>
                  <a:pt x="6510791" y="4990614"/>
                </a:lnTo>
                <a:lnTo>
                  <a:pt x="6260375" y="5268852"/>
                </a:lnTo>
                <a:lnTo>
                  <a:pt x="5992571" y="5564481"/>
                </a:lnTo>
                <a:lnTo>
                  <a:pt x="5717810" y="5874022"/>
                </a:lnTo>
                <a:lnTo>
                  <a:pt x="5436093" y="6200952"/>
                </a:lnTo>
                <a:lnTo>
                  <a:pt x="5293495" y="6364418"/>
                </a:lnTo>
                <a:lnTo>
                  <a:pt x="5154376" y="6531361"/>
                </a:lnTo>
                <a:lnTo>
                  <a:pt x="5015257" y="6698304"/>
                </a:lnTo>
                <a:lnTo>
                  <a:pt x="4885504" y="6858000"/>
                </a:lnTo>
                <a:lnTo>
                  <a:pt x="1863258" y="6858000"/>
                </a:lnTo>
                <a:lnTo>
                  <a:pt x="1878114" y="6820034"/>
                </a:lnTo>
                <a:lnTo>
                  <a:pt x="1909416" y="6736562"/>
                </a:lnTo>
                <a:lnTo>
                  <a:pt x="1947674" y="6656568"/>
                </a:lnTo>
                <a:lnTo>
                  <a:pt x="2020711" y="6493103"/>
                </a:lnTo>
                <a:lnTo>
                  <a:pt x="2104183" y="6326160"/>
                </a:lnTo>
                <a:lnTo>
                  <a:pt x="2194611" y="6152261"/>
                </a:lnTo>
                <a:lnTo>
                  <a:pt x="2243303" y="6068789"/>
                </a:lnTo>
                <a:lnTo>
                  <a:pt x="2291994" y="5985317"/>
                </a:lnTo>
                <a:lnTo>
                  <a:pt x="2340686" y="5898368"/>
                </a:lnTo>
                <a:lnTo>
                  <a:pt x="2392856" y="5814896"/>
                </a:lnTo>
                <a:lnTo>
                  <a:pt x="2441548" y="5727946"/>
                </a:lnTo>
                <a:lnTo>
                  <a:pt x="2500673" y="5644475"/>
                </a:lnTo>
                <a:lnTo>
                  <a:pt x="2608491" y="5474054"/>
                </a:lnTo>
                <a:lnTo>
                  <a:pt x="2664139" y="5390582"/>
                </a:lnTo>
                <a:lnTo>
                  <a:pt x="2719786" y="5307110"/>
                </a:lnTo>
                <a:lnTo>
                  <a:pt x="2834560" y="5140167"/>
                </a:lnTo>
                <a:lnTo>
                  <a:pt x="2949334" y="4976702"/>
                </a:lnTo>
                <a:lnTo>
                  <a:pt x="3067585" y="4813236"/>
                </a:lnTo>
                <a:lnTo>
                  <a:pt x="3185837" y="4656727"/>
                </a:lnTo>
                <a:lnTo>
                  <a:pt x="3300610" y="4500218"/>
                </a:lnTo>
                <a:lnTo>
                  <a:pt x="3359736" y="4423702"/>
                </a:lnTo>
                <a:lnTo>
                  <a:pt x="3418862" y="4350664"/>
                </a:lnTo>
                <a:lnTo>
                  <a:pt x="3533635" y="4204589"/>
                </a:lnTo>
                <a:lnTo>
                  <a:pt x="3644931" y="4061992"/>
                </a:lnTo>
                <a:lnTo>
                  <a:pt x="3752748" y="3926350"/>
                </a:lnTo>
                <a:lnTo>
                  <a:pt x="3860566" y="3797665"/>
                </a:lnTo>
                <a:lnTo>
                  <a:pt x="3961427" y="3675935"/>
                </a:lnTo>
                <a:lnTo>
                  <a:pt x="4149238" y="3456822"/>
                </a:lnTo>
                <a:lnTo>
                  <a:pt x="4309226" y="3269011"/>
                </a:lnTo>
                <a:lnTo>
                  <a:pt x="4535295" y="3011640"/>
                </a:lnTo>
                <a:lnTo>
                  <a:pt x="4684848" y="2837741"/>
                </a:lnTo>
                <a:lnTo>
                  <a:pt x="4862226" y="2632540"/>
                </a:lnTo>
                <a:lnTo>
                  <a:pt x="5279584" y="2138666"/>
                </a:lnTo>
                <a:lnTo>
                  <a:pt x="5512609" y="1860427"/>
                </a:lnTo>
                <a:lnTo>
                  <a:pt x="5759546" y="1561321"/>
                </a:lnTo>
                <a:lnTo>
                  <a:pt x="6270809" y="938761"/>
                </a:lnTo>
                <a:lnTo>
                  <a:pt x="6531659" y="618787"/>
                </a:lnTo>
                <a:lnTo>
                  <a:pt x="6789029" y="302290"/>
                </a:lnTo>
                <a:close/>
                <a:moveTo>
                  <a:pt x="2320585" y="0"/>
                </a:moveTo>
                <a:lnTo>
                  <a:pt x="5394900" y="0"/>
                </a:lnTo>
                <a:lnTo>
                  <a:pt x="5324796" y="90134"/>
                </a:lnTo>
                <a:lnTo>
                  <a:pt x="5053513" y="441409"/>
                </a:lnTo>
                <a:lnTo>
                  <a:pt x="4497036" y="1150919"/>
                </a:lnTo>
                <a:lnTo>
                  <a:pt x="4215319" y="1509151"/>
                </a:lnTo>
                <a:lnTo>
                  <a:pt x="3933602" y="1867384"/>
                </a:lnTo>
                <a:lnTo>
                  <a:pt x="3658841" y="2229094"/>
                </a:lnTo>
                <a:lnTo>
                  <a:pt x="3519722" y="2409949"/>
                </a:lnTo>
                <a:lnTo>
                  <a:pt x="3384080" y="2590805"/>
                </a:lnTo>
                <a:lnTo>
                  <a:pt x="3248439" y="2771660"/>
                </a:lnTo>
                <a:lnTo>
                  <a:pt x="3116275" y="2952515"/>
                </a:lnTo>
                <a:lnTo>
                  <a:pt x="2984112" y="3133370"/>
                </a:lnTo>
                <a:lnTo>
                  <a:pt x="2855426" y="3314225"/>
                </a:lnTo>
                <a:lnTo>
                  <a:pt x="2730219" y="3498559"/>
                </a:lnTo>
                <a:lnTo>
                  <a:pt x="2605011" y="3679414"/>
                </a:lnTo>
                <a:lnTo>
                  <a:pt x="2486760" y="3860269"/>
                </a:lnTo>
                <a:lnTo>
                  <a:pt x="2365030" y="4044602"/>
                </a:lnTo>
                <a:lnTo>
                  <a:pt x="2250257" y="4225458"/>
                </a:lnTo>
                <a:lnTo>
                  <a:pt x="2135483" y="4406313"/>
                </a:lnTo>
                <a:lnTo>
                  <a:pt x="2027666" y="4587168"/>
                </a:lnTo>
                <a:lnTo>
                  <a:pt x="1923326" y="4771501"/>
                </a:lnTo>
                <a:lnTo>
                  <a:pt x="1825943" y="4952356"/>
                </a:lnTo>
                <a:lnTo>
                  <a:pt x="1728559" y="5133212"/>
                </a:lnTo>
                <a:lnTo>
                  <a:pt x="1638131" y="5314067"/>
                </a:lnTo>
                <a:lnTo>
                  <a:pt x="1551182" y="5494922"/>
                </a:lnTo>
                <a:lnTo>
                  <a:pt x="1467710" y="5675777"/>
                </a:lnTo>
                <a:lnTo>
                  <a:pt x="1391194" y="5853155"/>
                </a:lnTo>
                <a:lnTo>
                  <a:pt x="1321635" y="6034010"/>
                </a:lnTo>
                <a:lnTo>
                  <a:pt x="1255553" y="6214865"/>
                </a:lnTo>
                <a:lnTo>
                  <a:pt x="1192949" y="6395720"/>
                </a:lnTo>
                <a:lnTo>
                  <a:pt x="1140779" y="6573097"/>
                </a:lnTo>
                <a:lnTo>
                  <a:pt x="1092088" y="6750475"/>
                </a:lnTo>
                <a:lnTo>
                  <a:pt x="1066788" y="6858000"/>
                </a:lnTo>
                <a:lnTo>
                  <a:pt x="248652" y="6858000"/>
                </a:lnTo>
                <a:lnTo>
                  <a:pt x="236503" y="6820034"/>
                </a:lnTo>
                <a:lnTo>
                  <a:pt x="208680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8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7" y="3275968"/>
                </a:lnTo>
                <a:lnTo>
                  <a:pt x="406925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2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1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8" y="1832604"/>
                </a:lnTo>
                <a:lnTo>
                  <a:pt x="1196427" y="1630881"/>
                </a:lnTo>
                <a:lnTo>
                  <a:pt x="1325113" y="1432635"/>
                </a:lnTo>
                <a:lnTo>
                  <a:pt x="1453798" y="1230912"/>
                </a:lnTo>
                <a:lnTo>
                  <a:pt x="1585962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7" y="4839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9AFCF6-5AED-9A88-4A13-596D3CC91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0" y="476672"/>
            <a:ext cx="2353395" cy="936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E55BEAE4-2DF0-6F52-0CF1-A065D9BAC58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93C9357D-361C-2702-AE44-56849554DC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6DCC547A-06FA-F7AE-3A90-1A093F06469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04878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2 Bei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D064574-0A26-4DB4-90F6-A96DA193594B}" type="datetime1">
              <a:rPr lang="fi-FI" smtClean="0"/>
              <a:t>25.1.2026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 dirty="0"/>
              <a:t>JYU Since 1863.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E057119-D07F-EA05-F1F2-BC2F1F455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03712" y="0"/>
            <a:ext cx="8688289" cy="6858000"/>
          </a:xfrm>
          <a:custGeom>
            <a:avLst/>
            <a:gdLst>
              <a:gd name="connsiteX0" fmla="*/ 8688288 w 8688289"/>
              <a:gd name="connsiteY0" fmla="*/ 4328128 h 6858000"/>
              <a:gd name="connsiteX1" fmla="*/ 8688288 w 8688289"/>
              <a:gd name="connsiteY1" fmla="*/ 6858000 h 6858000"/>
              <a:gd name="connsiteX2" fmla="*/ 6155182 w 8688289"/>
              <a:gd name="connsiteY2" fmla="*/ 6858000 h 6858000"/>
              <a:gd name="connsiteX3" fmla="*/ 6180380 w 8688289"/>
              <a:gd name="connsiteY3" fmla="*/ 6830469 h 6858000"/>
              <a:gd name="connsiteX4" fmla="*/ 6375147 w 8688289"/>
              <a:gd name="connsiteY4" fmla="*/ 6625268 h 6858000"/>
              <a:gd name="connsiteX5" fmla="*/ 6573392 w 8688289"/>
              <a:gd name="connsiteY5" fmla="*/ 6416589 h 6858000"/>
              <a:gd name="connsiteX6" fmla="*/ 6778594 w 8688289"/>
              <a:gd name="connsiteY6" fmla="*/ 6207910 h 6858000"/>
              <a:gd name="connsiteX7" fmla="*/ 6987273 w 8688289"/>
              <a:gd name="connsiteY7" fmla="*/ 5992275 h 6858000"/>
              <a:gd name="connsiteX8" fmla="*/ 7202908 w 8688289"/>
              <a:gd name="connsiteY8" fmla="*/ 5780117 h 6858000"/>
              <a:gd name="connsiteX9" fmla="*/ 7422021 w 8688289"/>
              <a:gd name="connsiteY9" fmla="*/ 5564482 h 6858000"/>
              <a:gd name="connsiteX10" fmla="*/ 7860247 w 8688289"/>
              <a:gd name="connsiteY10" fmla="*/ 5133213 h 6858000"/>
              <a:gd name="connsiteX11" fmla="*/ 8305429 w 8688289"/>
              <a:gd name="connsiteY11" fmla="*/ 4701942 h 6858000"/>
              <a:gd name="connsiteX12" fmla="*/ 7032922 w 8688289"/>
              <a:gd name="connsiteY12" fmla="*/ 0 h 6858000"/>
              <a:gd name="connsiteX13" fmla="*/ 8688289 w 8688289"/>
              <a:gd name="connsiteY13" fmla="*/ 0 h 6858000"/>
              <a:gd name="connsiteX14" fmla="*/ 8688289 w 8688289"/>
              <a:gd name="connsiteY14" fmla="*/ 2405427 h 6858000"/>
              <a:gd name="connsiteX15" fmla="*/ 8611494 w 8688289"/>
              <a:gd name="connsiteY15" fmla="*/ 2503855 h 6858000"/>
              <a:gd name="connsiteX16" fmla="*/ 8489765 w 8688289"/>
              <a:gd name="connsiteY16" fmla="*/ 2653408 h 6858000"/>
              <a:gd name="connsiteX17" fmla="*/ 8371513 w 8688289"/>
              <a:gd name="connsiteY17" fmla="*/ 2802961 h 6858000"/>
              <a:gd name="connsiteX18" fmla="*/ 8138488 w 8688289"/>
              <a:gd name="connsiteY18" fmla="*/ 3088156 h 6858000"/>
              <a:gd name="connsiteX19" fmla="*/ 7919375 w 8688289"/>
              <a:gd name="connsiteY19" fmla="*/ 3355961 h 6858000"/>
              <a:gd name="connsiteX20" fmla="*/ 7710695 w 8688289"/>
              <a:gd name="connsiteY20" fmla="*/ 3599420 h 6858000"/>
              <a:gd name="connsiteX21" fmla="*/ 7362897 w 8688289"/>
              <a:gd name="connsiteY21" fmla="*/ 4013300 h 6858000"/>
              <a:gd name="connsiteX22" fmla="*/ 7220299 w 8688289"/>
              <a:gd name="connsiteY22" fmla="*/ 4176765 h 6858000"/>
              <a:gd name="connsiteX23" fmla="*/ 7164652 w 8688289"/>
              <a:gd name="connsiteY23" fmla="*/ 4242847 h 6858000"/>
              <a:gd name="connsiteX24" fmla="*/ 7112482 w 8688289"/>
              <a:gd name="connsiteY24" fmla="*/ 4305451 h 6858000"/>
              <a:gd name="connsiteX25" fmla="*/ 7032489 w 8688289"/>
              <a:gd name="connsiteY25" fmla="*/ 4399356 h 6858000"/>
              <a:gd name="connsiteX26" fmla="*/ 6945539 w 8688289"/>
              <a:gd name="connsiteY26" fmla="*/ 4503696 h 6858000"/>
              <a:gd name="connsiteX27" fmla="*/ 6740337 w 8688289"/>
              <a:gd name="connsiteY27" fmla="*/ 4733243 h 6858000"/>
              <a:gd name="connsiteX28" fmla="*/ 6510791 w 8688289"/>
              <a:gd name="connsiteY28" fmla="*/ 4990614 h 6858000"/>
              <a:gd name="connsiteX29" fmla="*/ 6260375 w 8688289"/>
              <a:gd name="connsiteY29" fmla="*/ 5268852 h 6858000"/>
              <a:gd name="connsiteX30" fmla="*/ 5992571 w 8688289"/>
              <a:gd name="connsiteY30" fmla="*/ 5564481 h 6858000"/>
              <a:gd name="connsiteX31" fmla="*/ 5717810 w 8688289"/>
              <a:gd name="connsiteY31" fmla="*/ 5874022 h 6858000"/>
              <a:gd name="connsiteX32" fmla="*/ 5436093 w 8688289"/>
              <a:gd name="connsiteY32" fmla="*/ 6200952 h 6858000"/>
              <a:gd name="connsiteX33" fmla="*/ 5293495 w 8688289"/>
              <a:gd name="connsiteY33" fmla="*/ 6364418 h 6858000"/>
              <a:gd name="connsiteX34" fmla="*/ 5154376 w 8688289"/>
              <a:gd name="connsiteY34" fmla="*/ 6531361 h 6858000"/>
              <a:gd name="connsiteX35" fmla="*/ 5015257 w 8688289"/>
              <a:gd name="connsiteY35" fmla="*/ 6698304 h 6858000"/>
              <a:gd name="connsiteX36" fmla="*/ 4885504 w 8688289"/>
              <a:gd name="connsiteY36" fmla="*/ 6858000 h 6858000"/>
              <a:gd name="connsiteX37" fmla="*/ 1863258 w 8688289"/>
              <a:gd name="connsiteY37" fmla="*/ 6858000 h 6858000"/>
              <a:gd name="connsiteX38" fmla="*/ 1878114 w 8688289"/>
              <a:gd name="connsiteY38" fmla="*/ 6820034 h 6858000"/>
              <a:gd name="connsiteX39" fmla="*/ 1909416 w 8688289"/>
              <a:gd name="connsiteY39" fmla="*/ 6736562 h 6858000"/>
              <a:gd name="connsiteX40" fmla="*/ 1947674 w 8688289"/>
              <a:gd name="connsiteY40" fmla="*/ 6656568 h 6858000"/>
              <a:gd name="connsiteX41" fmla="*/ 2020711 w 8688289"/>
              <a:gd name="connsiteY41" fmla="*/ 6493103 h 6858000"/>
              <a:gd name="connsiteX42" fmla="*/ 2104183 w 8688289"/>
              <a:gd name="connsiteY42" fmla="*/ 6326160 h 6858000"/>
              <a:gd name="connsiteX43" fmla="*/ 2194611 w 8688289"/>
              <a:gd name="connsiteY43" fmla="*/ 6152261 h 6858000"/>
              <a:gd name="connsiteX44" fmla="*/ 2243303 w 8688289"/>
              <a:gd name="connsiteY44" fmla="*/ 6068789 h 6858000"/>
              <a:gd name="connsiteX45" fmla="*/ 2291994 w 8688289"/>
              <a:gd name="connsiteY45" fmla="*/ 5985317 h 6858000"/>
              <a:gd name="connsiteX46" fmla="*/ 2340686 w 8688289"/>
              <a:gd name="connsiteY46" fmla="*/ 5898368 h 6858000"/>
              <a:gd name="connsiteX47" fmla="*/ 2392856 w 8688289"/>
              <a:gd name="connsiteY47" fmla="*/ 5814896 h 6858000"/>
              <a:gd name="connsiteX48" fmla="*/ 2441548 w 8688289"/>
              <a:gd name="connsiteY48" fmla="*/ 5727946 h 6858000"/>
              <a:gd name="connsiteX49" fmla="*/ 2500673 w 8688289"/>
              <a:gd name="connsiteY49" fmla="*/ 5644475 h 6858000"/>
              <a:gd name="connsiteX50" fmla="*/ 2608491 w 8688289"/>
              <a:gd name="connsiteY50" fmla="*/ 5474054 h 6858000"/>
              <a:gd name="connsiteX51" fmla="*/ 2664139 w 8688289"/>
              <a:gd name="connsiteY51" fmla="*/ 5390582 h 6858000"/>
              <a:gd name="connsiteX52" fmla="*/ 2719786 w 8688289"/>
              <a:gd name="connsiteY52" fmla="*/ 5307110 h 6858000"/>
              <a:gd name="connsiteX53" fmla="*/ 2834560 w 8688289"/>
              <a:gd name="connsiteY53" fmla="*/ 5140167 h 6858000"/>
              <a:gd name="connsiteX54" fmla="*/ 2949334 w 8688289"/>
              <a:gd name="connsiteY54" fmla="*/ 4976702 h 6858000"/>
              <a:gd name="connsiteX55" fmla="*/ 3067585 w 8688289"/>
              <a:gd name="connsiteY55" fmla="*/ 4813236 h 6858000"/>
              <a:gd name="connsiteX56" fmla="*/ 3185837 w 8688289"/>
              <a:gd name="connsiteY56" fmla="*/ 4656727 h 6858000"/>
              <a:gd name="connsiteX57" fmla="*/ 3300610 w 8688289"/>
              <a:gd name="connsiteY57" fmla="*/ 4500218 h 6858000"/>
              <a:gd name="connsiteX58" fmla="*/ 3359736 w 8688289"/>
              <a:gd name="connsiteY58" fmla="*/ 4423702 h 6858000"/>
              <a:gd name="connsiteX59" fmla="*/ 3418862 w 8688289"/>
              <a:gd name="connsiteY59" fmla="*/ 4350664 h 6858000"/>
              <a:gd name="connsiteX60" fmla="*/ 3533635 w 8688289"/>
              <a:gd name="connsiteY60" fmla="*/ 4204589 h 6858000"/>
              <a:gd name="connsiteX61" fmla="*/ 3644931 w 8688289"/>
              <a:gd name="connsiteY61" fmla="*/ 4061992 h 6858000"/>
              <a:gd name="connsiteX62" fmla="*/ 3752748 w 8688289"/>
              <a:gd name="connsiteY62" fmla="*/ 3926350 h 6858000"/>
              <a:gd name="connsiteX63" fmla="*/ 3860566 w 8688289"/>
              <a:gd name="connsiteY63" fmla="*/ 3797665 h 6858000"/>
              <a:gd name="connsiteX64" fmla="*/ 3961427 w 8688289"/>
              <a:gd name="connsiteY64" fmla="*/ 3675935 h 6858000"/>
              <a:gd name="connsiteX65" fmla="*/ 4149238 w 8688289"/>
              <a:gd name="connsiteY65" fmla="*/ 3456822 h 6858000"/>
              <a:gd name="connsiteX66" fmla="*/ 4309226 w 8688289"/>
              <a:gd name="connsiteY66" fmla="*/ 3269011 h 6858000"/>
              <a:gd name="connsiteX67" fmla="*/ 4535295 w 8688289"/>
              <a:gd name="connsiteY67" fmla="*/ 3011640 h 6858000"/>
              <a:gd name="connsiteX68" fmla="*/ 4684848 w 8688289"/>
              <a:gd name="connsiteY68" fmla="*/ 2837741 h 6858000"/>
              <a:gd name="connsiteX69" fmla="*/ 4862226 w 8688289"/>
              <a:gd name="connsiteY69" fmla="*/ 2632540 h 6858000"/>
              <a:gd name="connsiteX70" fmla="*/ 5279584 w 8688289"/>
              <a:gd name="connsiteY70" fmla="*/ 2138666 h 6858000"/>
              <a:gd name="connsiteX71" fmla="*/ 5512609 w 8688289"/>
              <a:gd name="connsiteY71" fmla="*/ 1860427 h 6858000"/>
              <a:gd name="connsiteX72" fmla="*/ 5759546 w 8688289"/>
              <a:gd name="connsiteY72" fmla="*/ 1561321 h 6858000"/>
              <a:gd name="connsiteX73" fmla="*/ 6270809 w 8688289"/>
              <a:gd name="connsiteY73" fmla="*/ 938761 h 6858000"/>
              <a:gd name="connsiteX74" fmla="*/ 6531659 w 8688289"/>
              <a:gd name="connsiteY74" fmla="*/ 618787 h 6858000"/>
              <a:gd name="connsiteX75" fmla="*/ 6789029 w 8688289"/>
              <a:gd name="connsiteY75" fmla="*/ 302290 h 6858000"/>
              <a:gd name="connsiteX76" fmla="*/ 2320585 w 8688289"/>
              <a:gd name="connsiteY76" fmla="*/ 0 h 6858000"/>
              <a:gd name="connsiteX77" fmla="*/ 5394900 w 8688289"/>
              <a:gd name="connsiteY77" fmla="*/ 0 h 6858000"/>
              <a:gd name="connsiteX78" fmla="*/ 5324796 w 8688289"/>
              <a:gd name="connsiteY78" fmla="*/ 90134 h 6858000"/>
              <a:gd name="connsiteX79" fmla="*/ 5053513 w 8688289"/>
              <a:gd name="connsiteY79" fmla="*/ 441409 h 6858000"/>
              <a:gd name="connsiteX80" fmla="*/ 4497036 w 8688289"/>
              <a:gd name="connsiteY80" fmla="*/ 1150919 h 6858000"/>
              <a:gd name="connsiteX81" fmla="*/ 4215319 w 8688289"/>
              <a:gd name="connsiteY81" fmla="*/ 1509151 h 6858000"/>
              <a:gd name="connsiteX82" fmla="*/ 3933602 w 8688289"/>
              <a:gd name="connsiteY82" fmla="*/ 1867384 h 6858000"/>
              <a:gd name="connsiteX83" fmla="*/ 3658841 w 8688289"/>
              <a:gd name="connsiteY83" fmla="*/ 2229094 h 6858000"/>
              <a:gd name="connsiteX84" fmla="*/ 3519722 w 8688289"/>
              <a:gd name="connsiteY84" fmla="*/ 2409949 h 6858000"/>
              <a:gd name="connsiteX85" fmla="*/ 3384080 w 8688289"/>
              <a:gd name="connsiteY85" fmla="*/ 2590805 h 6858000"/>
              <a:gd name="connsiteX86" fmla="*/ 3248439 w 8688289"/>
              <a:gd name="connsiteY86" fmla="*/ 2771660 h 6858000"/>
              <a:gd name="connsiteX87" fmla="*/ 3116275 w 8688289"/>
              <a:gd name="connsiteY87" fmla="*/ 2952515 h 6858000"/>
              <a:gd name="connsiteX88" fmla="*/ 2984112 w 8688289"/>
              <a:gd name="connsiteY88" fmla="*/ 3133370 h 6858000"/>
              <a:gd name="connsiteX89" fmla="*/ 2855426 w 8688289"/>
              <a:gd name="connsiteY89" fmla="*/ 3314225 h 6858000"/>
              <a:gd name="connsiteX90" fmla="*/ 2730219 w 8688289"/>
              <a:gd name="connsiteY90" fmla="*/ 3498559 h 6858000"/>
              <a:gd name="connsiteX91" fmla="*/ 2605011 w 8688289"/>
              <a:gd name="connsiteY91" fmla="*/ 3679414 h 6858000"/>
              <a:gd name="connsiteX92" fmla="*/ 2486760 w 8688289"/>
              <a:gd name="connsiteY92" fmla="*/ 3860269 h 6858000"/>
              <a:gd name="connsiteX93" fmla="*/ 2365030 w 8688289"/>
              <a:gd name="connsiteY93" fmla="*/ 4044602 h 6858000"/>
              <a:gd name="connsiteX94" fmla="*/ 2250257 w 8688289"/>
              <a:gd name="connsiteY94" fmla="*/ 4225458 h 6858000"/>
              <a:gd name="connsiteX95" fmla="*/ 2135483 w 8688289"/>
              <a:gd name="connsiteY95" fmla="*/ 4406313 h 6858000"/>
              <a:gd name="connsiteX96" fmla="*/ 2027666 w 8688289"/>
              <a:gd name="connsiteY96" fmla="*/ 4587168 h 6858000"/>
              <a:gd name="connsiteX97" fmla="*/ 1923326 w 8688289"/>
              <a:gd name="connsiteY97" fmla="*/ 4771501 h 6858000"/>
              <a:gd name="connsiteX98" fmla="*/ 1825943 w 8688289"/>
              <a:gd name="connsiteY98" fmla="*/ 4952356 h 6858000"/>
              <a:gd name="connsiteX99" fmla="*/ 1728559 w 8688289"/>
              <a:gd name="connsiteY99" fmla="*/ 5133212 h 6858000"/>
              <a:gd name="connsiteX100" fmla="*/ 1638131 w 8688289"/>
              <a:gd name="connsiteY100" fmla="*/ 5314067 h 6858000"/>
              <a:gd name="connsiteX101" fmla="*/ 1551182 w 8688289"/>
              <a:gd name="connsiteY101" fmla="*/ 5494922 h 6858000"/>
              <a:gd name="connsiteX102" fmla="*/ 1467710 w 8688289"/>
              <a:gd name="connsiteY102" fmla="*/ 5675777 h 6858000"/>
              <a:gd name="connsiteX103" fmla="*/ 1391194 w 8688289"/>
              <a:gd name="connsiteY103" fmla="*/ 5853155 h 6858000"/>
              <a:gd name="connsiteX104" fmla="*/ 1321635 w 8688289"/>
              <a:gd name="connsiteY104" fmla="*/ 6034010 h 6858000"/>
              <a:gd name="connsiteX105" fmla="*/ 1255553 w 8688289"/>
              <a:gd name="connsiteY105" fmla="*/ 6214865 h 6858000"/>
              <a:gd name="connsiteX106" fmla="*/ 1192949 w 8688289"/>
              <a:gd name="connsiteY106" fmla="*/ 6395720 h 6858000"/>
              <a:gd name="connsiteX107" fmla="*/ 1140779 w 8688289"/>
              <a:gd name="connsiteY107" fmla="*/ 6573097 h 6858000"/>
              <a:gd name="connsiteX108" fmla="*/ 1092088 w 8688289"/>
              <a:gd name="connsiteY108" fmla="*/ 6750475 h 6858000"/>
              <a:gd name="connsiteX109" fmla="*/ 1066788 w 8688289"/>
              <a:gd name="connsiteY109" fmla="*/ 6858000 h 6858000"/>
              <a:gd name="connsiteX110" fmla="*/ 248652 w 8688289"/>
              <a:gd name="connsiteY110" fmla="*/ 6858000 h 6858000"/>
              <a:gd name="connsiteX111" fmla="*/ 236503 w 8688289"/>
              <a:gd name="connsiteY111" fmla="*/ 6820034 h 6858000"/>
              <a:gd name="connsiteX112" fmla="*/ 208680 w 8688289"/>
              <a:gd name="connsiteY112" fmla="*/ 6729607 h 6858000"/>
              <a:gd name="connsiteX113" fmla="*/ 184333 w 8688289"/>
              <a:gd name="connsiteY113" fmla="*/ 6642657 h 6858000"/>
              <a:gd name="connsiteX114" fmla="*/ 163466 w 8688289"/>
              <a:gd name="connsiteY114" fmla="*/ 6552230 h 6858000"/>
              <a:gd name="connsiteX115" fmla="*/ 142598 w 8688289"/>
              <a:gd name="connsiteY115" fmla="*/ 6465280 h 6858000"/>
              <a:gd name="connsiteX116" fmla="*/ 121730 w 8688289"/>
              <a:gd name="connsiteY116" fmla="*/ 6371374 h 6858000"/>
              <a:gd name="connsiteX117" fmla="*/ 104340 w 8688289"/>
              <a:gd name="connsiteY117" fmla="*/ 6280947 h 6858000"/>
              <a:gd name="connsiteX118" fmla="*/ 86950 w 8688289"/>
              <a:gd name="connsiteY118" fmla="*/ 6187041 h 6858000"/>
              <a:gd name="connsiteX119" fmla="*/ 73038 w 8688289"/>
              <a:gd name="connsiteY119" fmla="*/ 6089658 h 6858000"/>
              <a:gd name="connsiteX120" fmla="*/ 59126 w 8688289"/>
              <a:gd name="connsiteY120" fmla="*/ 5992274 h 6858000"/>
              <a:gd name="connsiteX121" fmla="*/ 45214 w 8688289"/>
              <a:gd name="connsiteY121" fmla="*/ 5894890 h 6858000"/>
              <a:gd name="connsiteX122" fmla="*/ 34780 w 8688289"/>
              <a:gd name="connsiteY122" fmla="*/ 5797507 h 6858000"/>
              <a:gd name="connsiteX123" fmla="*/ 24346 w 8688289"/>
              <a:gd name="connsiteY123" fmla="*/ 5696645 h 6858000"/>
              <a:gd name="connsiteX124" fmla="*/ 17390 w 8688289"/>
              <a:gd name="connsiteY124" fmla="*/ 5595784 h 6858000"/>
              <a:gd name="connsiteX125" fmla="*/ 10434 w 8688289"/>
              <a:gd name="connsiteY125" fmla="*/ 5491444 h 6858000"/>
              <a:gd name="connsiteX126" fmla="*/ 3478 w 8688289"/>
              <a:gd name="connsiteY126" fmla="*/ 5376671 h 6858000"/>
              <a:gd name="connsiteX127" fmla="*/ 0 w 8688289"/>
              <a:gd name="connsiteY127" fmla="*/ 5261897 h 6858000"/>
              <a:gd name="connsiteX128" fmla="*/ 0 w 8688289"/>
              <a:gd name="connsiteY128" fmla="*/ 5147124 h 6858000"/>
              <a:gd name="connsiteX129" fmla="*/ 3478 w 8688289"/>
              <a:gd name="connsiteY129" fmla="*/ 5032350 h 6858000"/>
              <a:gd name="connsiteX130" fmla="*/ 6956 w 8688289"/>
              <a:gd name="connsiteY130" fmla="*/ 4917577 h 6858000"/>
              <a:gd name="connsiteX131" fmla="*/ 17390 w 8688289"/>
              <a:gd name="connsiteY131" fmla="*/ 4802803 h 6858000"/>
              <a:gd name="connsiteX132" fmla="*/ 27824 w 8688289"/>
              <a:gd name="connsiteY132" fmla="*/ 4691508 h 6858000"/>
              <a:gd name="connsiteX133" fmla="*/ 38258 w 8688289"/>
              <a:gd name="connsiteY133" fmla="*/ 4580212 h 6858000"/>
              <a:gd name="connsiteX134" fmla="*/ 55648 w 8688289"/>
              <a:gd name="connsiteY134" fmla="*/ 4468916 h 6858000"/>
              <a:gd name="connsiteX135" fmla="*/ 73038 w 8688289"/>
              <a:gd name="connsiteY135" fmla="*/ 4357621 h 6858000"/>
              <a:gd name="connsiteX136" fmla="*/ 90428 w 8688289"/>
              <a:gd name="connsiteY136" fmla="*/ 4246325 h 6858000"/>
              <a:gd name="connsiteX137" fmla="*/ 114774 w 8688289"/>
              <a:gd name="connsiteY137" fmla="*/ 4135030 h 6858000"/>
              <a:gd name="connsiteX138" fmla="*/ 139120 w 8688289"/>
              <a:gd name="connsiteY138" fmla="*/ 4027212 h 6858000"/>
              <a:gd name="connsiteX139" fmla="*/ 163466 w 8688289"/>
              <a:gd name="connsiteY139" fmla="*/ 3919395 h 6858000"/>
              <a:gd name="connsiteX140" fmla="*/ 194768 w 8688289"/>
              <a:gd name="connsiteY140" fmla="*/ 3811577 h 6858000"/>
              <a:gd name="connsiteX141" fmla="*/ 226069 w 8688289"/>
              <a:gd name="connsiteY141" fmla="*/ 3703760 h 6858000"/>
              <a:gd name="connsiteX142" fmla="*/ 257371 w 8688289"/>
              <a:gd name="connsiteY142" fmla="*/ 3595942 h 6858000"/>
              <a:gd name="connsiteX143" fmla="*/ 292151 w 8688289"/>
              <a:gd name="connsiteY143" fmla="*/ 3488125 h 6858000"/>
              <a:gd name="connsiteX144" fmla="*/ 330409 w 8688289"/>
              <a:gd name="connsiteY144" fmla="*/ 3380307 h 6858000"/>
              <a:gd name="connsiteX145" fmla="*/ 368667 w 8688289"/>
              <a:gd name="connsiteY145" fmla="*/ 3275968 h 6858000"/>
              <a:gd name="connsiteX146" fmla="*/ 406925 w 8688289"/>
              <a:gd name="connsiteY146" fmla="*/ 3171628 h 6858000"/>
              <a:gd name="connsiteX147" fmla="*/ 448660 w 8688289"/>
              <a:gd name="connsiteY147" fmla="*/ 3063811 h 6858000"/>
              <a:gd name="connsiteX148" fmla="*/ 493874 w 8688289"/>
              <a:gd name="connsiteY148" fmla="*/ 2959471 h 6858000"/>
              <a:gd name="connsiteX149" fmla="*/ 539088 w 8688289"/>
              <a:gd name="connsiteY149" fmla="*/ 2855131 h 6858000"/>
              <a:gd name="connsiteX150" fmla="*/ 636472 w 8688289"/>
              <a:gd name="connsiteY150" fmla="*/ 2649930 h 6858000"/>
              <a:gd name="connsiteX151" fmla="*/ 737333 w 8688289"/>
              <a:gd name="connsiteY151" fmla="*/ 2441251 h 6858000"/>
              <a:gd name="connsiteX152" fmla="*/ 789503 w 8688289"/>
              <a:gd name="connsiteY152" fmla="*/ 2340390 h 6858000"/>
              <a:gd name="connsiteX153" fmla="*/ 845151 w 8688289"/>
              <a:gd name="connsiteY153" fmla="*/ 2239528 h 6858000"/>
              <a:gd name="connsiteX154" fmla="*/ 900798 w 8688289"/>
              <a:gd name="connsiteY154" fmla="*/ 2135188 h 6858000"/>
              <a:gd name="connsiteX155" fmla="*/ 959924 w 8688289"/>
              <a:gd name="connsiteY155" fmla="*/ 2034327 h 6858000"/>
              <a:gd name="connsiteX156" fmla="*/ 1015572 w 8688289"/>
              <a:gd name="connsiteY156" fmla="*/ 1933465 h 6858000"/>
              <a:gd name="connsiteX157" fmla="*/ 1074698 w 8688289"/>
              <a:gd name="connsiteY157" fmla="*/ 1832604 h 6858000"/>
              <a:gd name="connsiteX158" fmla="*/ 1196427 w 8688289"/>
              <a:gd name="connsiteY158" fmla="*/ 1630881 h 6858000"/>
              <a:gd name="connsiteX159" fmla="*/ 1325113 w 8688289"/>
              <a:gd name="connsiteY159" fmla="*/ 1432635 h 6858000"/>
              <a:gd name="connsiteX160" fmla="*/ 1453798 w 8688289"/>
              <a:gd name="connsiteY160" fmla="*/ 1230912 h 6858000"/>
              <a:gd name="connsiteX161" fmla="*/ 1585962 w 8688289"/>
              <a:gd name="connsiteY161" fmla="*/ 1032667 h 6858000"/>
              <a:gd name="connsiteX162" fmla="*/ 1655521 w 8688289"/>
              <a:gd name="connsiteY162" fmla="*/ 935284 h 6858000"/>
              <a:gd name="connsiteX163" fmla="*/ 1721603 w 8688289"/>
              <a:gd name="connsiteY163" fmla="*/ 837900 h 6858000"/>
              <a:gd name="connsiteX164" fmla="*/ 1999842 w 8688289"/>
              <a:gd name="connsiteY164" fmla="*/ 437932 h 6858000"/>
              <a:gd name="connsiteX165" fmla="*/ 2285037 w 8688289"/>
              <a:gd name="connsiteY165" fmla="*/ 48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8688289" h="6858000">
                <a:moveTo>
                  <a:pt x="8688288" y="4328128"/>
                </a:moveTo>
                <a:lnTo>
                  <a:pt x="8688288" y="6858000"/>
                </a:lnTo>
                <a:lnTo>
                  <a:pt x="6155182" y="6858000"/>
                </a:lnTo>
                <a:lnTo>
                  <a:pt x="6180380" y="6830469"/>
                </a:lnTo>
                <a:lnTo>
                  <a:pt x="6375147" y="6625268"/>
                </a:lnTo>
                <a:lnTo>
                  <a:pt x="6573392" y="6416589"/>
                </a:lnTo>
                <a:lnTo>
                  <a:pt x="6778594" y="6207910"/>
                </a:lnTo>
                <a:lnTo>
                  <a:pt x="6987273" y="5992275"/>
                </a:lnTo>
                <a:lnTo>
                  <a:pt x="7202908" y="5780117"/>
                </a:lnTo>
                <a:lnTo>
                  <a:pt x="7422021" y="5564482"/>
                </a:lnTo>
                <a:lnTo>
                  <a:pt x="7860247" y="5133213"/>
                </a:lnTo>
                <a:lnTo>
                  <a:pt x="8305429" y="4701942"/>
                </a:lnTo>
                <a:close/>
                <a:moveTo>
                  <a:pt x="7032922" y="0"/>
                </a:moveTo>
                <a:lnTo>
                  <a:pt x="8688289" y="0"/>
                </a:lnTo>
                <a:lnTo>
                  <a:pt x="8688289" y="2405427"/>
                </a:lnTo>
                <a:lnTo>
                  <a:pt x="8611494" y="2503855"/>
                </a:lnTo>
                <a:lnTo>
                  <a:pt x="8489765" y="2653408"/>
                </a:lnTo>
                <a:lnTo>
                  <a:pt x="8371513" y="2802961"/>
                </a:lnTo>
                <a:lnTo>
                  <a:pt x="8138488" y="3088156"/>
                </a:lnTo>
                <a:lnTo>
                  <a:pt x="7919375" y="3355961"/>
                </a:lnTo>
                <a:lnTo>
                  <a:pt x="7710695" y="3599420"/>
                </a:lnTo>
                <a:lnTo>
                  <a:pt x="7362897" y="4013300"/>
                </a:lnTo>
                <a:lnTo>
                  <a:pt x="7220299" y="4176765"/>
                </a:lnTo>
                <a:lnTo>
                  <a:pt x="7164652" y="4242847"/>
                </a:lnTo>
                <a:lnTo>
                  <a:pt x="7112482" y="4305451"/>
                </a:lnTo>
                <a:lnTo>
                  <a:pt x="7032489" y="4399356"/>
                </a:lnTo>
                <a:lnTo>
                  <a:pt x="6945539" y="4503696"/>
                </a:lnTo>
                <a:lnTo>
                  <a:pt x="6740337" y="4733243"/>
                </a:lnTo>
                <a:lnTo>
                  <a:pt x="6510791" y="4990614"/>
                </a:lnTo>
                <a:lnTo>
                  <a:pt x="6260375" y="5268852"/>
                </a:lnTo>
                <a:lnTo>
                  <a:pt x="5992571" y="5564481"/>
                </a:lnTo>
                <a:lnTo>
                  <a:pt x="5717810" y="5874022"/>
                </a:lnTo>
                <a:lnTo>
                  <a:pt x="5436093" y="6200952"/>
                </a:lnTo>
                <a:lnTo>
                  <a:pt x="5293495" y="6364418"/>
                </a:lnTo>
                <a:lnTo>
                  <a:pt x="5154376" y="6531361"/>
                </a:lnTo>
                <a:lnTo>
                  <a:pt x="5015257" y="6698304"/>
                </a:lnTo>
                <a:lnTo>
                  <a:pt x="4885504" y="6858000"/>
                </a:lnTo>
                <a:lnTo>
                  <a:pt x="1863258" y="6858000"/>
                </a:lnTo>
                <a:lnTo>
                  <a:pt x="1878114" y="6820034"/>
                </a:lnTo>
                <a:lnTo>
                  <a:pt x="1909416" y="6736562"/>
                </a:lnTo>
                <a:lnTo>
                  <a:pt x="1947674" y="6656568"/>
                </a:lnTo>
                <a:lnTo>
                  <a:pt x="2020711" y="6493103"/>
                </a:lnTo>
                <a:lnTo>
                  <a:pt x="2104183" y="6326160"/>
                </a:lnTo>
                <a:lnTo>
                  <a:pt x="2194611" y="6152261"/>
                </a:lnTo>
                <a:lnTo>
                  <a:pt x="2243303" y="6068789"/>
                </a:lnTo>
                <a:lnTo>
                  <a:pt x="2291994" y="5985317"/>
                </a:lnTo>
                <a:lnTo>
                  <a:pt x="2340686" y="5898368"/>
                </a:lnTo>
                <a:lnTo>
                  <a:pt x="2392856" y="5814896"/>
                </a:lnTo>
                <a:lnTo>
                  <a:pt x="2441548" y="5727946"/>
                </a:lnTo>
                <a:lnTo>
                  <a:pt x="2500673" y="5644475"/>
                </a:lnTo>
                <a:lnTo>
                  <a:pt x="2608491" y="5474054"/>
                </a:lnTo>
                <a:lnTo>
                  <a:pt x="2664139" y="5390582"/>
                </a:lnTo>
                <a:lnTo>
                  <a:pt x="2719786" y="5307110"/>
                </a:lnTo>
                <a:lnTo>
                  <a:pt x="2834560" y="5140167"/>
                </a:lnTo>
                <a:lnTo>
                  <a:pt x="2949334" y="4976702"/>
                </a:lnTo>
                <a:lnTo>
                  <a:pt x="3067585" y="4813236"/>
                </a:lnTo>
                <a:lnTo>
                  <a:pt x="3185837" y="4656727"/>
                </a:lnTo>
                <a:lnTo>
                  <a:pt x="3300610" y="4500218"/>
                </a:lnTo>
                <a:lnTo>
                  <a:pt x="3359736" y="4423702"/>
                </a:lnTo>
                <a:lnTo>
                  <a:pt x="3418862" y="4350664"/>
                </a:lnTo>
                <a:lnTo>
                  <a:pt x="3533635" y="4204589"/>
                </a:lnTo>
                <a:lnTo>
                  <a:pt x="3644931" y="4061992"/>
                </a:lnTo>
                <a:lnTo>
                  <a:pt x="3752748" y="3926350"/>
                </a:lnTo>
                <a:lnTo>
                  <a:pt x="3860566" y="3797665"/>
                </a:lnTo>
                <a:lnTo>
                  <a:pt x="3961427" y="3675935"/>
                </a:lnTo>
                <a:lnTo>
                  <a:pt x="4149238" y="3456822"/>
                </a:lnTo>
                <a:lnTo>
                  <a:pt x="4309226" y="3269011"/>
                </a:lnTo>
                <a:lnTo>
                  <a:pt x="4535295" y="3011640"/>
                </a:lnTo>
                <a:lnTo>
                  <a:pt x="4684848" y="2837741"/>
                </a:lnTo>
                <a:lnTo>
                  <a:pt x="4862226" y="2632540"/>
                </a:lnTo>
                <a:lnTo>
                  <a:pt x="5279584" y="2138666"/>
                </a:lnTo>
                <a:lnTo>
                  <a:pt x="5512609" y="1860427"/>
                </a:lnTo>
                <a:lnTo>
                  <a:pt x="5759546" y="1561321"/>
                </a:lnTo>
                <a:lnTo>
                  <a:pt x="6270809" y="938761"/>
                </a:lnTo>
                <a:lnTo>
                  <a:pt x="6531659" y="618787"/>
                </a:lnTo>
                <a:lnTo>
                  <a:pt x="6789029" y="302290"/>
                </a:lnTo>
                <a:close/>
                <a:moveTo>
                  <a:pt x="2320585" y="0"/>
                </a:moveTo>
                <a:lnTo>
                  <a:pt x="5394900" y="0"/>
                </a:lnTo>
                <a:lnTo>
                  <a:pt x="5324796" y="90134"/>
                </a:lnTo>
                <a:lnTo>
                  <a:pt x="5053513" y="441409"/>
                </a:lnTo>
                <a:lnTo>
                  <a:pt x="4497036" y="1150919"/>
                </a:lnTo>
                <a:lnTo>
                  <a:pt x="4215319" y="1509151"/>
                </a:lnTo>
                <a:lnTo>
                  <a:pt x="3933602" y="1867384"/>
                </a:lnTo>
                <a:lnTo>
                  <a:pt x="3658841" y="2229094"/>
                </a:lnTo>
                <a:lnTo>
                  <a:pt x="3519722" y="2409949"/>
                </a:lnTo>
                <a:lnTo>
                  <a:pt x="3384080" y="2590805"/>
                </a:lnTo>
                <a:lnTo>
                  <a:pt x="3248439" y="2771660"/>
                </a:lnTo>
                <a:lnTo>
                  <a:pt x="3116275" y="2952515"/>
                </a:lnTo>
                <a:lnTo>
                  <a:pt x="2984112" y="3133370"/>
                </a:lnTo>
                <a:lnTo>
                  <a:pt x="2855426" y="3314225"/>
                </a:lnTo>
                <a:lnTo>
                  <a:pt x="2730219" y="3498559"/>
                </a:lnTo>
                <a:lnTo>
                  <a:pt x="2605011" y="3679414"/>
                </a:lnTo>
                <a:lnTo>
                  <a:pt x="2486760" y="3860269"/>
                </a:lnTo>
                <a:lnTo>
                  <a:pt x="2365030" y="4044602"/>
                </a:lnTo>
                <a:lnTo>
                  <a:pt x="2250257" y="4225458"/>
                </a:lnTo>
                <a:lnTo>
                  <a:pt x="2135483" y="4406313"/>
                </a:lnTo>
                <a:lnTo>
                  <a:pt x="2027666" y="4587168"/>
                </a:lnTo>
                <a:lnTo>
                  <a:pt x="1923326" y="4771501"/>
                </a:lnTo>
                <a:lnTo>
                  <a:pt x="1825943" y="4952356"/>
                </a:lnTo>
                <a:lnTo>
                  <a:pt x="1728559" y="5133212"/>
                </a:lnTo>
                <a:lnTo>
                  <a:pt x="1638131" y="5314067"/>
                </a:lnTo>
                <a:lnTo>
                  <a:pt x="1551182" y="5494922"/>
                </a:lnTo>
                <a:lnTo>
                  <a:pt x="1467710" y="5675777"/>
                </a:lnTo>
                <a:lnTo>
                  <a:pt x="1391194" y="5853155"/>
                </a:lnTo>
                <a:lnTo>
                  <a:pt x="1321635" y="6034010"/>
                </a:lnTo>
                <a:lnTo>
                  <a:pt x="1255553" y="6214865"/>
                </a:lnTo>
                <a:lnTo>
                  <a:pt x="1192949" y="6395720"/>
                </a:lnTo>
                <a:lnTo>
                  <a:pt x="1140779" y="6573097"/>
                </a:lnTo>
                <a:lnTo>
                  <a:pt x="1092088" y="6750475"/>
                </a:lnTo>
                <a:lnTo>
                  <a:pt x="1066788" y="6858000"/>
                </a:lnTo>
                <a:lnTo>
                  <a:pt x="248652" y="6858000"/>
                </a:lnTo>
                <a:lnTo>
                  <a:pt x="236503" y="6820034"/>
                </a:lnTo>
                <a:lnTo>
                  <a:pt x="208680" y="6729607"/>
                </a:lnTo>
                <a:lnTo>
                  <a:pt x="184333" y="6642657"/>
                </a:lnTo>
                <a:lnTo>
                  <a:pt x="163466" y="6552230"/>
                </a:lnTo>
                <a:lnTo>
                  <a:pt x="142598" y="6465280"/>
                </a:lnTo>
                <a:lnTo>
                  <a:pt x="121730" y="6371374"/>
                </a:lnTo>
                <a:lnTo>
                  <a:pt x="104340" y="6280947"/>
                </a:lnTo>
                <a:lnTo>
                  <a:pt x="86950" y="6187041"/>
                </a:lnTo>
                <a:lnTo>
                  <a:pt x="73038" y="6089658"/>
                </a:lnTo>
                <a:lnTo>
                  <a:pt x="59126" y="5992274"/>
                </a:lnTo>
                <a:lnTo>
                  <a:pt x="45214" y="5894890"/>
                </a:lnTo>
                <a:lnTo>
                  <a:pt x="34780" y="5797507"/>
                </a:lnTo>
                <a:lnTo>
                  <a:pt x="24346" y="5696645"/>
                </a:lnTo>
                <a:lnTo>
                  <a:pt x="17390" y="5595784"/>
                </a:lnTo>
                <a:lnTo>
                  <a:pt x="10434" y="5491444"/>
                </a:lnTo>
                <a:lnTo>
                  <a:pt x="3478" y="5376671"/>
                </a:lnTo>
                <a:lnTo>
                  <a:pt x="0" y="5261897"/>
                </a:lnTo>
                <a:lnTo>
                  <a:pt x="0" y="5147124"/>
                </a:lnTo>
                <a:lnTo>
                  <a:pt x="3478" y="5032350"/>
                </a:lnTo>
                <a:lnTo>
                  <a:pt x="6956" y="4917577"/>
                </a:lnTo>
                <a:lnTo>
                  <a:pt x="17390" y="4802803"/>
                </a:lnTo>
                <a:lnTo>
                  <a:pt x="27824" y="4691508"/>
                </a:lnTo>
                <a:lnTo>
                  <a:pt x="38258" y="4580212"/>
                </a:lnTo>
                <a:lnTo>
                  <a:pt x="55648" y="4468916"/>
                </a:lnTo>
                <a:lnTo>
                  <a:pt x="73038" y="4357621"/>
                </a:lnTo>
                <a:lnTo>
                  <a:pt x="90428" y="4246325"/>
                </a:lnTo>
                <a:lnTo>
                  <a:pt x="114774" y="4135030"/>
                </a:lnTo>
                <a:lnTo>
                  <a:pt x="139120" y="4027212"/>
                </a:lnTo>
                <a:lnTo>
                  <a:pt x="163466" y="3919395"/>
                </a:lnTo>
                <a:lnTo>
                  <a:pt x="194768" y="3811577"/>
                </a:lnTo>
                <a:lnTo>
                  <a:pt x="226069" y="3703760"/>
                </a:lnTo>
                <a:lnTo>
                  <a:pt x="257371" y="3595942"/>
                </a:lnTo>
                <a:lnTo>
                  <a:pt x="292151" y="3488125"/>
                </a:lnTo>
                <a:lnTo>
                  <a:pt x="330409" y="3380307"/>
                </a:lnTo>
                <a:lnTo>
                  <a:pt x="368667" y="3275968"/>
                </a:lnTo>
                <a:lnTo>
                  <a:pt x="406925" y="3171628"/>
                </a:lnTo>
                <a:lnTo>
                  <a:pt x="448660" y="3063811"/>
                </a:lnTo>
                <a:lnTo>
                  <a:pt x="493874" y="2959471"/>
                </a:lnTo>
                <a:lnTo>
                  <a:pt x="539088" y="2855131"/>
                </a:lnTo>
                <a:lnTo>
                  <a:pt x="636472" y="2649930"/>
                </a:lnTo>
                <a:lnTo>
                  <a:pt x="737333" y="2441251"/>
                </a:lnTo>
                <a:lnTo>
                  <a:pt x="789503" y="2340390"/>
                </a:lnTo>
                <a:lnTo>
                  <a:pt x="845151" y="2239528"/>
                </a:lnTo>
                <a:lnTo>
                  <a:pt x="900798" y="2135188"/>
                </a:lnTo>
                <a:lnTo>
                  <a:pt x="959924" y="2034327"/>
                </a:lnTo>
                <a:lnTo>
                  <a:pt x="1015572" y="1933465"/>
                </a:lnTo>
                <a:lnTo>
                  <a:pt x="1074698" y="1832604"/>
                </a:lnTo>
                <a:lnTo>
                  <a:pt x="1196427" y="1630881"/>
                </a:lnTo>
                <a:lnTo>
                  <a:pt x="1325113" y="1432635"/>
                </a:lnTo>
                <a:lnTo>
                  <a:pt x="1453798" y="1230912"/>
                </a:lnTo>
                <a:lnTo>
                  <a:pt x="1585962" y="1032667"/>
                </a:lnTo>
                <a:lnTo>
                  <a:pt x="1655521" y="935284"/>
                </a:lnTo>
                <a:lnTo>
                  <a:pt x="1721603" y="837900"/>
                </a:lnTo>
                <a:lnTo>
                  <a:pt x="1999842" y="437932"/>
                </a:lnTo>
                <a:lnTo>
                  <a:pt x="2285037" y="48398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F9E1514-77AC-237D-55D9-DFBEE85FF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0" y="476672"/>
            <a:ext cx="2353395" cy="936000"/>
            <a:chOff x="911225" y="260350"/>
            <a:chExt cx="4183063" cy="1663700"/>
          </a:xfrm>
          <a:solidFill>
            <a:schemeClr val="accent1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F0E36BB-BBC1-E040-DA8C-2138DB4E9E3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566E919-F51F-823C-4232-8C855258E7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EBCD1A8-6EFF-EA63-1F2E-D604762C52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808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ection Header Pic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1DD313-4E26-4FF2-BADA-21EE3FFE2846}" type="datetimeFigureOut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5A29CFD-75C4-4642-8741-FC86AD9B5628}" type="slidenum">
              <a:rPr lang="fi-FI" smtClean="0"/>
              <a:t>‹#›</a:t>
            </a:fld>
            <a:endParaRPr lang="fi-FI"/>
          </a:p>
        </p:txBody>
      </p:sp>
      <p:grpSp>
        <p:nvGrpSpPr>
          <p:cNvPr id="13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518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08EB299E-F3FC-B817-329F-C82605FFC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2"/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C8AD33F-8224-CE46-9D70-F093C9D742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1888DB0-48B4-7634-9D9F-6144FF4B7B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C9BA-9F49-4668-B03D-C19CF1E513F6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3887" y="1773238"/>
            <a:ext cx="10944225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437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96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FD60106-FB3C-D14C-D884-621E06EB2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794024" y="1599492"/>
            <a:ext cx="2397977" cy="5258508"/>
            <a:chOff x="9794024" y="1599492"/>
            <a:chExt cx="2397977" cy="5258508"/>
          </a:xfrm>
          <a:solidFill>
            <a:schemeClr val="bg1">
              <a:alpha val="20000"/>
            </a:schemeClr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710F81C-9EE8-C17D-67D0-9897BA70EAF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16522" y="4729133"/>
              <a:ext cx="1475478" cy="2128867"/>
            </a:xfrm>
            <a:custGeom>
              <a:avLst/>
              <a:gdLst>
                <a:gd name="connsiteX0" fmla="*/ 1475478 w 1475478"/>
                <a:gd name="connsiteY0" fmla="*/ 0 h 2128867"/>
                <a:gd name="connsiteX1" fmla="*/ 1475478 w 1475478"/>
                <a:gd name="connsiteY1" fmla="*/ 2128867 h 2128867"/>
                <a:gd name="connsiteX2" fmla="*/ 0 w 1475478"/>
                <a:gd name="connsiteY2" fmla="*/ 2128867 h 2128867"/>
                <a:gd name="connsiteX3" fmla="*/ 2007 w 1475478"/>
                <a:gd name="connsiteY3" fmla="*/ 2123097 h 2128867"/>
                <a:gd name="connsiteX4" fmla="*/ 16149 w 1475478"/>
                <a:gd name="connsiteY4" fmla="*/ 2084208 h 2128867"/>
                <a:gd name="connsiteX5" fmla="*/ 32058 w 1475478"/>
                <a:gd name="connsiteY5" fmla="*/ 2043551 h 2128867"/>
                <a:gd name="connsiteX6" fmla="*/ 47967 w 1475478"/>
                <a:gd name="connsiteY6" fmla="*/ 2001126 h 2128867"/>
                <a:gd name="connsiteX7" fmla="*/ 67412 w 1475478"/>
                <a:gd name="connsiteY7" fmla="*/ 1960469 h 2128867"/>
                <a:gd name="connsiteX8" fmla="*/ 104533 w 1475478"/>
                <a:gd name="connsiteY8" fmla="*/ 1877388 h 2128867"/>
                <a:gd name="connsiteX9" fmla="*/ 146958 w 1475478"/>
                <a:gd name="connsiteY9" fmla="*/ 1792538 h 2128867"/>
                <a:gd name="connsiteX10" fmla="*/ 192918 w 1475478"/>
                <a:gd name="connsiteY10" fmla="*/ 1704153 h 2128867"/>
                <a:gd name="connsiteX11" fmla="*/ 217666 w 1475478"/>
                <a:gd name="connsiteY11" fmla="*/ 1661728 h 2128867"/>
                <a:gd name="connsiteX12" fmla="*/ 242414 w 1475478"/>
                <a:gd name="connsiteY12" fmla="*/ 1619304 h 2128867"/>
                <a:gd name="connsiteX13" fmla="*/ 267162 w 1475478"/>
                <a:gd name="connsiteY13" fmla="*/ 1575111 h 2128867"/>
                <a:gd name="connsiteX14" fmla="*/ 293677 w 1475478"/>
                <a:gd name="connsiteY14" fmla="*/ 1532687 h 2128867"/>
                <a:gd name="connsiteX15" fmla="*/ 318425 w 1475478"/>
                <a:gd name="connsiteY15" fmla="*/ 1488494 h 2128867"/>
                <a:gd name="connsiteX16" fmla="*/ 348476 w 1475478"/>
                <a:gd name="connsiteY16" fmla="*/ 1446069 h 2128867"/>
                <a:gd name="connsiteX17" fmla="*/ 403274 w 1475478"/>
                <a:gd name="connsiteY17" fmla="*/ 1359452 h 2128867"/>
                <a:gd name="connsiteX18" fmla="*/ 431557 w 1475478"/>
                <a:gd name="connsiteY18" fmla="*/ 1317028 h 2128867"/>
                <a:gd name="connsiteX19" fmla="*/ 459841 w 1475478"/>
                <a:gd name="connsiteY19" fmla="*/ 1274603 h 2128867"/>
                <a:gd name="connsiteX20" fmla="*/ 518175 w 1475478"/>
                <a:gd name="connsiteY20" fmla="*/ 1189753 h 2128867"/>
                <a:gd name="connsiteX21" fmla="*/ 576509 w 1475478"/>
                <a:gd name="connsiteY21" fmla="*/ 1106672 h 2128867"/>
                <a:gd name="connsiteX22" fmla="*/ 636610 w 1475478"/>
                <a:gd name="connsiteY22" fmla="*/ 1023590 h 2128867"/>
                <a:gd name="connsiteX23" fmla="*/ 696712 w 1475478"/>
                <a:gd name="connsiteY23" fmla="*/ 944043 h 2128867"/>
                <a:gd name="connsiteX24" fmla="*/ 755046 w 1475478"/>
                <a:gd name="connsiteY24" fmla="*/ 864497 h 2128867"/>
                <a:gd name="connsiteX25" fmla="*/ 785097 w 1475478"/>
                <a:gd name="connsiteY25" fmla="*/ 825608 h 2128867"/>
                <a:gd name="connsiteX26" fmla="*/ 815148 w 1475478"/>
                <a:gd name="connsiteY26" fmla="*/ 788486 h 2128867"/>
                <a:gd name="connsiteX27" fmla="*/ 873482 w 1475478"/>
                <a:gd name="connsiteY27" fmla="*/ 714243 h 2128867"/>
                <a:gd name="connsiteX28" fmla="*/ 930048 w 1475478"/>
                <a:gd name="connsiteY28" fmla="*/ 641767 h 2128867"/>
                <a:gd name="connsiteX29" fmla="*/ 984847 w 1475478"/>
                <a:gd name="connsiteY29" fmla="*/ 572827 h 2128867"/>
                <a:gd name="connsiteX30" fmla="*/ 1039645 w 1475478"/>
                <a:gd name="connsiteY30" fmla="*/ 507422 h 2128867"/>
                <a:gd name="connsiteX31" fmla="*/ 1090908 w 1475478"/>
                <a:gd name="connsiteY31" fmla="*/ 445553 h 2128867"/>
                <a:gd name="connsiteX32" fmla="*/ 1186364 w 1475478"/>
                <a:gd name="connsiteY32" fmla="*/ 334188 h 2128867"/>
                <a:gd name="connsiteX33" fmla="*/ 1267678 w 1475478"/>
                <a:gd name="connsiteY33" fmla="*/ 238732 h 2128867"/>
                <a:gd name="connsiteX34" fmla="*/ 1382578 w 1475478"/>
                <a:gd name="connsiteY34" fmla="*/ 107923 h 2128867"/>
                <a:gd name="connsiteX35" fmla="*/ 1458589 w 1475478"/>
                <a:gd name="connsiteY35" fmla="*/ 19538 h 212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475478" h="2128867">
                  <a:moveTo>
                    <a:pt x="1475478" y="0"/>
                  </a:moveTo>
                  <a:lnTo>
                    <a:pt x="1475478" y="2128867"/>
                  </a:lnTo>
                  <a:lnTo>
                    <a:pt x="0" y="2128867"/>
                  </a:lnTo>
                  <a:lnTo>
                    <a:pt x="2007" y="2123097"/>
                  </a:lnTo>
                  <a:lnTo>
                    <a:pt x="16149" y="2084208"/>
                  </a:lnTo>
                  <a:lnTo>
                    <a:pt x="32058" y="2043551"/>
                  </a:lnTo>
                  <a:lnTo>
                    <a:pt x="47967" y="2001126"/>
                  </a:lnTo>
                  <a:lnTo>
                    <a:pt x="67412" y="1960469"/>
                  </a:lnTo>
                  <a:lnTo>
                    <a:pt x="104533" y="1877388"/>
                  </a:lnTo>
                  <a:lnTo>
                    <a:pt x="146958" y="1792538"/>
                  </a:lnTo>
                  <a:lnTo>
                    <a:pt x="192918" y="1704153"/>
                  </a:lnTo>
                  <a:lnTo>
                    <a:pt x="217666" y="1661728"/>
                  </a:lnTo>
                  <a:lnTo>
                    <a:pt x="242414" y="1619304"/>
                  </a:lnTo>
                  <a:lnTo>
                    <a:pt x="267162" y="1575111"/>
                  </a:lnTo>
                  <a:lnTo>
                    <a:pt x="293677" y="1532687"/>
                  </a:lnTo>
                  <a:lnTo>
                    <a:pt x="318425" y="1488494"/>
                  </a:lnTo>
                  <a:lnTo>
                    <a:pt x="348476" y="1446069"/>
                  </a:lnTo>
                  <a:lnTo>
                    <a:pt x="403274" y="1359452"/>
                  </a:lnTo>
                  <a:lnTo>
                    <a:pt x="431557" y="1317028"/>
                  </a:lnTo>
                  <a:lnTo>
                    <a:pt x="459841" y="1274603"/>
                  </a:lnTo>
                  <a:lnTo>
                    <a:pt x="518175" y="1189753"/>
                  </a:lnTo>
                  <a:lnTo>
                    <a:pt x="576509" y="1106672"/>
                  </a:lnTo>
                  <a:lnTo>
                    <a:pt x="636610" y="1023590"/>
                  </a:lnTo>
                  <a:lnTo>
                    <a:pt x="696712" y="944043"/>
                  </a:lnTo>
                  <a:lnTo>
                    <a:pt x="755046" y="864497"/>
                  </a:lnTo>
                  <a:lnTo>
                    <a:pt x="785097" y="825608"/>
                  </a:lnTo>
                  <a:lnTo>
                    <a:pt x="815148" y="788486"/>
                  </a:lnTo>
                  <a:lnTo>
                    <a:pt x="873482" y="714243"/>
                  </a:lnTo>
                  <a:lnTo>
                    <a:pt x="930048" y="641767"/>
                  </a:lnTo>
                  <a:lnTo>
                    <a:pt x="984847" y="572827"/>
                  </a:lnTo>
                  <a:lnTo>
                    <a:pt x="1039645" y="507422"/>
                  </a:lnTo>
                  <a:lnTo>
                    <a:pt x="1090908" y="445553"/>
                  </a:lnTo>
                  <a:lnTo>
                    <a:pt x="1186364" y="334188"/>
                  </a:lnTo>
                  <a:lnTo>
                    <a:pt x="1267678" y="238732"/>
                  </a:lnTo>
                  <a:lnTo>
                    <a:pt x="1382578" y="107923"/>
                  </a:lnTo>
                  <a:lnTo>
                    <a:pt x="1458589" y="195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84DDDDB-6B0A-7894-2CD4-20E02F3BDE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94024" y="1599492"/>
              <a:ext cx="2397977" cy="5258508"/>
            </a:xfrm>
            <a:custGeom>
              <a:avLst/>
              <a:gdLst>
                <a:gd name="connsiteX0" fmla="*/ 2397977 w 2397977"/>
                <a:gd name="connsiteY0" fmla="*/ 0 h 5258508"/>
                <a:gd name="connsiteX1" fmla="*/ 2397977 w 2397977"/>
                <a:gd name="connsiteY1" fmla="*/ 2148607 h 5258508"/>
                <a:gd name="connsiteX2" fmla="*/ 2285632 w 2397977"/>
                <a:gd name="connsiteY2" fmla="*/ 2291846 h 5258508"/>
                <a:gd name="connsiteX3" fmla="*/ 2142449 w 2397977"/>
                <a:gd name="connsiteY3" fmla="*/ 2473919 h 5258508"/>
                <a:gd name="connsiteX4" fmla="*/ 1999265 w 2397977"/>
                <a:gd name="connsiteY4" fmla="*/ 2655992 h 5258508"/>
                <a:gd name="connsiteX5" fmla="*/ 1859617 w 2397977"/>
                <a:gd name="connsiteY5" fmla="*/ 2839832 h 5258508"/>
                <a:gd name="connsiteX6" fmla="*/ 1788909 w 2397977"/>
                <a:gd name="connsiteY6" fmla="*/ 2931753 h 5258508"/>
                <a:gd name="connsiteX7" fmla="*/ 1719969 w 2397977"/>
                <a:gd name="connsiteY7" fmla="*/ 3023673 h 5258508"/>
                <a:gd name="connsiteX8" fmla="*/ 1651029 w 2397977"/>
                <a:gd name="connsiteY8" fmla="*/ 3115593 h 5258508"/>
                <a:gd name="connsiteX9" fmla="*/ 1583857 w 2397977"/>
                <a:gd name="connsiteY9" fmla="*/ 3207513 h 5258508"/>
                <a:gd name="connsiteX10" fmla="*/ 1516684 w 2397977"/>
                <a:gd name="connsiteY10" fmla="*/ 3299434 h 5258508"/>
                <a:gd name="connsiteX11" fmla="*/ 1451279 w 2397977"/>
                <a:gd name="connsiteY11" fmla="*/ 3391354 h 5258508"/>
                <a:gd name="connsiteX12" fmla="*/ 1387642 w 2397977"/>
                <a:gd name="connsiteY12" fmla="*/ 3485042 h 5258508"/>
                <a:gd name="connsiteX13" fmla="*/ 1324005 w 2397977"/>
                <a:gd name="connsiteY13" fmla="*/ 3576962 h 5258508"/>
                <a:gd name="connsiteX14" fmla="*/ 1263903 w 2397977"/>
                <a:gd name="connsiteY14" fmla="*/ 3668882 h 5258508"/>
                <a:gd name="connsiteX15" fmla="*/ 1202034 w 2397977"/>
                <a:gd name="connsiteY15" fmla="*/ 3762570 h 5258508"/>
                <a:gd name="connsiteX16" fmla="*/ 1143700 w 2397977"/>
                <a:gd name="connsiteY16" fmla="*/ 3854491 h 5258508"/>
                <a:gd name="connsiteX17" fmla="*/ 1085366 w 2397977"/>
                <a:gd name="connsiteY17" fmla="*/ 3946411 h 5258508"/>
                <a:gd name="connsiteX18" fmla="*/ 1030567 w 2397977"/>
                <a:gd name="connsiteY18" fmla="*/ 4038331 h 5258508"/>
                <a:gd name="connsiteX19" fmla="*/ 977536 w 2397977"/>
                <a:gd name="connsiteY19" fmla="*/ 4132019 h 5258508"/>
                <a:gd name="connsiteX20" fmla="*/ 928041 w 2397977"/>
                <a:gd name="connsiteY20" fmla="*/ 4223939 h 5258508"/>
                <a:gd name="connsiteX21" fmla="*/ 878545 w 2397977"/>
                <a:gd name="connsiteY21" fmla="*/ 4315859 h 5258508"/>
                <a:gd name="connsiteX22" fmla="*/ 832585 w 2397977"/>
                <a:gd name="connsiteY22" fmla="*/ 4407780 h 5258508"/>
                <a:gd name="connsiteX23" fmla="*/ 788393 w 2397977"/>
                <a:gd name="connsiteY23" fmla="*/ 4499700 h 5258508"/>
                <a:gd name="connsiteX24" fmla="*/ 745968 w 2397977"/>
                <a:gd name="connsiteY24" fmla="*/ 4591620 h 5258508"/>
                <a:gd name="connsiteX25" fmla="*/ 707079 w 2397977"/>
                <a:gd name="connsiteY25" fmla="*/ 4681773 h 5258508"/>
                <a:gd name="connsiteX26" fmla="*/ 671725 w 2397977"/>
                <a:gd name="connsiteY26" fmla="*/ 4773693 h 5258508"/>
                <a:gd name="connsiteX27" fmla="*/ 638139 w 2397977"/>
                <a:gd name="connsiteY27" fmla="*/ 4865613 h 5258508"/>
                <a:gd name="connsiteX28" fmla="*/ 606320 w 2397977"/>
                <a:gd name="connsiteY28" fmla="*/ 4957533 h 5258508"/>
                <a:gd name="connsiteX29" fmla="*/ 579805 w 2397977"/>
                <a:gd name="connsiteY29" fmla="*/ 5047686 h 5258508"/>
                <a:gd name="connsiteX30" fmla="*/ 555057 w 2397977"/>
                <a:gd name="connsiteY30" fmla="*/ 5137839 h 5258508"/>
                <a:gd name="connsiteX31" fmla="*/ 533845 w 2397977"/>
                <a:gd name="connsiteY31" fmla="*/ 5227991 h 5258508"/>
                <a:gd name="connsiteX32" fmla="*/ 527741 w 2397977"/>
                <a:gd name="connsiteY32" fmla="*/ 5258508 h 5258508"/>
                <a:gd name="connsiteX33" fmla="*/ 148053 w 2397977"/>
                <a:gd name="connsiteY33" fmla="*/ 5258508 h 5258508"/>
                <a:gd name="connsiteX34" fmla="*/ 134345 w 2397977"/>
                <a:gd name="connsiteY34" fmla="*/ 5217385 h 5258508"/>
                <a:gd name="connsiteX35" fmla="*/ 120203 w 2397977"/>
                <a:gd name="connsiteY35" fmla="*/ 5173193 h 5258508"/>
                <a:gd name="connsiteX36" fmla="*/ 106062 w 2397977"/>
                <a:gd name="connsiteY36" fmla="*/ 5127232 h 5258508"/>
                <a:gd name="connsiteX37" fmla="*/ 93688 w 2397977"/>
                <a:gd name="connsiteY37" fmla="*/ 5083040 h 5258508"/>
                <a:gd name="connsiteX38" fmla="*/ 83082 w 2397977"/>
                <a:gd name="connsiteY38" fmla="*/ 5037080 h 5258508"/>
                <a:gd name="connsiteX39" fmla="*/ 72476 w 2397977"/>
                <a:gd name="connsiteY39" fmla="*/ 4992887 h 5258508"/>
                <a:gd name="connsiteX40" fmla="*/ 61869 w 2397977"/>
                <a:gd name="connsiteY40" fmla="*/ 4945160 h 5258508"/>
                <a:gd name="connsiteX41" fmla="*/ 53031 w 2397977"/>
                <a:gd name="connsiteY41" fmla="*/ 4899199 h 5258508"/>
                <a:gd name="connsiteX42" fmla="*/ 44192 w 2397977"/>
                <a:gd name="connsiteY42" fmla="*/ 4851472 h 5258508"/>
                <a:gd name="connsiteX43" fmla="*/ 37122 w 2397977"/>
                <a:gd name="connsiteY43" fmla="*/ 4801976 h 5258508"/>
                <a:gd name="connsiteX44" fmla="*/ 30051 w 2397977"/>
                <a:gd name="connsiteY44" fmla="*/ 4752481 h 5258508"/>
                <a:gd name="connsiteX45" fmla="*/ 22980 w 2397977"/>
                <a:gd name="connsiteY45" fmla="*/ 4702985 h 5258508"/>
                <a:gd name="connsiteX46" fmla="*/ 17677 w 2397977"/>
                <a:gd name="connsiteY46" fmla="*/ 4653490 h 5258508"/>
                <a:gd name="connsiteX47" fmla="*/ 12374 w 2397977"/>
                <a:gd name="connsiteY47" fmla="*/ 4602226 h 5258508"/>
                <a:gd name="connsiteX48" fmla="*/ 8838 w 2397977"/>
                <a:gd name="connsiteY48" fmla="*/ 4550963 h 5258508"/>
                <a:gd name="connsiteX49" fmla="*/ 5303 w 2397977"/>
                <a:gd name="connsiteY49" fmla="*/ 4497932 h 5258508"/>
                <a:gd name="connsiteX50" fmla="*/ 1768 w 2397977"/>
                <a:gd name="connsiteY50" fmla="*/ 4439598 h 5258508"/>
                <a:gd name="connsiteX51" fmla="*/ 0 w 2397977"/>
                <a:gd name="connsiteY51" fmla="*/ 4381264 h 5258508"/>
                <a:gd name="connsiteX52" fmla="*/ 0 w 2397977"/>
                <a:gd name="connsiteY52" fmla="*/ 4322930 h 5258508"/>
                <a:gd name="connsiteX53" fmla="*/ 1768 w 2397977"/>
                <a:gd name="connsiteY53" fmla="*/ 4264596 h 5258508"/>
                <a:gd name="connsiteX54" fmla="*/ 3535 w 2397977"/>
                <a:gd name="connsiteY54" fmla="*/ 4206262 h 5258508"/>
                <a:gd name="connsiteX55" fmla="*/ 8838 w 2397977"/>
                <a:gd name="connsiteY55" fmla="*/ 4147928 h 5258508"/>
                <a:gd name="connsiteX56" fmla="*/ 14142 w 2397977"/>
                <a:gd name="connsiteY56" fmla="*/ 4091362 h 5258508"/>
                <a:gd name="connsiteX57" fmla="*/ 19445 w 2397977"/>
                <a:gd name="connsiteY57" fmla="*/ 4034796 h 5258508"/>
                <a:gd name="connsiteX58" fmla="*/ 28283 w 2397977"/>
                <a:gd name="connsiteY58" fmla="*/ 3978229 h 5258508"/>
                <a:gd name="connsiteX59" fmla="*/ 37122 w 2397977"/>
                <a:gd name="connsiteY59" fmla="*/ 3921663 h 5258508"/>
                <a:gd name="connsiteX60" fmla="*/ 45960 w 2397977"/>
                <a:gd name="connsiteY60" fmla="*/ 3865097 h 5258508"/>
                <a:gd name="connsiteX61" fmla="*/ 58334 w 2397977"/>
                <a:gd name="connsiteY61" fmla="*/ 3808530 h 5258508"/>
                <a:gd name="connsiteX62" fmla="*/ 70708 w 2397977"/>
                <a:gd name="connsiteY62" fmla="*/ 3753732 h 5258508"/>
                <a:gd name="connsiteX63" fmla="*/ 83082 w 2397977"/>
                <a:gd name="connsiteY63" fmla="*/ 3698933 h 5258508"/>
                <a:gd name="connsiteX64" fmla="*/ 98991 w 2397977"/>
                <a:gd name="connsiteY64" fmla="*/ 3644135 h 5258508"/>
                <a:gd name="connsiteX65" fmla="*/ 114900 w 2397977"/>
                <a:gd name="connsiteY65" fmla="*/ 3589336 h 5258508"/>
                <a:gd name="connsiteX66" fmla="*/ 130810 w 2397977"/>
                <a:gd name="connsiteY66" fmla="*/ 3534537 h 5258508"/>
                <a:gd name="connsiteX67" fmla="*/ 148487 w 2397977"/>
                <a:gd name="connsiteY67" fmla="*/ 3479739 h 5258508"/>
                <a:gd name="connsiteX68" fmla="*/ 167931 w 2397977"/>
                <a:gd name="connsiteY68" fmla="*/ 3424940 h 5258508"/>
                <a:gd name="connsiteX69" fmla="*/ 187376 w 2397977"/>
                <a:gd name="connsiteY69" fmla="*/ 3371909 h 5258508"/>
                <a:gd name="connsiteX70" fmla="*/ 206821 w 2397977"/>
                <a:gd name="connsiteY70" fmla="*/ 3318878 h 5258508"/>
                <a:gd name="connsiteX71" fmla="*/ 228033 w 2397977"/>
                <a:gd name="connsiteY71" fmla="*/ 3264080 h 5258508"/>
                <a:gd name="connsiteX72" fmla="*/ 251013 w 2397977"/>
                <a:gd name="connsiteY72" fmla="*/ 3211049 h 5258508"/>
                <a:gd name="connsiteX73" fmla="*/ 273993 w 2397977"/>
                <a:gd name="connsiteY73" fmla="*/ 3158018 h 5258508"/>
                <a:gd name="connsiteX74" fmla="*/ 323489 w 2397977"/>
                <a:gd name="connsiteY74" fmla="*/ 3053724 h 5258508"/>
                <a:gd name="connsiteX75" fmla="*/ 374752 w 2397977"/>
                <a:gd name="connsiteY75" fmla="*/ 2947662 h 5258508"/>
                <a:gd name="connsiteX76" fmla="*/ 401267 w 2397977"/>
                <a:gd name="connsiteY76" fmla="*/ 2896399 h 5258508"/>
                <a:gd name="connsiteX77" fmla="*/ 429550 w 2397977"/>
                <a:gd name="connsiteY77" fmla="*/ 2845135 h 5258508"/>
                <a:gd name="connsiteX78" fmla="*/ 457833 w 2397977"/>
                <a:gd name="connsiteY78" fmla="*/ 2792105 h 5258508"/>
                <a:gd name="connsiteX79" fmla="*/ 487884 w 2397977"/>
                <a:gd name="connsiteY79" fmla="*/ 2740841 h 5258508"/>
                <a:gd name="connsiteX80" fmla="*/ 516167 w 2397977"/>
                <a:gd name="connsiteY80" fmla="*/ 2689578 h 5258508"/>
                <a:gd name="connsiteX81" fmla="*/ 546218 w 2397977"/>
                <a:gd name="connsiteY81" fmla="*/ 2638315 h 5258508"/>
                <a:gd name="connsiteX82" fmla="*/ 608088 w 2397977"/>
                <a:gd name="connsiteY82" fmla="*/ 2535788 h 5258508"/>
                <a:gd name="connsiteX83" fmla="*/ 673493 w 2397977"/>
                <a:gd name="connsiteY83" fmla="*/ 2435030 h 5258508"/>
                <a:gd name="connsiteX84" fmla="*/ 738897 w 2397977"/>
                <a:gd name="connsiteY84" fmla="*/ 2332503 h 5258508"/>
                <a:gd name="connsiteX85" fmla="*/ 806070 w 2397977"/>
                <a:gd name="connsiteY85" fmla="*/ 2231745 h 5258508"/>
                <a:gd name="connsiteX86" fmla="*/ 841424 w 2397977"/>
                <a:gd name="connsiteY86" fmla="*/ 2182249 h 5258508"/>
                <a:gd name="connsiteX87" fmla="*/ 875010 w 2397977"/>
                <a:gd name="connsiteY87" fmla="*/ 2132754 h 5258508"/>
                <a:gd name="connsiteX88" fmla="*/ 1016426 w 2397977"/>
                <a:gd name="connsiteY88" fmla="*/ 1929468 h 5258508"/>
                <a:gd name="connsiteX89" fmla="*/ 1161377 w 2397977"/>
                <a:gd name="connsiteY89" fmla="*/ 1731486 h 5258508"/>
                <a:gd name="connsiteX90" fmla="*/ 1308096 w 2397977"/>
                <a:gd name="connsiteY90" fmla="*/ 1531737 h 5258508"/>
                <a:gd name="connsiteX91" fmla="*/ 1453047 w 2397977"/>
                <a:gd name="connsiteY91" fmla="*/ 1333754 h 5258508"/>
                <a:gd name="connsiteX92" fmla="*/ 1525523 w 2397977"/>
                <a:gd name="connsiteY92" fmla="*/ 1232996 h 5258508"/>
                <a:gd name="connsiteX93" fmla="*/ 1596230 w 2397977"/>
                <a:gd name="connsiteY93" fmla="*/ 1134005 h 5258508"/>
                <a:gd name="connsiteX94" fmla="*/ 1836637 w 2397977"/>
                <a:gd name="connsiteY94" fmla="*/ 798142 h 5258508"/>
                <a:gd name="connsiteX95" fmla="*/ 2068205 w 2397977"/>
                <a:gd name="connsiteY95" fmla="*/ 472886 h 5258508"/>
                <a:gd name="connsiteX96" fmla="*/ 2177803 w 2397977"/>
                <a:gd name="connsiteY96" fmla="*/ 317329 h 5258508"/>
                <a:gd name="connsiteX97" fmla="*/ 2283865 w 2397977"/>
                <a:gd name="connsiteY97" fmla="*/ 167074 h 5258508"/>
                <a:gd name="connsiteX98" fmla="*/ 2382855 w 2397977"/>
                <a:gd name="connsiteY98" fmla="*/ 22123 h 525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2397977" h="5258508">
                  <a:moveTo>
                    <a:pt x="2397977" y="0"/>
                  </a:moveTo>
                  <a:lnTo>
                    <a:pt x="2397977" y="2148607"/>
                  </a:lnTo>
                  <a:lnTo>
                    <a:pt x="2285632" y="2291846"/>
                  </a:lnTo>
                  <a:lnTo>
                    <a:pt x="2142449" y="2473919"/>
                  </a:lnTo>
                  <a:lnTo>
                    <a:pt x="1999265" y="2655992"/>
                  </a:lnTo>
                  <a:lnTo>
                    <a:pt x="1859617" y="2839832"/>
                  </a:lnTo>
                  <a:lnTo>
                    <a:pt x="1788909" y="2931753"/>
                  </a:lnTo>
                  <a:lnTo>
                    <a:pt x="1719969" y="3023673"/>
                  </a:lnTo>
                  <a:lnTo>
                    <a:pt x="1651029" y="3115593"/>
                  </a:lnTo>
                  <a:lnTo>
                    <a:pt x="1583857" y="3207513"/>
                  </a:lnTo>
                  <a:lnTo>
                    <a:pt x="1516684" y="3299434"/>
                  </a:lnTo>
                  <a:lnTo>
                    <a:pt x="1451279" y="3391354"/>
                  </a:lnTo>
                  <a:lnTo>
                    <a:pt x="1387642" y="3485042"/>
                  </a:lnTo>
                  <a:lnTo>
                    <a:pt x="1324005" y="3576962"/>
                  </a:lnTo>
                  <a:lnTo>
                    <a:pt x="1263903" y="3668882"/>
                  </a:lnTo>
                  <a:lnTo>
                    <a:pt x="1202034" y="3762570"/>
                  </a:lnTo>
                  <a:lnTo>
                    <a:pt x="1143700" y="3854491"/>
                  </a:lnTo>
                  <a:lnTo>
                    <a:pt x="1085366" y="3946411"/>
                  </a:lnTo>
                  <a:lnTo>
                    <a:pt x="1030567" y="4038331"/>
                  </a:lnTo>
                  <a:lnTo>
                    <a:pt x="977536" y="4132019"/>
                  </a:lnTo>
                  <a:lnTo>
                    <a:pt x="928041" y="4223939"/>
                  </a:lnTo>
                  <a:lnTo>
                    <a:pt x="878545" y="4315859"/>
                  </a:lnTo>
                  <a:lnTo>
                    <a:pt x="832585" y="4407780"/>
                  </a:lnTo>
                  <a:lnTo>
                    <a:pt x="788393" y="4499700"/>
                  </a:lnTo>
                  <a:lnTo>
                    <a:pt x="745968" y="4591620"/>
                  </a:lnTo>
                  <a:lnTo>
                    <a:pt x="707079" y="4681773"/>
                  </a:lnTo>
                  <a:lnTo>
                    <a:pt x="671725" y="4773693"/>
                  </a:lnTo>
                  <a:lnTo>
                    <a:pt x="638139" y="4865613"/>
                  </a:lnTo>
                  <a:lnTo>
                    <a:pt x="606320" y="4957533"/>
                  </a:lnTo>
                  <a:lnTo>
                    <a:pt x="579805" y="5047686"/>
                  </a:lnTo>
                  <a:lnTo>
                    <a:pt x="555057" y="5137839"/>
                  </a:lnTo>
                  <a:lnTo>
                    <a:pt x="533845" y="5227991"/>
                  </a:lnTo>
                  <a:lnTo>
                    <a:pt x="527741" y="5258508"/>
                  </a:lnTo>
                  <a:lnTo>
                    <a:pt x="148053" y="5258508"/>
                  </a:lnTo>
                  <a:lnTo>
                    <a:pt x="134345" y="5217385"/>
                  </a:lnTo>
                  <a:lnTo>
                    <a:pt x="120203" y="5173193"/>
                  </a:lnTo>
                  <a:lnTo>
                    <a:pt x="106062" y="5127232"/>
                  </a:lnTo>
                  <a:lnTo>
                    <a:pt x="93688" y="5083040"/>
                  </a:lnTo>
                  <a:lnTo>
                    <a:pt x="83082" y="5037080"/>
                  </a:lnTo>
                  <a:lnTo>
                    <a:pt x="72476" y="4992887"/>
                  </a:lnTo>
                  <a:lnTo>
                    <a:pt x="61869" y="4945160"/>
                  </a:lnTo>
                  <a:lnTo>
                    <a:pt x="53031" y="4899199"/>
                  </a:lnTo>
                  <a:lnTo>
                    <a:pt x="44192" y="4851472"/>
                  </a:lnTo>
                  <a:lnTo>
                    <a:pt x="37122" y="4801976"/>
                  </a:lnTo>
                  <a:lnTo>
                    <a:pt x="30051" y="4752481"/>
                  </a:lnTo>
                  <a:lnTo>
                    <a:pt x="22980" y="4702985"/>
                  </a:lnTo>
                  <a:lnTo>
                    <a:pt x="17677" y="4653490"/>
                  </a:lnTo>
                  <a:lnTo>
                    <a:pt x="12374" y="4602226"/>
                  </a:lnTo>
                  <a:lnTo>
                    <a:pt x="8838" y="4550963"/>
                  </a:lnTo>
                  <a:lnTo>
                    <a:pt x="5303" y="4497932"/>
                  </a:lnTo>
                  <a:lnTo>
                    <a:pt x="1768" y="4439598"/>
                  </a:lnTo>
                  <a:lnTo>
                    <a:pt x="0" y="4381264"/>
                  </a:lnTo>
                  <a:lnTo>
                    <a:pt x="0" y="4322930"/>
                  </a:lnTo>
                  <a:lnTo>
                    <a:pt x="1768" y="4264596"/>
                  </a:lnTo>
                  <a:lnTo>
                    <a:pt x="3535" y="4206262"/>
                  </a:lnTo>
                  <a:lnTo>
                    <a:pt x="8838" y="4147928"/>
                  </a:lnTo>
                  <a:lnTo>
                    <a:pt x="14142" y="4091362"/>
                  </a:lnTo>
                  <a:lnTo>
                    <a:pt x="19445" y="4034796"/>
                  </a:lnTo>
                  <a:lnTo>
                    <a:pt x="28283" y="3978229"/>
                  </a:lnTo>
                  <a:lnTo>
                    <a:pt x="37122" y="3921663"/>
                  </a:lnTo>
                  <a:lnTo>
                    <a:pt x="45960" y="3865097"/>
                  </a:lnTo>
                  <a:lnTo>
                    <a:pt x="58334" y="3808530"/>
                  </a:lnTo>
                  <a:lnTo>
                    <a:pt x="70708" y="3753732"/>
                  </a:lnTo>
                  <a:lnTo>
                    <a:pt x="83082" y="3698933"/>
                  </a:lnTo>
                  <a:lnTo>
                    <a:pt x="98991" y="3644135"/>
                  </a:lnTo>
                  <a:lnTo>
                    <a:pt x="114900" y="3589336"/>
                  </a:lnTo>
                  <a:lnTo>
                    <a:pt x="130810" y="3534537"/>
                  </a:lnTo>
                  <a:lnTo>
                    <a:pt x="148487" y="3479739"/>
                  </a:lnTo>
                  <a:lnTo>
                    <a:pt x="167931" y="3424940"/>
                  </a:lnTo>
                  <a:lnTo>
                    <a:pt x="187376" y="3371909"/>
                  </a:lnTo>
                  <a:lnTo>
                    <a:pt x="206821" y="3318878"/>
                  </a:lnTo>
                  <a:lnTo>
                    <a:pt x="228033" y="3264080"/>
                  </a:lnTo>
                  <a:lnTo>
                    <a:pt x="251013" y="3211049"/>
                  </a:lnTo>
                  <a:lnTo>
                    <a:pt x="273993" y="3158018"/>
                  </a:lnTo>
                  <a:lnTo>
                    <a:pt x="323489" y="3053724"/>
                  </a:lnTo>
                  <a:lnTo>
                    <a:pt x="374752" y="2947662"/>
                  </a:lnTo>
                  <a:lnTo>
                    <a:pt x="401267" y="2896399"/>
                  </a:lnTo>
                  <a:lnTo>
                    <a:pt x="429550" y="2845135"/>
                  </a:lnTo>
                  <a:lnTo>
                    <a:pt x="457833" y="2792105"/>
                  </a:lnTo>
                  <a:lnTo>
                    <a:pt x="487884" y="2740841"/>
                  </a:lnTo>
                  <a:lnTo>
                    <a:pt x="516167" y="2689578"/>
                  </a:lnTo>
                  <a:lnTo>
                    <a:pt x="546218" y="2638315"/>
                  </a:lnTo>
                  <a:lnTo>
                    <a:pt x="608088" y="2535788"/>
                  </a:lnTo>
                  <a:lnTo>
                    <a:pt x="673493" y="2435030"/>
                  </a:lnTo>
                  <a:lnTo>
                    <a:pt x="738897" y="2332503"/>
                  </a:lnTo>
                  <a:lnTo>
                    <a:pt x="806070" y="2231745"/>
                  </a:lnTo>
                  <a:lnTo>
                    <a:pt x="841424" y="2182249"/>
                  </a:lnTo>
                  <a:lnTo>
                    <a:pt x="875010" y="2132754"/>
                  </a:lnTo>
                  <a:lnTo>
                    <a:pt x="1016426" y="1929468"/>
                  </a:lnTo>
                  <a:lnTo>
                    <a:pt x="1161377" y="1731486"/>
                  </a:lnTo>
                  <a:lnTo>
                    <a:pt x="1308096" y="1531737"/>
                  </a:lnTo>
                  <a:lnTo>
                    <a:pt x="1453047" y="1333754"/>
                  </a:lnTo>
                  <a:lnTo>
                    <a:pt x="1525523" y="1232996"/>
                  </a:lnTo>
                  <a:lnTo>
                    <a:pt x="1596230" y="1134005"/>
                  </a:lnTo>
                  <a:lnTo>
                    <a:pt x="1836637" y="798142"/>
                  </a:lnTo>
                  <a:lnTo>
                    <a:pt x="2068205" y="472886"/>
                  </a:lnTo>
                  <a:lnTo>
                    <a:pt x="2177803" y="317329"/>
                  </a:lnTo>
                  <a:lnTo>
                    <a:pt x="2283865" y="167074"/>
                  </a:lnTo>
                  <a:lnTo>
                    <a:pt x="2382855" y="221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>
              <a:defPPr>
                <a:defRPr lang="fi-FI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73239"/>
            <a:ext cx="10940436" cy="439261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E8CCC-1D0D-48E1-A9C2-52ED9DFBB9E1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037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411C5B-2AF1-4712-94F5-513D9C48B8CD}" type="datetime1">
              <a:rPr lang="fi-FI" smtClean="0"/>
              <a:t>25.1.2026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132856"/>
            <a:ext cx="7200304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4436690"/>
            <a:ext cx="7200304" cy="576064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grpSp>
        <p:nvGrpSpPr>
          <p:cNvPr id="19" name="Group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8603" y="476672"/>
            <a:ext cx="1810305" cy="720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BE4B09F-A0C7-DC9A-9116-AACAB36418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 bwMode="auto">
          <a:xfrm>
            <a:off x="9120336" y="0"/>
            <a:ext cx="3071665" cy="6858000"/>
          </a:xfrm>
          <a:custGeom>
            <a:avLst/>
            <a:gdLst>
              <a:gd name="connsiteX0" fmla="*/ 3071665 w 3071665"/>
              <a:gd name="connsiteY0" fmla="*/ 3924144 h 6858000"/>
              <a:gd name="connsiteX1" fmla="*/ 3071665 w 3071665"/>
              <a:gd name="connsiteY1" fmla="*/ 6105930 h 6858000"/>
              <a:gd name="connsiteX2" fmla="*/ 3045743 w 3071665"/>
              <a:gd name="connsiteY2" fmla="*/ 6134545 h 6858000"/>
              <a:gd name="connsiteX3" fmla="*/ 2906095 w 3071665"/>
              <a:gd name="connsiteY3" fmla="*/ 6291870 h 6858000"/>
              <a:gd name="connsiteX4" fmla="*/ 2762912 w 3071665"/>
              <a:gd name="connsiteY4" fmla="*/ 6458034 h 6858000"/>
              <a:gd name="connsiteX5" fmla="*/ 2690436 w 3071665"/>
              <a:gd name="connsiteY5" fmla="*/ 6541116 h 6858000"/>
              <a:gd name="connsiteX6" fmla="*/ 2619729 w 3071665"/>
              <a:gd name="connsiteY6" fmla="*/ 6625965 h 6858000"/>
              <a:gd name="connsiteX7" fmla="*/ 2549021 w 3071665"/>
              <a:gd name="connsiteY7" fmla="*/ 6710815 h 6858000"/>
              <a:gd name="connsiteX8" fmla="*/ 2480081 w 3071665"/>
              <a:gd name="connsiteY8" fmla="*/ 6795664 h 6858000"/>
              <a:gd name="connsiteX9" fmla="*/ 2446494 w 3071665"/>
              <a:gd name="connsiteY9" fmla="*/ 6838089 h 6858000"/>
              <a:gd name="connsiteX10" fmla="*/ 2430731 w 3071665"/>
              <a:gd name="connsiteY10" fmla="*/ 6858000 h 6858000"/>
              <a:gd name="connsiteX11" fmla="*/ 922500 w 3071665"/>
              <a:gd name="connsiteY11" fmla="*/ 6858000 h 6858000"/>
              <a:gd name="connsiteX12" fmla="*/ 924507 w 3071665"/>
              <a:gd name="connsiteY12" fmla="*/ 6852230 h 6858000"/>
              <a:gd name="connsiteX13" fmla="*/ 938649 w 3071665"/>
              <a:gd name="connsiteY13" fmla="*/ 6813341 h 6858000"/>
              <a:gd name="connsiteX14" fmla="*/ 954558 w 3071665"/>
              <a:gd name="connsiteY14" fmla="*/ 6772684 h 6858000"/>
              <a:gd name="connsiteX15" fmla="*/ 970467 w 3071665"/>
              <a:gd name="connsiteY15" fmla="*/ 6730259 h 6858000"/>
              <a:gd name="connsiteX16" fmla="*/ 989912 w 3071665"/>
              <a:gd name="connsiteY16" fmla="*/ 6689602 h 6858000"/>
              <a:gd name="connsiteX17" fmla="*/ 1027033 w 3071665"/>
              <a:gd name="connsiteY17" fmla="*/ 6606521 h 6858000"/>
              <a:gd name="connsiteX18" fmla="*/ 1069458 w 3071665"/>
              <a:gd name="connsiteY18" fmla="*/ 6521671 h 6858000"/>
              <a:gd name="connsiteX19" fmla="*/ 1115418 w 3071665"/>
              <a:gd name="connsiteY19" fmla="*/ 6433286 h 6858000"/>
              <a:gd name="connsiteX20" fmla="*/ 1140166 w 3071665"/>
              <a:gd name="connsiteY20" fmla="*/ 6390861 h 6858000"/>
              <a:gd name="connsiteX21" fmla="*/ 1164914 w 3071665"/>
              <a:gd name="connsiteY21" fmla="*/ 6348437 h 6858000"/>
              <a:gd name="connsiteX22" fmla="*/ 1189662 w 3071665"/>
              <a:gd name="connsiteY22" fmla="*/ 6304244 h 6858000"/>
              <a:gd name="connsiteX23" fmla="*/ 1216177 w 3071665"/>
              <a:gd name="connsiteY23" fmla="*/ 6261820 h 6858000"/>
              <a:gd name="connsiteX24" fmla="*/ 1240925 w 3071665"/>
              <a:gd name="connsiteY24" fmla="*/ 6217627 h 6858000"/>
              <a:gd name="connsiteX25" fmla="*/ 1270976 w 3071665"/>
              <a:gd name="connsiteY25" fmla="*/ 6175202 h 6858000"/>
              <a:gd name="connsiteX26" fmla="*/ 1325774 w 3071665"/>
              <a:gd name="connsiteY26" fmla="*/ 6088585 h 6858000"/>
              <a:gd name="connsiteX27" fmla="*/ 1354057 w 3071665"/>
              <a:gd name="connsiteY27" fmla="*/ 6046161 h 6858000"/>
              <a:gd name="connsiteX28" fmla="*/ 1382341 w 3071665"/>
              <a:gd name="connsiteY28" fmla="*/ 6003736 h 6858000"/>
              <a:gd name="connsiteX29" fmla="*/ 1440675 w 3071665"/>
              <a:gd name="connsiteY29" fmla="*/ 5918886 h 6858000"/>
              <a:gd name="connsiteX30" fmla="*/ 1499009 w 3071665"/>
              <a:gd name="connsiteY30" fmla="*/ 5835805 h 6858000"/>
              <a:gd name="connsiteX31" fmla="*/ 1559110 w 3071665"/>
              <a:gd name="connsiteY31" fmla="*/ 5752723 h 6858000"/>
              <a:gd name="connsiteX32" fmla="*/ 1619212 w 3071665"/>
              <a:gd name="connsiteY32" fmla="*/ 5673176 h 6858000"/>
              <a:gd name="connsiteX33" fmla="*/ 1677546 w 3071665"/>
              <a:gd name="connsiteY33" fmla="*/ 5593630 h 6858000"/>
              <a:gd name="connsiteX34" fmla="*/ 1707597 w 3071665"/>
              <a:gd name="connsiteY34" fmla="*/ 5554741 h 6858000"/>
              <a:gd name="connsiteX35" fmla="*/ 1737648 w 3071665"/>
              <a:gd name="connsiteY35" fmla="*/ 5517619 h 6858000"/>
              <a:gd name="connsiteX36" fmla="*/ 1795982 w 3071665"/>
              <a:gd name="connsiteY36" fmla="*/ 5443376 h 6858000"/>
              <a:gd name="connsiteX37" fmla="*/ 1852548 w 3071665"/>
              <a:gd name="connsiteY37" fmla="*/ 5370900 h 6858000"/>
              <a:gd name="connsiteX38" fmla="*/ 1907347 w 3071665"/>
              <a:gd name="connsiteY38" fmla="*/ 5301960 h 6858000"/>
              <a:gd name="connsiteX39" fmla="*/ 1962145 w 3071665"/>
              <a:gd name="connsiteY39" fmla="*/ 5236555 h 6858000"/>
              <a:gd name="connsiteX40" fmla="*/ 2013408 w 3071665"/>
              <a:gd name="connsiteY40" fmla="*/ 5174686 h 6858000"/>
              <a:gd name="connsiteX41" fmla="*/ 2108864 w 3071665"/>
              <a:gd name="connsiteY41" fmla="*/ 5063321 h 6858000"/>
              <a:gd name="connsiteX42" fmla="*/ 2190178 w 3071665"/>
              <a:gd name="connsiteY42" fmla="*/ 4967865 h 6858000"/>
              <a:gd name="connsiteX43" fmla="*/ 2305079 w 3071665"/>
              <a:gd name="connsiteY43" fmla="*/ 4837056 h 6858000"/>
              <a:gd name="connsiteX44" fmla="*/ 2381089 w 3071665"/>
              <a:gd name="connsiteY44" fmla="*/ 4748671 h 6858000"/>
              <a:gd name="connsiteX45" fmla="*/ 2471242 w 3071665"/>
              <a:gd name="connsiteY45" fmla="*/ 4644377 h 6858000"/>
              <a:gd name="connsiteX46" fmla="*/ 2683366 w 3071665"/>
              <a:gd name="connsiteY46" fmla="*/ 4393364 h 6858000"/>
              <a:gd name="connsiteX47" fmla="*/ 2801801 w 3071665"/>
              <a:gd name="connsiteY47" fmla="*/ 4251948 h 6858000"/>
              <a:gd name="connsiteX48" fmla="*/ 2927308 w 3071665"/>
              <a:gd name="connsiteY48" fmla="*/ 4099926 h 6858000"/>
              <a:gd name="connsiteX49" fmla="*/ 2826529 w 3071665"/>
              <a:gd name="connsiteY49" fmla="*/ 0 h 6858000"/>
              <a:gd name="connsiteX50" fmla="*/ 3071664 w 3071665"/>
              <a:gd name="connsiteY50" fmla="*/ 0 h 6858000"/>
              <a:gd name="connsiteX51" fmla="*/ 3071664 w 3071665"/>
              <a:gd name="connsiteY51" fmla="*/ 2869379 h 6858000"/>
              <a:gd name="connsiteX52" fmla="*/ 3038671 w 3071665"/>
              <a:gd name="connsiteY52" fmla="*/ 2915570 h 6858000"/>
              <a:gd name="connsiteX53" fmla="*/ 2973266 w 3071665"/>
              <a:gd name="connsiteY53" fmla="*/ 3002187 h 6858000"/>
              <a:gd name="connsiteX54" fmla="*/ 2842457 w 3071665"/>
              <a:gd name="connsiteY54" fmla="*/ 3177189 h 6858000"/>
              <a:gd name="connsiteX55" fmla="*/ 2706344 w 3071665"/>
              <a:gd name="connsiteY55" fmla="*/ 3352191 h 6858000"/>
              <a:gd name="connsiteX56" fmla="*/ 2568464 w 3071665"/>
              <a:gd name="connsiteY56" fmla="*/ 3530728 h 6858000"/>
              <a:gd name="connsiteX57" fmla="*/ 2285632 w 3071665"/>
              <a:gd name="connsiteY57" fmla="*/ 3891338 h 6858000"/>
              <a:gd name="connsiteX58" fmla="*/ 2142449 w 3071665"/>
              <a:gd name="connsiteY58" fmla="*/ 4073411 h 6858000"/>
              <a:gd name="connsiteX59" fmla="*/ 1999265 w 3071665"/>
              <a:gd name="connsiteY59" fmla="*/ 4255484 h 6858000"/>
              <a:gd name="connsiteX60" fmla="*/ 1859617 w 3071665"/>
              <a:gd name="connsiteY60" fmla="*/ 4439324 h 6858000"/>
              <a:gd name="connsiteX61" fmla="*/ 1788909 w 3071665"/>
              <a:gd name="connsiteY61" fmla="*/ 4531245 h 6858000"/>
              <a:gd name="connsiteX62" fmla="*/ 1719969 w 3071665"/>
              <a:gd name="connsiteY62" fmla="*/ 4623165 h 6858000"/>
              <a:gd name="connsiteX63" fmla="*/ 1651029 w 3071665"/>
              <a:gd name="connsiteY63" fmla="*/ 4715085 h 6858000"/>
              <a:gd name="connsiteX64" fmla="*/ 1583856 w 3071665"/>
              <a:gd name="connsiteY64" fmla="*/ 4807005 h 6858000"/>
              <a:gd name="connsiteX65" fmla="*/ 1516684 w 3071665"/>
              <a:gd name="connsiteY65" fmla="*/ 4898926 h 6858000"/>
              <a:gd name="connsiteX66" fmla="*/ 1451279 w 3071665"/>
              <a:gd name="connsiteY66" fmla="*/ 4990846 h 6858000"/>
              <a:gd name="connsiteX67" fmla="*/ 1387642 w 3071665"/>
              <a:gd name="connsiteY67" fmla="*/ 5084534 h 6858000"/>
              <a:gd name="connsiteX68" fmla="*/ 1324005 w 3071665"/>
              <a:gd name="connsiteY68" fmla="*/ 5176454 h 6858000"/>
              <a:gd name="connsiteX69" fmla="*/ 1263903 w 3071665"/>
              <a:gd name="connsiteY69" fmla="*/ 5268374 h 6858000"/>
              <a:gd name="connsiteX70" fmla="*/ 1202034 w 3071665"/>
              <a:gd name="connsiteY70" fmla="*/ 5362062 h 6858000"/>
              <a:gd name="connsiteX71" fmla="*/ 1143700 w 3071665"/>
              <a:gd name="connsiteY71" fmla="*/ 5453983 h 6858000"/>
              <a:gd name="connsiteX72" fmla="*/ 1085366 w 3071665"/>
              <a:gd name="connsiteY72" fmla="*/ 5545903 h 6858000"/>
              <a:gd name="connsiteX73" fmla="*/ 1030567 w 3071665"/>
              <a:gd name="connsiteY73" fmla="*/ 5637823 h 6858000"/>
              <a:gd name="connsiteX74" fmla="*/ 977536 w 3071665"/>
              <a:gd name="connsiteY74" fmla="*/ 5731511 h 6858000"/>
              <a:gd name="connsiteX75" fmla="*/ 928041 w 3071665"/>
              <a:gd name="connsiteY75" fmla="*/ 5823431 h 6858000"/>
              <a:gd name="connsiteX76" fmla="*/ 878545 w 3071665"/>
              <a:gd name="connsiteY76" fmla="*/ 5915351 h 6858000"/>
              <a:gd name="connsiteX77" fmla="*/ 832585 w 3071665"/>
              <a:gd name="connsiteY77" fmla="*/ 6007272 h 6858000"/>
              <a:gd name="connsiteX78" fmla="*/ 788393 w 3071665"/>
              <a:gd name="connsiteY78" fmla="*/ 6099192 h 6858000"/>
              <a:gd name="connsiteX79" fmla="*/ 745968 w 3071665"/>
              <a:gd name="connsiteY79" fmla="*/ 6191112 h 6858000"/>
              <a:gd name="connsiteX80" fmla="*/ 707079 w 3071665"/>
              <a:gd name="connsiteY80" fmla="*/ 6281265 h 6858000"/>
              <a:gd name="connsiteX81" fmla="*/ 671725 w 3071665"/>
              <a:gd name="connsiteY81" fmla="*/ 6373185 h 6858000"/>
              <a:gd name="connsiteX82" fmla="*/ 638139 w 3071665"/>
              <a:gd name="connsiteY82" fmla="*/ 6465105 h 6858000"/>
              <a:gd name="connsiteX83" fmla="*/ 606320 w 3071665"/>
              <a:gd name="connsiteY83" fmla="*/ 6557025 h 6858000"/>
              <a:gd name="connsiteX84" fmla="*/ 579805 w 3071665"/>
              <a:gd name="connsiteY84" fmla="*/ 6647178 h 6858000"/>
              <a:gd name="connsiteX85" fmla="*/ 555057 w 3071665"/>
              <a:gd name="connsiteY85" fmla="*/ 6737331 h 6858000"/>
              <a:gd name="connsiteX86" fmla="*/ 533844 w 3071665"/>
              <a:gd name="connsiteY86" fmla="*/ 6827483 h 6858000"/>
              <a:gd name="connsiteX87" fmla="*/ 527741 w 3071665"/>
              <a:gd name="connsiteY87" fmla="*/ 6858000 h 6858000"/>
              <a:gd name="connsiteX88" fmla="*/ 148053 w 3071665"/>
              <a:gd name="connsiteY88" fmla="*/ 6858000 h 6858000"/>
              <a:gd name="connsiteX89" fmla="*/ 134345 w 3071665"/>
              <a:gd name="connsiteY89" fmla="*/ 6816877 h 6858000"/>
              <a:gd name="connsiteX90" fmla="*/ 120203 w 3071665"/>
              <a:gd name="connsiteY90" fmla="*/ 6772685 h 6858000"/>
              <a:gd name="connsiteX91" fmla="*/ 106062 w 3071665"/>
              <a:gd name="connsiteY91" fmla="*/ 6726724 h 6858000"/>
              <a:gd name="connsiteX92" fmla="*/ 93688 w 3071665"/>
              <a:gd name="connsiteY92" fmla="*/ 6682532 h 6858000"/>
              <a:gd name="connsiteX93" fmla="*/ 83082 w 3071665"/>
              <a:gd name="connsiteY93" fmla="*/ 6636572 h 6858000"/>
              <a:gd name="connsiteX94" fmla="*/ 72476 w 3071665"/>
              <a:gd name="connsiteY94" fmla="*/ 6592379 h 6858000"/>
              <a:gd name="connsiteX95" fmla="*/ 61869 w 3071665"/>
              <a:gd name="connsiteY95" fmla="*/ 6544652 h 6858000"/>
              <a:gd name="connsiteX96" fmla="*/ 53031 w 3071665"/>
              <a:gd name="connsiteY96" fmla="*/ 6498691 h 6858000"/>
              <a:gd name="connsiteX97" fmla="*/ 44192 w 3071665"/>
              <a:gd name="connsiteY97" fmla="*/ 6450964 h 6858000"/>
              <a:gd name="connsiteX98" fmla="*/ 37122 w 3071665"/>
              <a:gd name="connsiteY98" fmla="*/ 6401468 h 6858000"/>
              <a:gd name="connsiteX99" fmla="*/ 30051 w 3071665"/>
              <a:gd name="connsiteY99" fmla="*/ 6351973 h 6858000"/>
              <a:gd name="connsiteX100" fmla="*/ 22980 w 3071665"/>
              <a:gd name="connsiteY100" fmla="*/ 6302477 h 6858000"/>
              <a:gd name="connsiteX101" fmla="*/ 17677 w 3071665"/>
              <a:gd name="connsiteY101" fmla="*/ 6252982 h 6858000"/>
              <a:gd name="connsiteX102" fmla="*/ 12374 w 3071665"/>
              <a:gd name="connsiteY102" fmla="*/ 6201718 h 6858000"/>
              <a:gd name="connsiteX103" fmla="*/ 8838 w 3071665"/>
              <a:gd name="connsiteY103" fmla="*/ 6150455 h 6858000"/>
              <a:gd name="connsiteX104" fmla="*/ 5303 w 3071665"/>
              <a:gd name="connsiteY104" fmla="*/ 6097424 h 6858000"/>
              <a:gd name="connsiteX105" fmla="*/ 1768 w 3071665"/>
              <a:gd name="connsiteY105" fmla="*/ 6039090 h 6858000"/>
              <a:gd name="connsiteX106" fmla="*/ 0 w 3071665"/>
              <a:gd name="connsiteY106" fmla="*/ 5980756 h 6858000"/>
              <a:gd name="connsiteX107" fmla="*/ 0 w 3071665"/>
              <a:gd name="connsiteY107" fmla="*/ 5922422 h 6858000"/>
              <a:gd name="connsiteX108" fmla="*/ 1768 w 3071665"/>
              <a:gd name="connsiteY108" fmla="*/ 5864088 h 6858000"/>
              <a:gd name="connsiteX109" fmla="*/ 3535 w 3071665"/>
              <a:gd name="connsiteY109" fmla="*/ 5805754 h 6858000"/>
              <a:gd name="connsiteX110" fmla="*/ 8838 w 3071665"/>
              <a:gd name="connsiteY110" fmla="*/ 5747420 h 6858000"/>
              <a:gd name="connsiteX111" fmla="*/ 14142 w 3071665"/>
              <a:gd name="connsiteY111" fmla="*/ 5690854 h 6858000"/>
              <a:gd name="connsiteX112" fmla="*/ 19445 w 3071665"/>
              <a:gd name="connsiteY112" fmla="*/ 5634288 h 6858000"/>
              <a:gd name="connsiteX113" fmla="*/ 28283 w 3071665"/>
              <a:gd name="connsiteY113" fmla="*/ 5577721 h 6858000"/>
              <a:gd name="connsiteX114" fmla="*/ 37122 w 3071665"/>
              <a:gd name="connsiteY114" fmla="*/ 5521155 h 6858000"/>
              <a:gd name="connsiteX115" fmla="*/ 45960 w 3071665"/>
              <a:gd name="connsiteY115" fmla="*/ 5464589 h 6858000"/>
              <a:gd name="connsiteX116" fmla="*/ 58334 w 3071665"/>
              <a:gd name="connsiteY116" fmla="*/ 5408022 h 6858000"/>
              <a:gd name="connsiteX117" fmla="*/ 70708 w 3071665"/>
              <a:gd name="connsiteY117" fmla="*/ 5353224 h 6858000"/>
              <a:gd name="connsiteX118" fmla="*/ 83082 w 3071665"/>
              <a:gd name="connsiteY118" fmla="*/ 5298425 h 6858000"/>
              <a:gd name="connsiteX119" fmla="*/ 98991 w 3071665"/>
              <a:gd name="connsiteY119" fmla="*/ 5243627 h 6858000"/>
              <a:gd name="connsiteX120" fmla="*/ 114900 w 3071665"/>
              <a:gd name="connsiteY120" fmla="*/ 5188828 h 6858000"/>
              <a:gd name="connsiteX121" fmla="*/ 130810 w 3071665"/>
              <a:gd name="connsiteY121" fmla="*/ 5134029 h 6858000"/>
              <a:gd name="connsiteX122" fmla="*/ 148487 w 3071665"/>
              <a:gd name="connsiteY122" fmla="*/ 5079231 h 6858000"/>
              <a:gd name="connsiteX123" fmla="*/ 167931 w 3071665"/>
              <a:gd name="connsiteY123" fmla="*/ 5024432 h 6858000"/>
              <a:gd name="connsiteX124" fmla="*/ 187376 w 3071665"/>
              <a:gd name="connsiteY124" fmla="*/ 4971401 h 6858000"/>
              <a:gd name="connsiteX125" fmla="*/ 206821 w 3071665"/>
              <a:gd name="connsiteY125" fmla="*/ 4918370 h 6858000"/>
              <a:gd name="connsiteX126" fmla="*/ 228033 w 3071665"/>
              <a:gd name="connsiteY126" fmla="*/ 4863572 h 6858000"/>
              <a:gd name="connsiteX127" fmla="*/ 251013 w 3071665"/>
              <a:gd name="connsiteY127" fmla="*/ 4810541 h 6858000"/>
              <a:gd name="connsiteX128" fmla="*/ 273993 w 3071665"/>
              <a:gd name="connsiteY128" fmla="*/ 4757510 h 6858000"/>
              <a:gd name="connsiteX129" fmla="*/ 323489 w 3071665"/>
              <a:gd name="connsiteY129" fmla="*/ 4653216 h 6858000"/>
              <a:gd name="connsiteX130" fmla="*/ 374752 w 3071665"/>
              <a:gd name="connsiteY130" fmla="*/ 4547154 h 6858000"/>
              <a:gd name="connsiteX131" fmla="*/ 401267 w 3071665"/>
              <a:gd name="connsiteY131" fmla="*/ 4495891 h 6858000"/>
              <a:gd name="connsiteX132" fmla="*/ 429550 w 3071665"/>
              <a:gd name="connsiteY132" fmla="*/ 4444627 h 6858000"/>
              <a:gd name="connsiteX133" fmla="*/ 457834 w 3071665"/>
              <a:gd name="connsiteY133" fmla="*/ 4391597 h 6858000"/>
              <a:gd name="connsiteX134" fmla="*/ 487884 w 3071665"/>
              <a:gd name="connsiteY134" fmla="*/ 4340333 h 6858000"/>
              <a:gd name="connsiteX135" fmla="*/ 516168 w 3071665"/>
              <a:gd name="connsiteY135" fmla="*/ 4289070 h 6858000"/>
              <a:gd name="connsiteX136" fmla="*/ 546218 w 3071665"/>
              <a:gd name="connsiteY136" fmla="*/ 4237807 h 6858000"/>
              <a:gd name="connsiteX137" fmla="*/ 608088 w 3071665"/>
              <a:gd name="connsiteY137" fmla="*/ 4135280 h 6858000"/>
              <a:gd name="connsiteX138" fmla="*/ 673493 w 3071665"/>
              <a:gd name="connsiteY138" fmla="*/ 4034522 h 6858000"/>
              <a:gd name="connsiteX139" fmla="*/ 738897 w 3071665"/>
              <a:gd name="connsiteY139" fmla="*/ 3931995 h 6858000"/>
              <a:gd name="connsiteX140" fmla="*/ 806070 w 3071665"/>
              <a:gd name="connsiteY140" fmla="*/ 3831237 h 6858000"/>
              <a:gd name="connsiteX141" fmla="*/ 841424 w 3071665"/>
              <a:gd name="connsiteY141" fmla="*/ 3781741 h 6858000"/>
              <a:gd name="connsiteX142" fmla="*/ 875010 w 3071665"/>
              <a:gd name="connsiteY142" fmla="*/ 3732246 h 6858000"/>
              <a:gd name="connsiteX143" fmla="*/ 1016426 w 3071665"/>
              <a:gd name="connsiteY143" fmla="*/ 3528960 h 6858000"/>
              <a:gd name="connsiteX144" fmla="*/ 1161377 w 3071665"/>
              <a:gd name="connsiteY144" fmla="*/ 3330978 h 6858000"/>
              <a:gd name="connsiteX145" fmla="*/ 1308096 w 3071665"/>
              <a:gd name="connsiteY145" fmla="*/ 3131229 h 6858000"/>
              <a:gd name="connsiteX146" fmla="*/ 1453047 w 3071665"/>
              <a:gd name="connsiteY146" fmla="*/ 2933246 h 6858000"/>
              <a:gd name="connsiteX147" fmla="*/ 1525522 w 3071665"/>
              <a:gd name="connsiteY147" fmla="*/ 2832488 h 6858000"/>
              <a:gd name="connsiteX148" fmla="*/ 1596230 w 3071665"/>
              <a:gd name="connsiteY148" fmla="*/ 2733497 h 6858000"/>
              <a:gd name="connsiteX149" fmla="*/ 1836637 w 3071665"/>
              <a:gd name="connsiteY149" fmla="*/ 2397634 h 6858000"/>
              <a:gd name="connsiteX150" fmla="*/ 2068205 w 3071665"/>
              <a:gd name="connsiteY150" fmla="*/ 2072378 h 6858000"/>
              <a:gd name="connsiteX151" fmla="*/ 2177803 w 3071665"/>
              <a:gd name="connsiteY151" fmla="*/ 1916821 h 6858000"/>
              <a:gd name="connsiteX152" fmla="*/ 2283864 w 3071665"/>
              <a:gd name="connsiteY152" fmla="*/ 1766566 h 6858000"/>
              <a:gd name="connsiteX153" fmla="*/ 2382856 w 3071665"/>
              <a:gd name="connsiteY153" fmla="*/ 1621615 h 6858000"/>
              <a:gd name="connsiteX154" fmla="*/ 2478311 w 3071665"/>
              <a:gd name="connsiteY154" fmla="*/ 1481967 h 6858000"/>
              <a:gd name="connsiteX155" fmla="*/ 2564928 w 3071665"/>
              <a:gd name="connsiteY155" fmla="*/ 1349390 h 6858000"/>
              <a:gd name="connsiteX156" fmla="*/ 2644475 w 3071665"/>
              <a:gd name="connsiteY156" fmla="*/ 1223883 h 6858000"/>
              <a:gd name="connsiteX157" fmla="*/ 2716950 w 3071665"/>
              <a:gd name="connsiteY157" fmla="*/ 1105448 h 6858000"/>
              <a:gd name="connsiteX158" fmla="*/ 2748769 w 3071665"/>
              <a:gd name="connsiteY158" fmla="*/ 1048881 h 6858000"/>
              <a:gd name="connsiteX159" fmla="*/ 2778820 w 3071665"/>
              <a:gd name="connsiteY159" fmla="*/ 995850 h 6858000"/>
              <a:gd name="connsiteX160" fmla="*/ 2807103 w 3071665"/>
              <a:gd name="connsiteY160" fmla="*/ 942820 h 6858000"/>
              <a:gd name="connsiteX161" fmla="*/ 2831850 w 3071665"/>
              <a:gd name="connsiteY161" fmla="*/ 893324 h 6858000"/>
              <a:gd name="connsiteX162" fmla="*/ 2854830 w 3071665"/>
              <a:gd name="connsiteY162" fmla="*/ 845596 h 6858000"/>
              <a:gd name="connsiteX163" fmla="*/ 2876043 w 3071665"/>
              <a:gd name="connsiteY163" fmla="*/ 799636 h 6858000"/>
              <a:gd name="connsiteX164" fmla="*/ 2891952 w 3071665"/>
              <a:gd name="connsiteY164" fmla="*/ 757211 h 6858000"/>
              <a:gd name="connsiteX165" fmla="*/ 2906094 w 3071665"/>
              <a:gd name="connsiteY165" fmla="*/ 718322 h 6858000"/>
              <a:gd name="connsiteX166" fmla="*/ 2918468 w 3071665"/>
              <a:gd name="connsiteY166" fmla="*/ 681200 h 6858000"/>
              <a:gd name="connsiteX167" fmla="*/ 2923771 w 3071665"/>
              <a:gd name="connsiteY167" fmla="*/ 663523 h 6858000"/>
              <a:gd name="connsiteX168" fmla="*/ 2927306 w 3071665"/>
              <a:gd name="connsiteY168" fmla="*/ 645846 h 6858000"/>
              <a:gd name="connsiteX169" fmla="*/ 2930842 w 3071665"/>
              <a:gd name="connsiteY169" fmla="*/ 621099 h 6858000"/>
              <a:gd name="connsiteX170" fmla="*/ 2934377 w 3071665"/>
              <a:gd name="connsiteY170" fmla="*/ 596351 h 6858000"/>
              <a:gd name="connsiteX171" fmla="*/ 2937912 w 3071665"/>
              <a:gd name="connsiteY171" fmla="*/ 571603 h 6858000"/>
              <a:gd name="connsiteX172" fmla="*/ 2939680 w 3071665"/>
              <a:gd name="connsiteY172" fmla="*/ 546855 h 6858000"/>
              <a:gd name="connsiteX173" fmla="*/ 2941448 w 3071665"/>
              <a:gd name="connsiteY173" fmla="*/ 495592 h 6858000"/>
              <a:gd name="connsiteX174" fmla="*/ 2939680 w 3071665"/>
              <a:gd name="connsiteY174" fmla="*/ 446097 h 6858000"/>
              <a:gd name="connsiteX175" fmla="*/ 2937912 w 3071665"/>
              <a:gd name="connsiteY175" fmla="*/ 421349 h 6858000"/>
              <a:gd name="connsiteX176" fmla="*/ 2936144 w 3071665"/>
              <a:gd name="connsiteY176" fmla="*/ 394833 h 6858000"/>
              <a:gd name="connsiteX177" fmla="*/ 2932609 w 3071665"/>
              <a:gd name="connsiteY177" fmla="*/ 370086 h 6858000"/>
              <a:gd name="connsiteX178" fmla="*/ 2929074 w 3071665"/>
              <a:gd name="connsiteY178" fmla="*/ 345338 h 6858000"/>
              <a:gd name="connsiteX179" fmla="*/ 2920235 w 3071665"/>
              <a:gd name="connsiteY179" fmla="*/ 297610 h 6858000"/>
              <a:gd name="connsiteX180" fmla="*/ 2914932 w 3071665"/>
              <a:gd name="connsiteY180" fmla="*/ 272862 h 6858000"/>
              <a:gd name="connsiteX181" fmla="*/ 2909629 w 3071665"/>
              <a:gd name="connsiteY181" fmla="*/ 248115 h 6858000"/>
              <a:gd name="connsiteX182" fmla="*/ 2897255 w 3071665"/>
              <a:gd name="connsiteY182" fmla="*/ 202154 h 6858000"/>
              <a:gd name="connsiteX183" fmla="*/ 2883114 w 3071665"/>
              <a:gd name="connsiteY183" fmla="*/ 154427 h 6858000"/>
              <a:gd name="connsiteX184" fmla="*/ 2868972 w 3071665"/>
              <a:gd name="connsiteY184" fmla="*/ 110234 h 6858000"/>
              <a:gd name="connsiteX185" fmla="*/ 2853063 w 3071665"/>
              <a:gd name="connsiteY185" fmla="*/ 67809 h 6858000"/>
              <a:gd name="connsiteX186" fmla="*/ 2837154 w 3071665"/>
              <a:gd name="connsiteY186" fmla="*/ 2715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3071665" h="6858000">
                <a:moveTo>
                  <a:pt x="3071665" y="3924144"/>
                </a:moveTo>
                <a:lnTo>
                  <a:pt x="3071665" y="6105930"/>
                </a:lnTo>
                <a:lnTo>
                  <a:pt x="3045743" y="6134545"/>
                </a:lnTo>
                <a:lnTo>
                  <a:pt x="2906095" y="6291870"/>
                </a:lnTo>
                <a:lnTo>
                  <a:pt x="2762912" y="6458034"/>
                </a:lnTo>
                <a:lnTo>
                  <a:pt x="2690436" y="6541116"/>
                </a:lnTo>
                <a:lnTo>
                  <a:pt x="2619729" y="6625965"/>
                </a:lnTo>
                <a:lnTo>
                  <a:pt x="2549021" y="6710815"/>
                </a:lnTo>
                <a:lnTo>
                  <a:pt x="2480081" y="6795664"/>
                </a:lnTo>
                <a:lnTo>
                  <a:pt x="2446494" y="6838089"/>
                </a:lnTo>
                <a:lnTo>
                  <a:pt x="2430731" y="6858000"/>
                </a:lnTo>
                <a:lnTo>
                  <a:pt x="922500" y="6858000"/>
                </a:lnTo>
                <a:lnTo>
                  <a:pt x="924507" y="6852230"/>
                </a:lnTo>
                <a:lnTo>
                  <a:pt x="938649" y="6813341"/>
                </a:lnTo>
                <a:lnTo>
                  <a:pt x="954558" y="6772684"/>
                </a:lnTo>
                <a:lnTo>
                  <a:pt x="970467" y="6730259"/>
                </a:lnTo>
                <a:lnTo>
                  <a:pt x="989912" y="6689602"/>
                </a:lnTo>
                <a:lnTo>
                  <a:pt x="1027033" y="6606521"/>
                </a:lnTo>
                <a:lnTo>
                  <a:pt x="1069458" y="6521671"/>
                </a:lnTo>
                <a:lnTo>
                  <a:pt x="1115418" y="6433286"/>
                </a:lnTo>
                <a:lnTo>
                  <a:pt x="1140166" y="6390861"/>
                </a:lnTo>
                <a:lnTo>
                  <a:pt x="1164914" y="6348437"/>
                </a:lnTo>
                <a:lnTo>
                  <a:pt x="1189662" y="6304244"/>
                </a:lnTo>
                <a:lnTo>
                  <a:pt x="1216177" y="6261820"/>
                </a:lnTo>
                <a:lnTo>
                  <a:pt x="1240925" y="6217627"/>
                </a:lnTo>
                <a:lnTo>
                  <a:pt x="1270976" y="6175202"/>
                </a:lnTo>
                <a:lnTo>
                  <a:pt x="1325774" y="6088585"/>
                </a:lnTo>
                <a:lnTo>
                  <a:pt x="1354057" y="6046161"/>
                </a:lnTo>
                <a:lnTo>
                  <a:pt x="1382341" y="6003736"/>
                </a:lnTo>
                <a:lnTo>
                  <a:pt x="1440675" y="5918886"/>
                </a:lnTo>
                <a:lnTo>
                  <a:pt x="1499009" y="5835805"/>
                </a:lnTo>
                <a:lnTo>
                  <a:pt x="1559110" y="5752723"/>
                </a:lnTo>
                <a:lnTo>
                  <a:pt x="1619212" y="5673176"/>
                </a:lnTo>
                <a:lnTo>
                  <a:pt x="1677546" y="5593630"/>
                </a:lnTo>
                <a:lnTo>
                  <a:pt x="1707597" y="5554741"/>
                </a:lnTo>
                <a:lnTo>
                  <a:pt x="1737648" y="5517619"/>
                </a:lnTo>
                <a:lnTo>
                  <a:pt x="1795982" y="5443376"/>
                </a:lnTo>
                <a:lnTo>
                  <a:pt x="1852548" y="5370900"/>
                </a:lnTo>
                <a:lnTo>
                  <a:pt x="1907347" y="5301960"/>
                </a:lnTo>
                <a:lnTo>
                  <a:pt x="1962145" y="5236555"/>
                </a:lnTo>
                <a:lnTo>
                  <a:pt x="2013408" y="5174686"/>
                </a:lnTo>
                <a:lnTo>
                  <a:pt x="2108864" y="5063321"/>
                </a:lnTo>
                <a:lnTo>
                  <a:pt x="2190178" y="4967865"/>
                </a:lnTo>
                <a:lnTo>
                  <a:pt x="2305079" y="4837056"/>
                </a:lnTo>
                <a:lnTo>
                  <a:pt x="2381089" y="4748671"/>
                </a:lnTo>
                <a:lnTo>
                  <a:pt x="2471242" y="4644377"/>
                </a:lnTo>
                <a:lnTo>
                  <a:pt x="2683366" y="4393364"/>
                </a:lnTo>
                <a:lnTo>
                  <a:pt x="2801801" y="4251948"/>
                </a:lnTo>
                <a:lnTo>
                  <a:pt x="2927308" y="4099926"/>
                </a:lnTo>
                <a:close/>
                <a:moveTo>
                  <a:pt x="2826529" y="0"/>
                </a:moveTo>
                <a:lnTo>
                  <a:pt x="3071664" y="0"/>
                </a:lnTo>
                <a:lnTo>
                  <a:pt x="3071664" y="2869379"/>
                </a:lnTo>
                <a:lnTo>
                  <a:pt x="3038671" y="2915570"/>
                </a:lnTo>
                <a:lnTo>
                  <a:pt x="2973266" y="3002187"/>
                </a:lnTo>
                <a:lnTo>
                  <a:pt x="2842457" y="3177189"/>
                </a:lnTo>
                <a:lnTo>
                  <a:pt x="2706344" y="3352191"/>
                </a:lnTo>
                <a:lnTo>
                  <a:pt x="2568464" y="3530728"/>
                </a:lnTo>
                <a:lnTo>
                  <a:pt x="2285632" y="3891338"/>
                </a:lnTo>
                <a:lnTo>
                  <a:pt x="2142449" y="4073411"/>
                </a:lnTo>
                <a:lnTo>
                  <a:pt x="1999265" y="4255484"/>
                </a:lnTo>
                <a:lnTo>
                  <a:pt x="1859617" y="4439324"/>
                </a:lnTo>
                <a:lnTo>
                  <a:pt x="1788909" y="4531245"/>
                </a:lnTo>
                <a:lnTo>
                  <a:pt x="1719969" y="4623165"/>
                </a:lnTo>
                <a:lnTo>
                  <a:pt x="1651029" y="4715085"/>
                </a:lnTo>
                <a:lnTo>
                  <a:pt x="1583856" y="4807005"/>
                </a:lnTo>
                <a:lnTo>
                  <a:pt x="1516684" y="4898926"/>
                </a:lnTo>
                <a:lnTo>
                  <a:pt x="1451279" y="4990846"/>
                </a:lnTo>
                <a:lnTo>
                  <a:pt x="1387642" y="5084534"/>
                </a:lnTo>
                <a:lnTo>
                  <a:pt x="1324005" y="5176454"/>
                </a:lnTo>
                <a:lnTo>
                  <a:pt x="1263903" y="5268374"/>
                </a:lnTo>
                <a:lnTo>
                  <a:pt x="1202034" y="5362062"/>
                </a:lnTo>
                <a:lnTo>
                  <a:pt x="1143700" y="5453983"/>
                </a:lnTo>
                <a:lnTo>
                  <a:pt x="1085366" y="5545903"/>
                </a:lnTo>
                <a:lnTo>
                  <a:pt x="1030567" y="5637823"/>
                </a:lnTo>
                <a:lnTo>
                  <a:pt x="977536" y="5731511"/>
                </a:lnTo>
                <a:lnTo>
                  <a:pt x="928041" y="5823431"/>
                </a:lnTo>
                <a:lnTo>
                  <a:pt x="878545" y="5915351"/>
                </a:lnTo>
                <a:lnTo>
                  <a:pt x="832585" y="6007272"/>
                </a:lnTo>
                <a:lnTo>
                  <a:pt x="788393" y="6099192"/>
                </a:lnTo>
                <a:lnTo>
                  <a:pt x="745968" y="6191112"/>
                </a:lnTo>
                <a:lnTo>
                  <a:pt x="707079" y="6281265"/>
                </a:lnTo>
                <a:lnTo>
                  <a:pt x="671725" y="6373185"/>
                </a:lnTo>
                <a:lnTo>
                  <a:pt x="638139" y="6465105"/>
                </a:lnTo>
                <a:lnTo>
                  <a:pt x="606320" y="6557025"/>
                </a:lnTo>
                <a:lnTo>
                  <a:pt x="579805" y="6647178"/>
                </a:lnTo>
                <a:lnTo>
                  <a:pt x="555057" y="6737331"/>
                </a:lnTo>
                <a:lnTo>
                  <a:pt x="533844" y="6827483"/>
                </a:lnTo>
                <a:lnTo>
                  <a:pt x="527741" y="6858000"/>
                </a:lnTo>
                <a:lnTo>
                  <a:pt x="148053" y="6858000"/>
                </a:lnTo>
                <a:lnTo>
                  <a:pt x="134345" y="6816877"/>
                </a:lnTo>
                <a:lnTo>
                  <a:pt x="120203" y="6772685"/>
                </a:lnTo>
                <a:lnTo>
                  <a:pt x="106062" y="6726724"/>
                </a:lnTo>
                <a:lnTo>
                  <a:pt x="93688" y="6682532"/>
                </a:lnTo>
                <a:lnTo>
                  <a:pt x="83082" y="6636572"/>
                </a:lnTo>
                <a:lnTo>
                  <a:pt x="72476" y="6592379"/>
                </a:lnTo>
                <a:lnTo>
                  <a:pt x="61869" y="6544652"/>
                </a:lnTo>
                <a:lnTo>
                  <a:pt x="53031" y="6498691"/>
                </a:lnTo>
                <a:lnTo>
                  <a:pt x="44192" y="6450964"/>
                </a:lnTo>
                <a:lnTo>
                  <a:pt x="37122" y="6401468"/>
                </a:lnTo>
                <a:lnTo>
                  <a:pt x="30051" y="6351973"/>
                </a:lnTo>
                <a:lnTo>
                  <a:pt x="22980" y="6302477"/>
                </a:lnTo>
                <a:lnTo>
                  <a:pt x="17677" y="6252982"/>
                </a:lnTo>
                <a:lnTo>
                  <a:pt x="12374" y="6201718"/>
                </a:lnTo>
                <a:lnTo>
                  <a:pt x="8838" y="6150455"/>
                </a:lnTo>
                <a:lnTo>
                  <a:pt x="5303" y="6097424"/>
                </a:lnTo>
                <a:lnTo>
                  <a:pt x="1768" y="6039090"/>
                </a:lnTo>
                <a:lnTo>
                  <a:pt x="0" y="5980756"/>
                </a:lnTo>
                <a:lnTo>
                  <a:pt x="0" y="5922422"/>
                </a:lnTo>
                <a:lnTo>
                  <a:pt x="1768" y="5864088"/>
                </a:lnTo>
                <a:lnTo>
                  <a:pt x="3535" y="5805754"/>
                </a:lnTo>
                <a:lnTo>
                  <a:pt x="8838" y="5747420"/>
                </a:lnTo>
                <a:lnTo>
                  <a:pt x="14142" y="5690854"/>
                </a:lnTo>
                <a:lnTo>
                  <a:pt x="19445" y="5634288"/>
                </a:lnTo>
                <a:lnTo>
                  <a:pt x="28283" y="5577721"/>
                </a:lnTo>
                <a:lnTo>
                  <a:pt x="37122" y="5521155"/>
                </a:lnTo>
                <a:lnTo>
                  <a:pt x="45960" y="5464589"/>
                </a:lnTo>
                <a:lnTo>
                  <a:pt x="58334" y="5408022"/>
                </a:lnTo>
                <a:lnTo>
                  <a:pt x="70708" y="5353224"/>
                </a:lnTo>
                <a:lnTo>
                  <a:pt x="83082" y="5298425"/>
                </a:lnTo>
                <a:lnTo>
                  <a:pt x="98991" y="5243627"/>
                </a:lnTo>
                <a:lnTo>
                  <a:pt x="114900" y="5188828"/>
                </a:lnTo>
                <a:lnTo>
                  <a:pt x="130810" y="5134029"/>
                </a:lnTo>
                <a:lnTo>
                  <a:pt x="148487" y="5079231"/>
                </a:lnTo>
                <a:lnTo>
                  <a:pt x="167931" y="5024432"/>
                </a:lnTo>
                <a:lnTo>
                  <a:pt x="187376" y="4971401"/>
                </a:lnTo>
                <a:lnTo>
                  <a:pt x="206821" y="4918370"/>
                </a:lnTo>
                <a:lnTo>
                  <a:pt x="228033" y="4863572"/>
                </a:lnTo>
                <a:lnTo>
                  <a:pt x="251013" y="4810541"/>
                </a:lnTo>
                <a:lnTo>
                  <a:pt x="273993" y="4757510"/>
                </a:lnTo>
                <a:lnTo>
                  <a:pt x="323489" y="4653216"/>
                </a:lnTo>
                <a:lnTo>
                  <a:pt x="374752" y="4547154"/>
                </a:lnTo>
                <a:lnTo>
                  <a:pt x="401267" y="4495891"/>
                </a:lnTo>
                <a:lnTo>
                  <a:pt x="429550" y="4444627"/>
                </a:lnTo>
                <a:lnTo>
                  <a:pt x="457834" y="4391597"/>
                </a:lnTo>
                <a:lnTo>
                  <a:pt x="487884" y="4340333"/>
                </a:lnTo>
                <a:lnTo>
                  <a:pt x="516168" y="4289070"/>
                </a:lnTo>
                <a:lnTo>
                  <a:pt x="546218" y="4237807"/>
                </a:lnTo>
                <a:lnTo>
                  <a:pt x="608088" y="4135280"/>
                </a:lnTo>
                <a:lnTo>
                  <a:pt x="673493" y="4034522"/>
                </a:lnTo>
                <a:lnTo>
                  <a:pt x="738897" y="3931995"/>
                </a:lnTo>
                <a:lnTo>
                  <a:pt x="806070" y="3831237"/>
                </a:lnTo>
                <a:lnTo>
                  <a:pt x="841424" y="3781741"/>
                </a:lnTo>
                <a:lnTo>
                  <a:pt x="875010" y="3732246"/>
                </a:lnTo>
                <a:lnTo>
                  <a:pt x="1016426" y="3528960"/>
                </a:lnTo>
                <a:lnTo>
                  <a:pt x="1161377" y="3330978"/>
                </a:lnTo>
                <a:lnTo>
                  <a:pt x="1308096" y="3131229"/>
                </a:lnTo>
                <a:lnTo>
                  <a:pt x="1453047" y="2933246"/>
                </a:lnTo>
                <a:lnTo>
                  <a:pt x="1525522" y="2832488"/>
                </a:lnTo>
                <a:lnTo>
                  <a:pt x="1596230" y="2733497"/>
                </a:lnTo>
                <a:lnTo>
                  <a:pt x="1836637" y="2397634"/>
                </a:lnTo>
                <a:lnTo>
                  <a:pt x="2068205" y="2072378"/>
                </a:lnTo>
                <a:lnTo>
                  <a:pt x="2177803" y="1916821"/>
                </a:lnTo>
                <a:lnTo>
                  <a:pt x="2283864" y="1766566"/>
                </a:lnTo>
                <a:lnTo>
                  <a:pt x="2382856" y="1621615"/>
                </a:lnTo>
                <a:lnTo>
                  <a:pt x="2478311" y="1481967"/>
                </a:lnTo>
                <a:lnTo>
                  <a:pt x="2564928" y="1349390"/>
                </a:lnTo>
                <a:lnTo>
                  <a:pt x="2644475" y="1223883"/>
                </a:lnTo>
                <a:lnTo>
                  <a:pt x="2716950" y="1105448"/>
                </a:lnTo>
                <a:lnTo>
                  <a:pt x="2748769" y="1048881"/>
                </a:lnTo>
                <a:lnTo>
                  <a:pt x="2778820" y="995850"/>
                </a:lnTo>
                <a:lnTo>
                  <a:pt x="2807103" y="942820"/>
                </a:lnTo>
                <a:lnTo>
                  <a:pt x="2831850" y="893324"/>
                </a:lnTo>
                <a:lnTo>
                  <a:pt x="2854830" y="845596"/>
                </a:lnTo>
                <a:lnTo>
                  <a:pt x="2876043" y="799636"/>
                </a:lnTo>
                <a:lnTo>
                  <a:pt x="2891952" y="757211"/>
                </a:lnTo>
                <a:lnTo>
                  <a:pt x="2906094" y="718322"/>
                </a:lnTo>
                <a:lnTo>
                  <a:pt x="2918468" y="681200"/>
                </a:lnTo>
                <a:lnTo>
                  <a:pt x="2923771" y="663523"/>
                </a:lnTo>
                <a:lnTo>
                  <a:pt x="2927306" y="645846"/>
                </a:lnTo>
                <a:lnTo>
                  <a:pt x="2930842" y="621099"/>
                </a:lnTo>
                <a:lnTo>
                  <a:pt x="2934377" y="596351"/>
                </a:lnTo>
                <a:lnTo>
                  <a:pt x="2937912" y="571603"/>
                </a:lnTo>
                <a:lnTo>
                  <a:pt x="2939680" y="546855"/>
                </a:lnTo>
                <a:lnTo>
                  <a:pt x="2941448" y="495592"/>
                </a:lnTo>
                <a:lnTo>
                  <a:pt x="2939680" y="446097"/>
                </a:lnTo>
                <a:lnTo>
                  <a:pt x="2937912" y="421349"/>
                </a:lnTo>
                <a:lnTo>
                  <a:pt x="2936144" y="394833"/>
                </a:lnTo>
                <a:lnTo>
                  <a:pt x="2932609" y="370086"/>
                </a:lnTo>
                <a:lnTo>
                  <a:pt x="2929074" y="345338"/>
                </a:lnTo>
                <a:lnTo>
                  <a:pt x="2920235" y="297610"/>
                </a:lnTo>
                <a:lnTo>
                  <a:pt x="2914932" y="272862"/>
                </a:lnTo>
                <a:lnTo>
                  <a:pt x="2909629" y="248115"/>
                </a:lnTo>
                <a:lnTo>
                  <a:pt x="2897255" y="202154"/>
                </a:lnTo>
                <a:lnTo>
                  <a:pt x="2883114" y="154427"/>
                </a:lnTo>
                <a:lnTo>
                  <a:pt x="2868972" y="110234"/>
                </a:lnTo>
                <a:lnTo>
                  <a:pt x="2853063" y="67809"/>
                </a:lnTo>
                <a:lnTo>
                  <a:pt x="2837154" y="271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84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4E26E-2C1B-47B8-96CF-EBFB238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D799-2C68-4BBD-80F0-4448AC6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73239"/>
            <a:ext cx="10944225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AB8C-3488-4A3F-940D-B8E97D014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5440" y="6381329"/>
            <a:ext cx="5040560" cy="2160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7916B682-A471-4BEF-8515-6E2F4426B414}" type="datetime1">
              <a:rPr lang="fi-FI" smtClean="0"/>
              <a:t>25.1.2026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E9E1-C972-497D-AF9A-7A5F005A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81329"/>
            <a:ext cx="5472113" cy="21602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12E0-B73B-476D-AC37-50C99E25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888" y="6381551"/>
            <a:ext cx="431998" cy="21580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900" b="0" i="0" cap="all" spc="50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9E548902-A2E1-4711-A467-290FB9FE5D63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1251724" y="476250"/>
            <a:ext cx="316884" cy="720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1" name="(c)" hidden="1"/>
          <p:cNvSpPr txBox="1"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2017123" y="6877509"/>
            <a:ext cx="171522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200" dirty="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 dirty="0">
                <a:solidFill>
                  <a:schemeClr val="bg1"/>
                </a:solidFill>
                <a:latin typeface="+mn-lt"/>
              </a:rPr>
              <a:t> JYU</a:t>
            </a:r>
            <a:endParaRPr lang="en-GB" sz="200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-50286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37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74" r:id="rId6"/>
    <p:sldLayoutId id="2147483697" r:id="rId7"/>
    <p:sldLayoutId id="2147483698" r:id="rId8"/>
    <p:sldLayoutId id="2147483663" r:id="rId9"/>
    <p:sldLayoutId id="2147483651" r:id="rId10"/>
    <p:sldLayoutId id="2147483664" r:id="rId11"/>
    <p:sldLayoutId id="2147483667" r:id="rId12"/>
    <p:sldLayoutId id="2147483652" r:id="rId13"/>
    <p:sldLayoutId id="2147483699" r:id="rId14"/>
    <p:sldLayoutId id="2147483653" r:id="rId15"/>
    <p:sldLayoutId id="2147483710" r:id="rId16"/>
    <p:sldLayoutId id="2147483668" r:id="rId17"/>
    <p:sldLayoutId id="2147483711" r:id="rId18"/>
    <p:sldLayoutId id="2147483670" r:id="rId19"/>
    <p:sldLayoutId id="2147483671" r:id="rId20"/>
    <p:sldLayoutId id="2147483702" r:id="rId21"/>
    <p:sldLayoutId id="2147483703" r:id="rId22"/>
    <p:sldLayoutId id="2147483672" r:id="rId23"/>
    <p:sldLayoutId id="2147483673" r:id="rId24"/>
    <p:sldLayoutId id="2147483704" r:id="rId25"/>
    <p:sldLayoutId id="2147483705" r:id="rId26"/>
    <p:sldLayoutId id="2147483669" r:id="rId27"/>
    <p:sldLayoutId id="2147483709" r:id="rId28"/>
    <p:sldLayoutId id="2147483690" r:id="rId29"/>
    <p:sldLayoutId id="2147483691" r:id="rId30"/>
    <p:sldLayoutId id="2147483706" r:id="rId31"/>
    <p:sldLayoutId id="2147483707" r:id="rId32"/>
    <p:sldLayoutId id="2147483692" r:id="rId33"/>
    <p:sldLayoutId id="2147483708" r:id="rId34"/>
    <p:sldLayoutId id="2147483695" r:id="rId35"/>
    <p:sldLayoutId id="2147483696" r:id="rId36"/>
    <p:sldLayoutId id="2147483700" r:id="rId37"/>
    <p:sldLayoutId id="2147483701" r:id="rId38"/>
    <p:sldLayoutId id="2147483683" r:id="rId39"/>
    <p:sldLayoutId id="2147483682" r:id="rId40"/>
    <p:sldLayoutId id="2147483685" r:id="rId41"/>
    <p:sldLayoutId id="2147483693" r:id="rId42"/>
    <p:sldLayoutId id="2147483679" r:id="rId43"/>
    <p:sldLayoutId id="2147483680" r:id="rId44"/>
    <p:sldLayoutId id="2147483681" r:id="rId45"/>
    <p:sldLayoutId id="2147483654" r:id="rId46"/>
    <p:sldLayoutId id="2147483655" r:id="rId47"/>
    <p:sldLayoutId id="2147483687" r:id="rId48"/>
    <p:sldLayoutId id="2147483689" r:id="rId49"/>
    <p:sldLayoutId id="2147483688" r:id="rId50"/>
    <p:sldLayoutId id="2147483694" r:id="rId51"/>
    <p:sldLayoutId id="2147483712" r:id="rId5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1938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Lato" panose="020F0502020204030203" pitchFamily="34" charset="0"/>
        <a:buChar char="–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8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6pPr>
      <a:lvl7pPr marL="1884363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2154238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8pPr>
      <a:lvl9pPr marL="2417763" indent="-263525" algn="l" defTabSz="914400" rtl="0" eaLnBrk="1" latinLnBrk="0" hangingPunct="1">
        <a:lnSpc>
          <a:spcPct val="120000"/>
        </a:lnSpc>
        <a:spcBef>
          <a:spcPts val="400"/>
        </a:spcBef>
        <a:buClr>
          <a:schemeClr val="accent3"/>
        </a:buClr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93" userDrawn="1">
          <p15:clr>
            <a:srgbClr val="F26B43"/>
          </p15:clr>
        </p15:guide>
        <p15:guide id="4" pos="7287" userDrawn="1">
          <p15:clr>
            <a:srgbClr val="F26B43"/>
          </p15:clr>
        </p15:guide>
        <p15:guide id="5" orient="horz" pos="1117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orient="horz" pos="3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creativecommons.org/licenses/by-nc/4.0/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three-people-sitting-in-front-of-table-laughing-together-g1Kr4Ozfoac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jyx.jyu.fi/handle/123456789/82137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d.tuni.fi/fi/palvelut/aineistonhallinta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vecommons.org/licenses/by/4.0/deed.fi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person-sitting-on-stack-of-books-while-reading-L8SNwGUNqbU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yu.fi/fi/opiskelijalle/kandi-ja-maisteriopiskelijan-ohjeet/tiedonhankinta-ja-aineistonhallinta/tutkimusaineistojen-hallinta/aineiston-avaaminen-tai-havittaminen#toc-tutkimusaineiston-avaamine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vasara.app.jyu.fi/#/ProcessDefinition/opiskelijoiden_tutkimusaineiston_julkaisu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openscience.jyu.fi/fi/opetus/perustutkinto-opiskelijat/perustutkinto-opiskelijat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jyu.fi/jp?id=sc_cat_item&amp;sys_id=ed24dd86db23b4502ae5ae3bd3961938&amp;sc_category=7efddc70db237c102ae5ae3bd396199f&amp;sc_catalog=ae480981dbd83f007b7b2b43059619d9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unsplash.com/photos/view-of-two-persons-hands-lyiKExA4zQA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shallow-focus-photography-of-books-lUaaKCUANVI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person-sitting-in-a-chair-in-front-of-a-man-rRWiVQzLm7k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science.jyu.fi/fi/opinnayteopas/ohjaajan-opas#autotoc-item-autotoc-8" TargetMode="External"/><Relationship Id="rId2" Type="http://schemas.openxmlformats.org/officeDocument/2006/relationships/hyperlink" Target="https://www.jyu.fi/fi/tutkimus/aineistonhallinta" TargetMode="External"/><Relationship Id="rId1" Type="http://schemas.openxmlformats.org/officeDocument/2006/relationships/slideLayout" Target="../slideLayouts/slideLayout23.xml"/><Relationship Id="rId5" Type="http://schemas.openxmlformats.org/officeDocument/2006/relationships/hyperlink" Target="https://unsplash.com/photos/person-writing-on-brown-wooden-table-near-white-ceramic-mug-s9CC2SKySJM" TargetMode="Externa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woman-in-teal-t-shirt-sitting-beside-woman-in-suit-jacket-JaoVGh5aJ3E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turned-on-laptop-computer-RDolnHtjVCY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27CFE-73E6-421C-834D-5867B84A3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888" y="2996952"/>
            <a:ext cx="10944224" cy="1944216"/>
          </a:xfrm>
        </p:spPr>
        <p:txBody>
          <a:bodyPr/>
          <a:lstStyle/>
          <a:p>
            <a:r>
              <a:rPr lang="fi-FI" dirty="0"/>
              <a:t>Aineistonhallinta:</a:t>
            </a:r>
            <a:br>
              <a:rPr lang="fi-FI" dirty="0"/>
            </a:br>
            <a:r>
              <a:rPr lang="fi-FI" dirty="0"/>
              <a:t> eettistä ja vastuullista tutkimusta </a:t>
            </a:r>
            <a:br>
              <a:rPr lang="fi-FI" dirty="0"/>
            </a:br>
            <a:r>
              <a:rPr lang="fi-FI" dirty="0"/>
              <a:t>käytännössä</a:t>
            </a:r>
            <a:br>
              <a:rPr lang="fi-FI" dirty="0"/>
            </a:br>
            <a:br>
              <a:rPr lang="fi-FI" dirty="0"/>
            </a:br>
            <a:r>
              <a:rPr lang="fi-FI" sz="2400" dirty="0"/>
              <a:t>Opas aineistoille, jotka eivät sisällä henkilötietoja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ADF6EC-7B92-4614-A0CC-BDE108AF9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8" y="5367931"/>
            <a:ext cx="10944224" cy="576064"/>
          </a:xfrm>
        </p:spPr>
        <p:txBody>
          <a:bodyPr/>
          <a:lstStyle/>
          <a:p>
            <a:r>
              <a:rPr lang="fi-FI" dirty="0">
                <a:ea typeface="Lato"/>
                <a:cs typeface="Lato"/>
              </a:rPr>
              <a:t>Marjo Vallittu</a:t>
            </a:r>
          </a:p>
          <a:p>
            <a:r>
              <a:rPr lang="fi-FI" dirty="0">
                <a:ea typeface="Lato"/>
                <a:cs typeface="Lato"/>
              </a:rPr>
              <a:t>Avoimen tiedon keskus, JYU 2025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B0C3D347-920A-C804-0D5B-27CA5D766D80}"/>
              </a:ext>
            </a:extLst>
          </p:cNvPr>
          <p:cNvSpPr txBox="1"/>
          <p:nvPr/>
        </p:nvSpPr>
        <p:spPr>
          <a:xfrm>
            <a:off x="9336361" y="5805264"/>
            <a:ext cx="2711774" cy="64633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i-FI" sz="1200" dirty="0">
                <a:solidFill>
                  <a:schemeClr val="bg1"/>
                </a:solidFill>
              </a:rPr>
              <a:t>Tämä teos on lisensoitu </a:t>
            </a:r>
            <a:r>
              <a:rPr lang="fi-FI" sz="1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</a:t>
            </a:r>
            <a:r>
              <a:rPr lang="fi-FI" sz="1200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Commons</a:t>
            </a:r>
            <a:r>
              <a:rPr lang="fi-FI" sz="1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Nimeä-</a:t>
            </a:r>
            <a:r>
              <a:rPr lang="fi-FI" sz="1200" dirty="0" err="1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EiKaupallinen</a:t>
            </a:r>
            <a:r>
              <a:rPr lang="fi-FI" sz="12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4.0 Kansainvälinen -lisenssillä</a:t>
            </a:r>
            <a:r>
              <a:rPr lang="fi-FI" sz="1200" dirty="0">
                <a:solidFill>
                  <a:schemeClr val="bg1"/>
                </a:solidFill>
              </a:rPr>
              <a:t>.</a:t>
            </a:r>
            <a:endParaRPr lang="en-FI" sz="1200" dirty="0">
              <a:solidFill>
                <a:schemeClr val="bg1"/>
              </a:solidFill>
            </a:endParaRPr>
          </a:p>
        </p:txBody>
      </p:sp>
      <p:pic>
        <p:nvPicPr>
          <p:cNvPr id="6" name="Kuva 5" descr="CC BY-NC -logo">
            <a:extLst>
              <a:ext uri="{FF2B5EF4-FFF2-40B4-BE49-F238E27FC236}">
                <a16:creationId xmlns:a16="http://schemas.microsoft.com/office/drawing/2014/main" id="{334623BA-7A87-A5E5-683A-152C6FDF8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934" y="5508326"/>
            <a:ext cx="838200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10BB90EB-0060-0BB3-EF38-4CBAB59714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uFill>
                  <a:solidFill>
                    <a:srgbClr val="002957"/>
                  </a:solidFill>
                </a:uFill>
              </a:rPr>
              <a:t>Periaatteet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FB91DD-9252-1B59-48BF-0F347E955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8" y="2420888"/>
            <a:ext cx="5328096" cy="2088233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fi-FI" sz="1400" dirty="0">
                <a:ea typeface="Lato"/>
                <a:cs typeface="Lato"/>
              </a:rPr>
              <a:t>Säilytykseen käytetään vain yliopiston tallennusjärjestelmiä </a:t>
            </a:r>
          </a:p>
          <a:p>
            <a:pPr marL="0" indent="0">
              <a:buNone/>
            </a:pPr>
            <a:r>
              <a:rPr lang="fi-FI" sz="1400" dirty="0">
                <a:ea typeface="Lato"/>
                <a:cs typeface="Lato"/>
              </a:rPr>
              <a:t>       </a:t>
            </a:r>
            <a:r>
              <a:rPr lang="fi-FI" sz="1400" dirty="0">
                <a:latin typeface="Lato" panose="020F0502020204030203" pitchFamily="34" charset="0"/>
                <a:ea typeface="Lato"/>
                <a:cs typeface="Lato"/>
              </a:rPr>
              <a:t>→</a:t>
            </a:r>
            <a:r>
              <a:rPr lang="fi-FI" sz="1400" dirty="0">
                <a:ea typeface="Lato"/>
                <a:cs typeface="Lato"/>
              </a:rPr>
              <a:t> tiedostoista automaattisesti varmuuskopiot </a:t>
            </a:r>
          </a:p>
          <a:p>
            <a:r>
              <a:rPr lang="fi-FI" sz="1400" dirty="0">
                <a:ea typeface="Lato"/>
                <a:cs typeface="Lato"/>
              </a:rPr>
              <a:t>Kaupallisia pilvipalveluja (Google </a:t>
            </a:r>
            <a:r>
              <a:rPr lang="fi-FI" sz="1400" dirty="0" err="1">
                <a:ea typeface="Lato"/>
                <a:cs typeface="Lato"/>
              </a:rPr>
              <a:t>Drive</a:t>
            </a:r>
            <a:r>
              <a:rPr lang="fi-FI" sz="1400" dirty="0">
                <a:ea typeface="Lato"/>
                <a:cs typeface="Lato"/>
              </a:rPr>
              <a:t>, </a:t>
            </a:r>
            <a:r>
              <a:rPr lang="fi-FI" sz="1400" dirty="0" err="1">
                <a:ea typeface="Lato"/>
                <a:cs typeface="Lato"/>
              </a:rPr>
              <a:t>iCloud</a:t>
            </a:r>
            <a:r>
              <a:rPr lang="fi-FI" sz="1400" dirty="0">
                <a:ea typeface="Lato"/>
                <a:cs typeface="Lato"/>
              </a:rPr>
              <a:t>, Dropbox jne. ei tule käyttää</a:t>
            </a:r>
          </a:p>
          <a:p>
            <a:r>
              <a:rPr lang="fi-FI" sz="1400" dirty="0">
                <a:ea typeface="Lato"/>
                <a:cs typeface="Lato"/>
              </a:rPr>
              <a:t>Ulkoisia välineitä (USB-tikku, oman tietokoneen kovalevy) tulee käyttää vain tarvittaessa väliaikaiseen siirtoon.</a:t>
            </a:r>
            <a:endParaRPr lang="fi-FI" sz="1400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1FD9A52-8AAA-83CC-6E06-F248CDA8E3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>
                <a:uFill>
                  <a:solidFill>
                    <a:srgbClr val="002957"/>
                  </a:solidFill>
                </a:uFill>
              </a:rPr>
              <a:t>Järjestelmät</a:t>
            </a: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16E3D5AF-0801-3348-554F-2E657168567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i-FI" sz="1200" dirty="0">
                <a:ea typeface="+mn-lt"/>
                <a:cs typeface="+mn-lt"/>
              </a:rPr>
              <a:t>U:-asema </a:t>
            </a:r>
            <a:endParaRPr lang="fi-FI" sz="1200" dirty="0">
              <a:ea typeface="Lato"/>
              <a:cs typeface="Lato"/>
            </a:endParaRPr>
          </a:p>
          <a:p>
            <a:r>
              <a:rPr lang="fi-FI" sz="1200" dirty="0">
                <a:ea typeface="+mn-lt"/>
                <a:cs typeface="+mn-lt"/>
              </a:rPr>
              <a:t>JYU:n O365 OneDrive </a:t>
            </a:r>
            <a:endParaRPr lang="fi-FI" sz="1200" dirty="0">
              <a:ea typeface="Lato"/>
              <a:cs typeface="Lato"/>
            </a:endParaRPr>
          </a:p>
          <a:p>
            <a:pPr marL="541020" lvl="1" indent="-271145">
              <a:buFont typeface="Courier New" panose="020B0604020202020204" pitchFamily="34" charset="0"/>
              <a:buChar char="o"/>
            </a:pPr>
            <a:r>
              <a:rPr lang="fi-FI" sz="1200" dirty="0">
                <a:ea typeface="+mn-lt"/>
                <a:cs typeface="+mn-lt"/>
              </a:rPr>
              <a:t>Opinnäytteen tekemisen aikana voi säilyttää aineistoa </a:t>
            </a:r>
            <a:endParaRPr lang="fi-FI" sz="1200" dirty="0">
              <a:ea typeface="Lato"/>
              <a:cs typeface="Lato"/>
            </a:endParaRPr>
          </a:p>
          <a:p>
            <a:pPr marL="541020" lvl="1" indent="-271145">
              <a:buFont typeface="Courier New" panose="020B0604020202020204" pitchFamily="34" charset="0"/>
              <a:buChar char="o"/>
            </a:pPr>
            <a:r>
              <a:rPr lang="fi-FI" sz="1200" dirty="0">
                <a:ea typeface="+mn-lt"/>
                <a:cs typeface="+mn-lt"/>
              </a:rPr>
              <a:t>Etenkin jakaminen esim. ohjaajan kanssa </a:t>
            </a:r>
            <a:endParaRPr lang="fi-FI" sz="1200" dirty="0">
              <a:ea typeface="Lato"/>
              <a:cs typeface="Lato"/>
            </a:endParaRPr>
          </a:p>
          <a:p>
            <a:r>
              <a:rPr lang="fi-FI" sz="1200" dirty="0">
                <a:ea typeface="+mn-lt"/>
                <a:cs typeface="+mn-lt"/>
              </a:rPr>
              <a:t>Arkaluonteisille tai salassa pidettäville tiedoille suositellaan kryptausta (</a:t>
            </a:r>
            <a:r>
              <a:rPr lang="fi-FI" sz="1200" dirty="0" err="1">
                <a:ea typeface="+mn-lt"/>
                <a:cs typeface="+mn-lt"/>
              </a:rPr>
              <a:t>Cryptomator</a:t>
            </a:r>
            <a:r>
              <a:rPr lang="fi-FI" sz="1200" dirty="0">
                <a:ea typeface="+mn-lt"/>
                <a:cs typeface="+mn-lt"/>
              </a:rPr>
              <a:t>), esim. lajitieto uhanalaisista lajeista, yrityskumppanin liikesalaisuus </a:t>
            </a:r>
          </a:p>
          <a:p>
            <a:r>
              <a:rPr lang="fi-FI" sz="1200" dirty="0">
                <a:ea typeface="+mn-lt"/>
                <a:cs typeface="+mn-lt"/>
              </a:rPr>
              <a:t>Entä yliopiston </a:t>
            </a:r>
            <a:r>
              <a:rPr lang="fi-FI" sz="1200" dirty="0" err="1">
                <a:ea typeface="+mn-lt"/>
                <a:cs typeface="+mn-lt"/>
              </a:rPr>
              <a:t>Nextcloud</a:t>
            </a:r>
            <a:r>
              <a:rPr lang="fi-FI" sz="1200" dirty="0">
                <a:ea typeface="+mn-lt"/>
                <a:cs typeface="+mn-lt"/>
              </a:rPr>
              <a:t>? </a:t>
            </a:r>
          </a:p>
          <a:p>
            <a:pPr marL="541020" lvl="1" indent="-271145">
              <a:buFont typeface="Courier New" panose="020B0604020202020204" pitchFamily="34" charset="0"/>
              <a:buChar char="o"/>
            </a:pPr>
            <a:r>
              <a:rPr lang="fi-FI" sz="1200" dirty="0">
                <a:ea typeface="+mn-lt"/>
                <a:cs typeface="+mn-lt"/>
              </a:rPr>
              <a:t>Jakolinkit ohjaajan/tutkimusryhmän </a:t>
            </a:r>
            <a:r>
              <a:rPr lang="fi-FI" sz="1200" dirty="0" err="1">
                <a:ea typeface="+mn-lt"/>
                <a:cs typeface="+mn-lt"/>
              </a:rPr>
              <a:t>Nextcloudista</a:t>
            </a:r>
            <a:r>
              <a:rPr lang="fi-FI" sz="1200" dirty="0">
                <a:ea typeface="+mn-lt"/>
                <a:cs typeface="+mn-lt"/>
              </a:rPr>
              <a:t> hyvä perusratkaisu, jos ohjaajalla on tarve jakaa aineistoaan opiskelijalle ja/tai jos opiskelija lähettää aineistoa ohjaajalle </a:t>
            </a:r>
            <a:endParaRPr lang="fi-FI" sz="1200" dirty="0">
              <a:ea typeface="Lato"/>
              <a:cs typeface="Lato"/>
            </a:endParaRPr>
          </a:p>
          <a:p>
            <a:pPr marL="541020" lvl="1" indent="-271145">
              <a:buFont typeface="Courier New" panose="020B0604020202020204" pitchFamily="34" charset="0"/>
              <a:buChar char="o"/>
            </a:pPr>
            <a:r>
              <a:rPr lang="fi-FI" sz="1200" dirty="0">
                <a:ea typeface="+mn-lt"/>
                <a:cs typeface="+mn-lt"/>
              </a:rPr>
              <a:t>Poikkeuksellisesti myös opiskelijalle voidaan luoda </a:t>
            </a:r>
            <a:r>
              <a:rPr lang="fi-FI" sz="1200" dirty="0" err="1">
                <a:ea typeface="+mn-lt"/>
                <a:cs typeface="+mn-lt"/>
              </a:rPr>
              <a:t>Nextcloud</a:t>
            </a:r>
            <a:r>
              <a:rPr lang="fi-FI" sz="1200" dirty="0">
                <a:ea typeface="+mn-lt"/>
                <a:cs typeface="+mn-lt"/>
              </a:rPr>
              <a:t>-tili (esim. keskeinen rooli aineiston analyysissa yliopiston tutkimusprojektissa).</a:t>
            </a:r>
            <a:endParaRPr lang="fi-FI" sz="1200" dirty="0">
              <a:ea typeface="Lato"/>
              <a:cs typeface="Lato"/>
            </a:endParaRP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6CB6608E-BA71-B8C0-A9DD-A221A7C71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DA182-E6FB-4A50-B314-B7507058FF40}" type="datetime1">
              <a:rPr lang="fi-FI" smtClean="0"/>
              <a:t>25.1.2026</a:t>
            </a:fld>
            <a:endParaRPr lang="fi-FI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8A81E802-DF8F-C7CF-4B2E-B161998A8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Since 1863.</a:t>
            </a:r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13F7F696-F8F2-CDCE-0FDE-CB1EE7D19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10</a:t>
            </a:fld>
            <a:endParaRPr lang="fi-FI"/>
          </a:p>
        </p:txBody>
      </p:sp>
      <p:sp>
        <p:nvSpPr>
          <p:cNvPr id="9" name="Otsikko 8">
            <a:extLst>
              <a:ext uri="{FF2B5EF4-FFF2-40B4-BE49-F238E27FC236}">
                <a16:creationId xmlns:a16="http://schemas.microsoft.com/office/drawing/2014/main" id="{3DAA2439-3C04-A374-64B7-42894F240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JYUn</a:t>
            </a:r>
            <a:r>
              <a:rPr lang="en-US" dirty="0"/>
              <a:t> </a:t>
            </a:r>
            <a:r>
              <a:rPr lang="en-US" dirty="0" err="1"/>
              <a:t>tallennusratkaisut</a:t>
            </a:r>
            <a:r>
              <a:rPr lang="en-US" dirty="0"/>
              <a:t> </a:t>
            </a:r>
            <a:r>
              <a:rPr lang="en-US" dirty="0" err="1"/>
              <a:t>tutkimusaineistoille</a:t>
            </a:r>
            <a:endParaRPr lang="fi-FI" dirty="0" err="1"/>
          </a:p>
        </p:txBody>
      </p:sp>
    </p:spTree>
    <p:extLst>
      <p:ext uri="{BB962C8B-B14F-4D97-AF65-F5344CB8AC3E}">
        <p14:creationId xmlns:p14="http://schemas.microsoft.com/office/powerpoint/2010/main" val="52431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5DABD335-2187-9657-E525-A50C8273B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9" r="21069"/>
          <a:stretch/>
        </p:blipFill>
        <p:spPr/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6379E224-04F5-74A7-7094-ACAB0E189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30A1-A494-40A4-B110-98BD117055DD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017873F-4F0B-A0E7-125C-435C425B0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A738721-5554-74AA-EE2E-E95F271C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11</a:t>
            </a:fld>
            <a:endParaRPr lang="fi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4380D6D6-44D0-794D-D430-BC8CFFB5EA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Dokumentointi ja versionhallinta</a:t>
            </a:r>
          </a:p>
        </p:txBody>
      </p:sp>
      <p:sp>
        <p:nvSpPr>
          <p:cNvPr id="2" name="Alaotsikko 1">
            <a:extLst>
              <a:ext uri="{FF2B5EF4-FFF2-40B4-BE49-F238E27FC236}">
                <a16:creationId xmlns:a16="http://schemas.microsoft.com/office/drawing/2014/main" id="{995F69F7-D975-F8FB-9F69-450A013622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0FA78B8E-FF93-4104-CA0B-B9A97986E610}"/>
              </a:ext>
            </a:extLst>
          </p:cNvPr>
          <p:cNvSpPr txBox="1"/>
          <p:nvPr/>
        </p:nvSpPr>
        <p:spPr>
          <a:xfrm>
            <a:off x="6455272" y="6335451"/>
            <a:ext cx="4032448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Kuva: </a:t>
            </a:r>
            <a:r>
              <a:rPr lang="fi-FI" sz="1200" dirty="0" err="1">
                <a:solidFill>
                  <a:schemeClr val="bg1"/>
                </a:solidFill>
              </a:rPr>
              <a:t>Brooke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Cagle</a:t>
            </a:r>
            <a:r>
              <a:rPr lang="fi-FI" sz="1200" dirty="0">
                <a:solidFill>
                  <a:schemeClr val="bg1"/>
                </a:solidFill>
              </a:rPr>
              <a:t>, </a:t>
            </a:r>
            <a:r>
              <a:rPr lang="fi-FI" sz="12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fi-FI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4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3340C2-F938-7164-0195-6298FE4CB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Dokumentointi</a:t>
            </a:r>
            <a:r>
              <a:rPr lang="en-US" dirty="0"/>
              <a:t> </a:t>
            </a:r>
            <a:r>
              <a:rPr lang="en-US" dirty="0" err="1"/>
              <a:t>tekee</a:t>
            </a:r>
            <a:r>
              <a:rPr lang="en-US" dirty="0"/>
              <a:t> </a:t>
            </a:r>
            <a:r>
              <a:rPr lang="en-US" dirty="0" err="1"/>
              <a:t>aineistosta</a:t>
            </a:r>
            <a:r>
              <a:rPr lang="en-US" dirty="0"/>
              <a:t> </a:t>
            </a:r>
            <a:r>
              <a:rPr lang="en-US" dirty="0" err="1"/>
              <a:t>ymmärrettävää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3ACEB6C-1327-44EB-7085-18D8A0EA99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en-US" dirty="0" err="1"/>
              <a:t>Dokumentointi</a:t>
            </a:r>
            <a:r>
              <a:rPr lang="en-US" dirty="0"/>
              <a:t> = </a:t>
            </a:r>
            <a:r>
              <a:rPr lang="en-US" dirty="0" err="1"/>
              <a:t>aineiston</a:t>
            </a:r>
            <a:r>
              <a:rPr lang="en-US" dirty="0"/>
              <a:t> </a:t>
            </a:r>
            <a:r>
              <a:rPr lang="en-US" dirty="0" err="1"/>
              <a:t>sisällön</a:t>
            </a:r>
            <a:r>
              <a:rPr lang="en-US" dirty="0"/>
              <a:t> ja </a:t>
            </a:r>
            <a:r>
              <a:rPr lang="en-US" dirty="0" err="1"/>
              <a:t>käsittelyn</a:t>
            </a:r>
            <a:r>
              <a:rPr lang="en-US" dirty="0"/>
              <a:t> </a:t>
            </a:r>
            <a:r>
              <a:rPr lang="en-US" dirty="0" err="1"/>
              <a:t>kuvailu</a:t>
            </a:r>
            <a:r>
              <a:rPr lang="en-US" dirty="0"/>
              <a:t> </a:t>
            </a:r>
          </a:p>
          <a:p>
            <a:pPr lvl="2" indent="-261620"/>
            <a:r>
              <a:rPr lang="en-US" dirty="0" err="1"/>
              <a:t>Muistat</a:t>
            </a:r>
            <a:r>
              <a:rPr lang="en-US" dirty="0"/>
              <a:t> </a:t>
            </a:r>
            <a:r>
              <a:rPr lang="en-US" dirty="0" err="1"/>
              <a:t>vielä</a:t>
            </a:r>
            <a:r>
              <a:rPr lang="en-US" dirty="0"/>
              <a:t> </a:t>
            </a:r>
            <a:r>
              <a:rPr lang="en-US" dirty="0" err="1"/>
              <a:t>kuukauden</a:t>
            </a:r>
            <a:r>
              <a:rPr lang="en-US" dirty="0"/>
              <a:t> </a:t>
            </a:r>
            <a:r>
              <a:rPr lang="en-US" dirty="0" err="1"/>
              <a:t>päästä</a:t>
            </a:r>
            <a:r>
              <a:rPr lang="en-US" dirty="0"/>
              <a:t>, </a:t>
            </a:r>
            <a:r>
              <a:rPr lang="en-US" dirty="0" err="1"/>
              <a:t>mitä</a:t>
            </a:r>
            <a:r>
              <a:rPr lang="en-US" dirty="0"/>
              <a:t> </a:t>
            </a:r>
            <a:r>
              <a:rPr lang="en-US" dirty="0" err="1"/>
              <a:t>olet</a:t>
            </a:r>
            <a:r>
              <a:rPr lang="en-US" dirty="0"/>
              <a:t> </a:t>
            </a:r>
            <a:r>
              <a:rPr lang="en-US" dirty="0" err="1"/>
              <a:t>tehnyt</a:t>
            </a:r>
            <a:r>
              <a:rPr lang="en-US" dirty="0"/>
              <a:t> </a:t>
            </a:r>
            <a:r>
              <a:rPr lang="en-US" dirty="0" err="1"/>
              <a:t>aineistolle</a:t>
            </a:r>
            <a:r>
              <a:rPr lang="en-US" dirty="0"/>
              <a:t>, ja </a:t>
            </a:r>
            <a:r>
              <a:rPr lang="en-US" dirty="0" err="1"/>
              <a:t>miksi</a:t>
            </a:r>
            <a:endParaRPr lang="en-US" dirty="0">
              <a:ea typeface="Lato"/>
              <a:cs typeface="Lato"/>
            </a:endParaRPr>
          </a:p>
          <a:p>
            <a:pPr lvl="2" indent="-261620"/>
            <a:r>
              <a:rPr lang="en-US" dirty="0">
                <a:ea typeface="Lato"/>
                <a:cs typeface="Lato"/>
              </a:rPr>
              <a:t>Ajan ja </a:t>
            </a:r>
            <a:r>
              <a:rPr lang="en-US" dirty="0" err="1">
                <a:ea typeface="Lato"/>
                <a:cs typeface="Lato"/>
              </a:rPr>
              <a:t>vaivan</a:t>
            </a:r>
            <a:r>
              <a:rPr lang="en-US" dirty="0">
                <a:ea typeface="Lato"/>
                <a:cs typeface="Lato"/>
              </a:rPr>
              <a:t> </a:t>
            </a:r>
            <a:r>
              <a:rPr lang="en-US" dirty="0" err="1">
                <a:ea typeface="Lato"/>
                <a:cs typeface="Lato"/>
              </a:rPr>
              <a:t>säästäminen</a:t>
            </a:r>
            <a:endParaRPr lang="en-US" dirty="0">
              <a:ea typeface="Lato"/>
              <a:cs typeface="Lato"/>
            </a:endParaRPr>
          </a:p>
          <a:p>
            <a:pPr lvl="2" indent="-261620"/>
            <a:r>
              <a:rPr lang="en-US" dirty="0" err="1">
                <a:ea typeface="Lato"/>
                <a:cs typeface="Lato"/>
              </a:rPr>
              <a:t>Vastuullinen</a:t>
            </a:r>
            <a:r>
              <a:rPr lang="en-US" dirty="0">
                <a:ea typeface="Lato"/>
                <a:cs typeface="Lato"/>
              </a:rPr>
              <a:t> </a:t>
            </a:r>
            <a:r>
              <a:rPr lang="en-US" dirty="0" err="1">
                <a:ea typeface="Lato"/>
                <a:cs typeface="Lato"/>
              </a:rPr>
              <a:t>tiede</a:t>
            </a:r>
            <a:r>
              <a:rPr lang="en-US" dirty="0">
                <a:ea typeface="Lato"/>
                <a:cs typeface="Lato"/>
              </a:rPr>
              <a:t>: </a:t>
            </a:r>
            <a:r>
              <a:rPr lang="en-US" dirty="0" err="1">
                <a:ea typeface="Lato"/>
                <a:cs typeface="Lato"/>
              </a:rPr>
              <a:t>tulosten</a:t>
            </a:r>
            <a:r>
              <a:rPr lang="en-US" dirty="0">
                <a:ea typeface="Lato"/>
                <a:cs typeface="Lato"/>
              </a:rPr>
              <a:t> </a:t>
            </a:r>
            <a:r>
              <a:rPr lang="en-US" dirty="0" err="1">
                <a:ea typeface="Lato"/>
                <a:cs typeface="Lato"/>
              </a:rPr>
              <a:t>todennettavuus</a:t>
            </a:r>
            <a:r>
              <a:rPr lang="en-US" dirty="0">
                <a:ea typeface="Lato"/>
                <a:cs typeface="Lato"/>
              </a:rPr>
              <a:t> ja </a:t>
            </a:r>
            <a:r>
              <a:rPr lang="en-US" dirty="0" err="1">
                <a:ea typeface="Lato"/>
                <a:cs typeface="Lato"/>
              </a:rPr>
              <a:t>työn</a:t>
            </a:r>
            <a:r>
              <a:rPr lang="en-US" dirty="0">
                <a:ea typeface="Lato"/>
                <a:cs typeface="Lato"/>
              </a:rPr>
              <a:t> </a:t>
            </a:r>
            <a:r>
              <a:rPr lang="en-US" dirty="0" err="1">
                <a:ea typeface="Lato"/>
                <a:cs typeface="Lato"/>
              </a:rPr>
              <a:t>läpinäkyvyys</a:t>
            </a:r>
            <a:r>
              <a:rPr lang="en-US" dirty="0">
                <a:ea typeface="Lato"/>
                <a:cs typeface="Lato"/>
              </a:rPr>
              <a:t> </a:t>
            </a:r>
          </a:p>
          <a:p>
            <a:pPr lvl="2" indent="-261620"/>
            <a:r>
              <a:rPr lang="en-US" dirty="0" err="1"/>
              <a:t>Tutkija</a:t>
            </a:r>
            <a:r>
              <a:rPr lang="en-US" dirty="0"/>
              <a:t>, </a:t>
            </a:r>
            <a:r>
              <a:rPr lang="en-US" dirty="0" err="1"/>
              <a:t>ohjaaja</a:t>
            </a:r>
            <a:r>
              <a:rPr lang="en-US" dirty="0"/>
              <a:t>, </a:t>
            </a:r>
            <a:r>
              <a:rPr lang="en-US" dirty="0" err="1"/>
              <a:t>opponentti</a:t>
            </a:r>
            <a:r>
              <a:rPr lang="en-US" dirty="0"/>
              <a:t> </a:t>
            </a:r>
            <a:r>
              <a:rPr lang="en-US" dirty="0" err="1"/>
              <a:t>jne</a:t>
            </a:r>
            <a:r>
              <a:rPr lang="en-US" dirty="0"/>
              <a:t>. </a:t>
            </a:r>
            <a:r>
              <a:rPr lang="en-US" dirty="0" err="1"/>
              <a:t>pystyy</a:t>
            </a:r>
            <a:r>
              <a:rPr lang="en-US" dirty="0"/>
              <a:t> </a:t>
            </a:r>
            <a:r>
              <a:rPr lang="en-US" dirty="0" err="1"/>
              <a:t>ymmärtämään</a:t>
            </a:r>
            <a:r>
              <a:rPr lang="en-US" dirty="0"/>
              <a:t> ja </a:t>
            </a:r>
            <a:r>
              <a:rPr lang="en-US" dirty="0" err="1"/>
              <a:t>käyttämään</a:t>
            </a:r>
            <a:r>
              <a:rPr lang="en-US" dirty="0"/>
              <a:t> </a:t>
            </a:r>
            <a:r>
              <a:rPr lang="en-US" dirty="0" err="1"/>
              <a:t>aineistoa</a:t>
            </a:r>
            <a:r>
              <a:rPr lang="en-US" dirty="0"/>
              <a:t> </a:t>
            </a:r>
            <a:r>
              <a:rPr lang="en-US" dirty="0" err="1"/>
              <a:t>oikein</a:t>
            </a:r>
            <a:endParaRPr lang="en-US" dirty="0" err="1">
              <a:ea typeface="Lato"/>
              <a:cs typeface="Lato"/>
            </a:endParaRPr>
          </a:p>
          <a:p>
            <a:r>
              <a:rPr lang="en-US" dirty="0" err="1"/>
              <a:t>Päiväkirja</a:t>
            </a:r>
            <a:r>
              <a:rPr lang="en-US" dirty="0"/>
              <a:t>: </a:t>
            </a:r>
            <a:r>
              <a:rPr lang="en-US" dirty="0" err="1"/>
              <a:t>aineiston</a:t>
            </a:r>
            <a:r>
              <a:rPr lang="en-US" dirty="0"/>
              <a:t> </a:t>
            </a:r>
            <a:r>
              <a:rPr lang="en-US" dirty="0" err="1"/>
              <a:t>käsittelyn</a:t>
            </a:r>
            <a:r>
              <a:rPr lang="en-US" dirty="0"/>
              <a:t> </a:t>
            </a:r>
            <a:r>
              <a:rPr lang="en-US" dirty="0" err="1"/>
              <a:t>aikana</a:t>
            </a:r>
            <a:r>
              <a:rPr lang="en-US" dirty="0"/>
              <a:t> </a:t>
            </a:r>
            <a:r>
              <a:rPr lang="en-US" dirty="0" err="1"/>
              <a:t>tehdyt</a:t>
            </a:r>
            <a:r>
              <a:rPr lang="en-US" dirty="0"/>
              <a:t> </a:t>
            </a:r>
            <a:r>
              <a:rPr lang="en-US" dirty="0" err="1"/>
              <a:t>toimenpiteet</a:t>
            </a:r>
            <a:endParaRPr lang="en-US" dirty="0">
              <a:ea typeface="Lato"/>
              <a:cs typeface="Lato"/>
            </a:endParaRPr>
          </a:p>
          <a:p>
            <a:pPr lvl="2" indent="-261620"/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tietoa</a:t>
            </a:r>
            <a:r>
              <a:rPr lang="en-US" dirty="0"/>
              <a:t> </a:t>
            </a:r>
            <a:r>
              <a:rPr lang="en-US" dirty="0" err="1"/>
              <a:t>tarvitaan</a:t>
            </a:r>
            <a:r>
              <a:rPr lang="en-US" dirty="0"/>
              <a:t>, </a:t>
            </a:r>
            <a:r>
              <a:rPr lang="en-US" dirty="0" err="1"/>
              <a:t>jotta</a:t>
            </a:r>
            <a:r>
              <a:rPr lang="en-US" dirty="0"/>
              <a:t> </a:t>
            </a:r>
            <a:r>
              <a:rPr lang="en-US" dirty="0" err="1"/>
              <a:t>ymmärtää</a:t>
            </a:r>
            <a:r>
              <a:rPr lang="en-US" dirty="0"/>
              <a:t>, </a:t>
            </a:r>
            <a:r>
              <a:rPr lang="en-US" dirty="0" err="1"/>
              <a:t>mistä</a:t>
            </a:r>
            <a:r>
              <a:rPr lang="en-US" dirty="0"/>
              <a:t> </a:t>
            </a:r>
            <a:r>
              <a:rPr lang="en-US" dirty="0" err="1"/>
              <a:t>aineisto</a:t>
            </a:r>
            <a:r>
              <a:rPr lang="en-US" dirty="0"/>
              <a:t> </a:t>
            </a:r>
            <a:r>
              <a:rPr lang="en-US" dirty="0" err="1"/>
              <a:t>koostuu</a:t>
            </a:r>
            <a:r>
              <a:rPr lang="en-US" dirty="0"/>
              <a:t>?</a:t>
            </a:r>
            <a:endParaRPr lang="en-US" dirty="0">
              <a:ea typeface="Lato"/>
              <a:cs typeface="Lato"/>
            </a:endParaRPr>
          </a:p>
          <a:p>
            <a:pPr lvl="2" indent="-261620"/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aineistolle</a:t>
            </a:r>
            <a:r>
              <a:rPr lang="en-US" dirty="0"/>
              <a:t> on </a:t>
            </a:r>
            <a:r>
              <a:rPr lang="en-US" dirty="0" err="1"/>
              <a:t>tehty</a:t>
            </a:r>
            <a:r>
              <a:rPr lang="en-US" dirty="0"/>
              <a:t>? </a:t>
            </a:r>
            <a:r>
              <a:rPr lang="en-US" dirty="0" err="1"/>
              <a:t>Missä</a:t>
            </a:r>
            <a:r>
              <a:rPr lang="en-US" dirty="0"/>
              <a:t> </a:t>
            </a:r>
            <a:r>
              <a:rPr lang="en-US" dirty="0" err="1"/>
              <a:t>ympäristössä</a:t>
            </a:r>
            <a:r>
              <a:rPr lang="en-US" dirty="0"/>
              <a:t> </a:t>
            </a:r>
            <a:r>
              <a:rPr lang="en-US" dirty="0" err="1"/>
              <a:t>kerätty</a:t>
            </a:r>
            <a:r>
              <a:rPr lang="en-US" dirty="0"/>
              <a:t>? </a:t>
            </a:r>
            <a:r>
              <a:rPr lang="en-US" dirty="0" err="1"/>
              <a:t>Keneltä</a:t>
            </a:r>
            <a:r>
              <a:rPr lang="en-US" dirty="0"/>
              <a:t>? </a:t>
            </a:r>
            <a:r>
              <a:rPr lang="en-US" dirty="0" err="1"/>
              <a:t>Milloin</a:t>
            </a:r>
            <a:r>
              <a:rPr lang="en-US" dirty="0"/>
              <a:t>? Miten </a:t>
            </a:r>
            <a:r>
              <a:rPr lang="en-US" dirty="0" err="1"/>
              <a:t>tietoja</a:t>
            </a:r>
            <a:r>
              <a:rPr lang="en-US" dirty="0"/>
              <a:t> on </a:t>
            </a:r>
            <a:r>
              <a:rPr lang="en-US" dirty="0" err="1"/>
              <a:t>muokattu</a:t>
            </a:r>
            <a:r>
              <a:rPr lang="en-US" dirty="0"/>
              <a:t> ja </a:t>
            </a:r>
            <a:r>
              <a:rPr lang="en-US" dirty="0" err="1"/>
              <a:t>poistettu</a:t>
            </a:r>
            <a:r>
              <a:rPr lang="en-US" dirty="0"/>
              <a:t>, </a:t>
            </a:r>
            <a:r>
              <a:rPr lang="en-US" dirty="0" err="1"/>
              <a:t>esim</a:t>
            </a:r>
            <a:r>
              <a:rPr lang="en-US" dirty="0"/>
              <a:t>. </a:t>
            </a:r>
            <a:r>
              <a:rPr lang="en-US" dirty="0" err="1"/>
              <a:t>karkeistettu</a:t>
            </a:r>
            <a:r>
              <a:rPr lang="en-US" dirty="0"/>
              <a:t> </a:t>
            </a:r>
            <a:r>
              <a:rPr lang="en-US" dirty="0" err="1"/>
              <a:t>muuttujia</a:t>
            </a:r>
            <a:r>
              <a:rPr lang="en-US" dirty="0"/>
              <a:t>?</a:t>
            </a:r>
            <a:endParaRPr lang="en-US" dirty="0">
              <a:ea typeface="Lato"/>
              <a:cs typeface="Lato"/>
            </a:endParaRPr>
          </a:p>
          <a:p>
            <a:pPr marL="269240" indent="-271145"/>
            <a:r>
              <a:rPr lang="en-US" dirty="0" err="1"/>
              <a:t>Esimerkki</a:t>
            </a:r>
            <a:r>
              <a:rPr lang="en-US" dirty="0"/>
              <a:t>: </a:t>
            </a:r>
            <a:r>
              <a:rPr lang="en-US" dirty="0">
                <a:hlinkClick r:id="rId2"/>
              </a:rPr>
              <a:t>Taitavat tenavat -kyselyaineiston ladattava </a:t>
            </a:r>
            <a:r>
              <a:rPr lang="en-US" dirty="0" err="1">
                <a:hlinkClick r:id="rId2"/>
              </a:rPr>
              <a:t>dokumentaatio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JYXissä</a:t>
            </a:r>
            <a:r>
              <a:rPr lang="en-US" dirty="0"/>
              <a:t>.</a:t>
            </a:r>
            <a:endParaRPr lang="en-US" dirty="0">
              <a:ea typeface="Lato"/>
              <a:cs typeface="Lato"/>
            </a:endParaRPr>
          </a:p>
          <a:p>
            <a:pPr marL="269240" indent="-271145"/>
            <a:endParaRPr lang="en-US" dirty="0"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30012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1D6CD-96E7-13F3-23C4-5D0F6FA8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Versionhallinta ja datan organisointi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45DBB-7869-9563-1459-47B4249B01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sz="1600" dirty="0"/>
              <a:t>Tiedostojen ja kansioiden nimeäminen selkeästi, yksilöivästi ja johdonmukaisesti</a:t>
            </a:r>
          </a:p>
          <a:p>
            <a:r>
              <a:rPr lang="fi-FI" sz="1600" dirty="0"/>
              <a:t>Kun analyysitiedostosta otetaan kopion, versioiden nimien päivitys johdonmukaisella tavalla</a:t>
            </a:r>
          </a:p>
          <a:p>
            <a:pPr lvl="1"/>
            <a:r>
              <a:rPr lang="fi-FI" sz="1600" dirty="0"/>
              <a:t>Esim. 20221010_analyysi_otanta1_kortep_V01, 20221010_analyysi_otanta1_kortep_V02 jne.</a:t>
            </a:r>
          </a:p>
          <a:p>
            <a:r>
              <a:rPr lang="fi-FI" sz="1600" dirty="0"/>
              <a:t>Kun aineiston käsittelytoimista laaditaan päiväkirjaa</a:t>
            </a:r>
          </a:p>
          <a:p>
            <a:pPr lvl="1"/>
            <a:r>
              <a:rPr lang="fi-FI" sz="1600" dirty="0"/>
              <a:t>Tallennetaan selkeästi nimettyyn alakansioon samaan kansiohakemistoon aineiston kanssa </a:t>
            </a:r>
            <a:endParaRPr lang="fi-FI" sz="1600" dirty="0">
              <a:ea typeface="Lato"/>
              <a:cs typeface="Lato"/>
            </a:endParaRPr>
          </a:p>
          <a:p>
            <a:r>
              <a:rPr lang="fi-FI" sz="1600" dirty="0">
                <a:ea typeface="Lato"/>
                <a:cs typeface="Lato"/>
              </a:rPr>
              <a:t>Päiväkirjan ja muun dokumentaation nimeäminen kuvaavasti </a:t>
            </a:r>
          </a:p>
          <a:p>
            <a:pPr lvl="1"/>
            <a:r>
              <a:rPr lang="fi-FI" sz="1600" dirty="0">
                <a:ea typeface="Lato"/>
                <a:cs typeface="Lato"/>
              </a:rPr>
              <a:t>Esim. "Dokumentaatio". </a:t>
            </a:r>
          </a:p>
        </p:txBody>
      </p:sp>
      <p:pic>
        <p:nvPicPr>
          <p:cNvPr id="6" name="Content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B209049-8B35-F74B-8AB8-DC1E51CBA2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649" y="1773239"/>
            <a:ext cx="2910256" cy="439261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578C6B-319A-CC4D-3413-7B48786BA8F8}"/>
              </a:ext>
            </a:extLst>
          </p:cNvPr>
          <p:cNvSpPr txBox="1"/>
          <p:nvPr/>
        </p:nvSpPr>
        <p:spPr>
          <a:xfrm>
            <a:off x="7536160" y="6165851"/>
            <a:ext cx="2910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 dirty="0"/>
              <a:t>Kuva: </a:t>
            </a:r>
            <a:r>
              <a:rPr lang="fi-FI" sz="900" dirty="0">
                <a:hlinkClick r:id="rId3"/>
              </a:rPr>
              <a:t>Tietoarkisto: Aineistonhallinnan käsikirja. </a:t>
            </a:r>
            <a:r>
              <a:rPr lang="fi-FI" sz="900" dirty="0"/>
              <a:t>2022. </a:t>
            </a:r>
            <a:r>
              <a:rPr lang="fi-FI" sz="900" dirty="0">
                <a:hlinkClick r:id="rId4"/>
              </a:rPr>
              <a:t>CC BY 4.0</a:t>
            </a:r>
            <a:r>
              <a:rPr lang="fi-FI" sz="9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65976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7FE5C24E-DD53-779F-456D-73EEEFA3E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1" b="11551"/>
          <a:stretch/>
        </p:blipFill>
        <p:spPr/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897F85A-CE9E-2901-2411-ECD3CC9A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30A1-A494-40A4-B110-98BD117055DD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F72A00C-5D68-0BD5-1212-988852E45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573EF39-F6E6-E0B5-6A78-44946C709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14</a:t>
            </a:fld>
            <a:endParaRPr lang="fi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CCA01887-99A9-F9A5-478E-D0F8CB1A0F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Opinnäytteen valmistuminen</a:t>
            </a:r>
          </a:p>
        </p:txBody>
      </p:sp>
      <p:sp>
        <p:nvSpPr>
          <p:cNvPr id="2" name="Alaotsikko 1">
            <a:extLst>
              <a:ext uri="{FF2B5EF4-FFF2-40B4-BE49-F238E27FC236}">
                <a16:creationId xmlns:a16="http://schemas.microsoft.com/office/drawing/2014/main" id="{572CD2B3-F188-21D4-0DFF-34FF68A0FD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22CCF76B-82DA-B702-BCA8-27FE58AFB82E}"/>
              </a:ext>
            </a:extLst>
          </p:cNvPr>
          <p:cNvSpPr txBox="1"/>
          <p:nvPr/>
        </p:nvSpPr>
        <p:spPr>
          <a:xfrm>
            <a:off x="6455272" y="6335451"/>
            <a:ext cx="4032448" cy="2616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100" dirty="0">
                <a:solidFill>
                  <a:srgbClr val="002060"/>
                </a:solidFill>
              </a:rPr>
              <a:t>Kuva: </a:t>
            </a:r>
            <a:r>
              <a:rPr lang="fi-FI" sz="1100" dirty="0" err="1">
                <a:solidFill>
                  <a:srgbClr val="002060"/>
                </a:solidFill>
              </a:rPr>
              <a:t>Gaele</a:t>
            </a:r>
            <a:r>
              <a:rPr lang="fi-FI" sz="1100" dirty="0">
                <a:solidFill>
                  <a:srgbClr val="002060"/>
                </a:solidFill>
              </a:rPr>
              <a:t> Marcel, </a:t>
            </a:r>
            <a:r>
              <a:rPr lang="fi-FI" sz="1100" dirty="0" err="1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fi-FI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0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BDA2B50-D43C-4835-90DB-19587F805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Opinnäyte valmistuu, aineistonhallinta jatkuu vielä hetken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1F80EA-8233-4FF6-BAC9-943FDACE87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556792"/>
            <a:ext cx="4896296" cy="4824957"/>
          </a:xfrm>
          <a:noFill/>
        </p:spPr>
        <p:txBody>
          <a:bodyPr/>
          <a:lstStyle/>
          <a:p>
            <a:r>
              <a:rPr lang="fi-FI" dirty="0"/>
              <a:t>Mitä on tutkimussuunnitelmassa on kuvattu tehtävän aineistolle?</a:t>
            </a:r>
          </a:p>
          <a:p>
            <a:r>
              <a:rPr lang="fi-FI" dirty="0"/>
              <a:t>Miten kauan aineisto tulee säilyttää opinnäytteen valmistumisen jälkeen (esim. 1–2 vuotta)?</a:t>
            </a:r>
            <a:endParaRPr lang="fi-FI" dirty="0">
              <a:ea typeface="Lato"/>
              <a:cs typeface="Lato"/>
            </a:endParaRPr>
          </a:p>
          <a:p>
            <a:r>
              <a:rPr lang="fi-FI" dirty="0"/>
              <a:t>Aineiston mahdollinen hävittäminen on tutkijan vastuulla</a:t>
            </a:r>
          </a:p>
          <a:p>
            <a:pPr lvl="1"/>
            <a:r>
              <a:rPr lang="fi-FI" dirty="0"/>
              <a:t>Suunnitelmallinen hävittäminen, jos ei jatka aineiston parissa valmistumisen jälkeen tai avaa sitä.</a:t>
            </a:r>
            <a:endParaRPr lang="fi-FI" dirty="0">
              <a:ea typeface="Lato"/>
              <a:cs typeface="Lato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60BAF3-0F48-730A-F00E-8BE5ABDCF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556792"/>
            <a:ext cx="4896544" cy="4824958"/>
          </a:xfrm>
          <a:noFill/>
        </p:spPr>
        <p:txBody>
          <a:bodyPr/>
          <a:lstStyle/>
          <a:p>
            <a:r>
              <a:rPr lang="fi-FI" sz="1600" dirty="0"/>
              <a:t>Jos aineistolla on jatkokäyttöarvoa, se ei sisällä henkilötietoja eikä muuta salassa pidettävää tietoa, se kannattaa avata</a:t>
            </a:r>
            <a:endParaRPr lang="fi-FI" sz="1600" dirty="0">
              <a:ea typeface="Lato"/>
              <a:cs typeface="Lato"/>
            </a:endParaRPr>
          </a:p>
          <a:p>
            <a:pPr lvl="1"/>
            <a:r>
              <a:rPr lang="fi-FI" sz="1200" dirty="0">
                <a:ea typeface="Lato"/>
                <a:cs typeface="Lato"/>
              </a:rPr>
              <a:t>Aineiston avaaminen oman tieteenalan data-arkistoissa, esim. SKS tai Tietoarkisto</a:t>
            </a:r>
          </a:p>
          <a:p>
            <a:pPr lvl="1"/>
            <a:r>
              <a:rPr lang="fi-FI" sz="1200" dirty="0">
                <a:hlinkClick r:id="rId3"/>
              </a:rPr>
              <a:t>Aineiston tarjoaminen avattavaksi JYU:n JYX-julkaisuarkistossa </a:t>
            </a:r>
            <a:endParaRPr lang="fi-FI" sz="1200" dirty="0"/>
          </a:p>
          <a:p>
            <a:pPr lvl="2"/>
            <a:r>
              <a:rPr lang="fi-FI" sz="1200" dirty="0"/>
              <a:t>Keskustelu ohjaajan kanssa (arvon määritys)</a:t>
            </a:r>
            <a:endParaRPr lang="fi-FI" sz="1600" dirty="0"/>
          </a:p>
          <a:p>
            <a:pPr marL="802957" lvl="2" indent="-271145"/>
            <a:r>
              <a:rPr lang="fi-FI" sz="1200" dirty="0">
                <a:ea typeface="Lato"/>
                <a:cs typeface="Lato"/>
              </a:rPr>
              <a:t>Opiskelija: </a:t>
            </a:r>
            <a:r>
              <a:rPr lang="fi-FI" sz="1200" dirty="0">
                <a:ea typeface="Lato"/>
                <a:cs typeface="Lato"/>
                <a:hlinkClick r:id="rId4"/>
              </a:rPr>
              <a:t>”Opiskelijoiden tutkimusaineiston julkaisu”-lomake</a:t>
            </a:r>
            <a:endParaRPr lang="fi-FI" sz="1200" dirty="0">
              <a:ea typeface="Lato"/>
              <a:cs typeface="Lato"/>
            </a:endParaRPr>
          </a:p>
          <a:p>
            <a:pPr marL="802957" lvl="2" indent="-271145"/>
            <a:r>
              <a:rPr lang="fi-FI" sz="1200" dirty="0">
                <a:ea typeface="Lato"/>
                <a:cs typeface="Lato"/>
              </a:rPr>
              <a:t>OSC tarkistaa lomakkeen</a:t>
            </a:r>
          </a:p>
          <a:p>
            <a:pPr marL="802957" lvl="2" indent="-271145"/>
            <a:r>
              <a:rPr lang="fi-FI" sz="1200" dirty="0">
                <a:ea typeface="Lato"/>
                <a:cs typeface="Lato"/>
              </a:rPr>
              <a:t>Ohjaaja tarkistaa lomakkeen</a:t>
            </a:r>
          </a:p>
          <a:p>
            <a:pPr marL="802957" lvl="2" indent="-271145"/>
            <a:r>
              <a:rPr lang="fi-FI" sz="1200" dirty="0">
                <a:ea typeface="Lato"/>
                <a:cs typeface="Lato"/>
              </a:rPr>
              <a:t>Aineisto avataan </a:t>
            </a:r>
            <a:r>
              <a:rPr lang="fi-FI" sz="1200" dirty="0" err="1">
                <a:ea typeface="Lato"/>
                <a:cs typeface="Lato"/>
              </a:rPr>
              <a:t>JYXissä</a:t>
            </a:r>
            <a:r>
              <a:rPr lang="fi-FI" sz="1200" dirty="0">
                <a:ea typeface="Lato"/>
                <a:cs typeface="Lat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55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D2D63D6-6260-D6C0-7934-84B6E28F2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9" y="476250"/>
            <a:ext cx="10945166" cy="1080542"/>
          </a:xfrm>
        </p:spPr>
        <p:txBody>
          <a:bodyPr/>
          <a:lstStyle/>
          <a:p>
            <a:r>
              <a:rPr lang="en-US" dirty="0" err="1">
                <a:ea typeface="+mj-lt"/>
                <a:cs typeface="+mj-lt"/>
                <a:hlinkClick r:id="rId2"/>
              </a:rPr>
              <a:t>Tutkimusaineistojen</a:t>
            </a:r>
            <a:r>
              <a:rPr lang="en-US" dirty="0">
                <a:ea typeface="+mj-lt"/>
                <a:cs typeface="+mj-lt"/>
                <a:hlinkClick r:id="rId2"/>
              </a:rPr>
              <a:t> </a:t>
            </a:r>
            <a:r>
              <a:rPr lang="en-US" dirty="0" err="1">
                <a:ea typeface="+mj-lt"/>
                <a:cs typeface="+mj-lt"/>
                <a:hlinkClick r:id="rId2"/>
              </a:rPr>
              <a:t>hallinta</a:t>
            </a:r>
            <a:r>
              <a:rPr lang="en-US" dirty="0">
                <a:ea typeface="+mj-lt"/>
                <a:cs typeface="+mj-lt"/>
              </a:rPr>
              <a:t> -</a:t>
            </a:r>
            <a:r>
              <a:rPr lang="en-US" dirty="0" err="1">
                <a:ea typeface="+mj-lt"/>
                <a:cs typeface="+mj-lt"/>
              </a:rPr>
              <a:t>verkkokurssi</a:t>
            </a:r>
            <a:r>
              <a:rPr lang="en-US" dirty="0">
                <a:ea typeface="+mj-lt"/>
                <a:cs typeface="+mj-lt"/>
              </a:rPr>
              <a:t> (1 op)</a:t>
            </a:r>
            <a:endParaRPr lang="en-US" dirty="0"/>
          </a:p>
        </p:txBody>
      </p:sp>
      <p:pic>
        <p:nvPicPr>
          <p:cNvPr id="5" name="Picture 5" descr="Prosessimuistilista: tutkimussuunnitelma, aineiston kuvailu, oikeudet, henkilötiedot, dokumentointi, julkaiseminen tai tuhoaminen.">
            <a:extLst>
              <a:ext uri="{FF2B5EF4-FFF2-40B4-BE49-F238E27FC236}">
                <a16:creationId xmlns:a16="http://schemas.microsoft.com/office/drawing/2014/main" id="{6344B941-E115-CD52-96F7-B9B6B006BC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00844" y="1912033"/>
            <a:ext cx="7170388" cy="3579242"/>
          </a:xfrm>
          <a:noFill/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6B92CB9-7840-F5BA-4272-D8E4629351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62874" y="1912032"/>
            <a:ext cx="3945185" cy="4253817"/>
          </a:xfrm>
        </p:spPr>
        <p:txBody>
          <a:bodyPr anchor="t"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b="0" dirty="0" err="1"/>
              <a:t>Millaista</a:t>
            </a:r>
            <a:r>
              <a:rPr lang="en-US" b="0" dirty="0"/>
              <a:t> </a:t>
            </a:r>
            <a:r>
              <a:rPr lang="en-US" b="0" dirty="0" err="1"/>
              <a:t>aineistoa</a:t>
            </a:r>
            <a:r>
              <a:rPr lang="en-US" dirty="0"/>
              <a:t> </a:t>
            </a:r>
            <a:r>
              <a:rPr lang="en-US" dirty="0" err="1"/>
              <a:t>käytät</a:t>
            </a:r>
            <a:r>
              <a:rPr lang="en-US" dirty="0"/>
              <a:t> ja </a:t>
            </a:r>
            <a:r>
              <a:rPr lang="en-US" dirty="0" err="1"/>
              <a:t>tuotat</a:t>
            </a:r>
            <a:r>
              <a:rPr lang="en-US" dirty="0"/>
              <a:t>?</a:t>
            </a:r>
            <a:endParaRPr lang="en-US" b="0" dirty="0">
              <a:ea typeface="Lato"/>
              <a:cs typeface="Lato"/>
            </a:endParaRPr>
          </a:p>
          <a:p>
            <a:pPr marL="342900" indent="-342900">
              <a:buFont typeface="Arial"/>
              <a:buChar char="•"/>
            </a:pPr>
            <a:r>
              <a:rPr lang="en-US" b="0" dirty="0" err="1"/>
              <a:t>Aineistosi</a:t>
            </a:r>
            <a:r>
              <a:rPr lang="en-US" b="0" dirty="0"/>
              <a:t> </a:t>
            </a:r>
            <a:r>
              <a:rPr lang="en-US" b="0" dirty="0" err="1"/>
              <a:t>yhtenäisyys</a:t>
            </a:r>
            <a:r>
              <a:rPr lang="en-US" b="0" dirty="0"/>
              <a:t> ja </a:t>
            </a:r>
            <a:r>
              <a:rPr lang="en-US" b="0" dirty="0" err="1"/>
              <a:t>laatu</a:t>
            </a: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b="0" dirty="0" err="1"/>
              <a:t>Eettiset</a:t>
            </a:r>
            <a:r>
              <a:rPr lang="en-US" b="0" dirty="0"/>
              <a:t> </a:t>
            </a:r>
            <a:r>
              <a:rPr lang="en-US" b="0" dirty="0" err="1"/>
              <a:t>kysymykset</a:t>
            </a:r>
            <a:r>
              <a:rPr lang="en-US" b="0" dirty="0"/>
              <a:t>, mm. </a:t>
            </a:r>
            <a:r>
              <a:rPr lang="en-US" b="0" dirty="0" err="1"/>
              <a:t>hlötiedot</a:t>
            </a: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b="0" dirty="0" err="1"/>
              <a:t>Rajoituksia</a:t>
            </a:r>
            <a:r>
              <a:rPr lang="en-US" b="0" dirty="0"/>
              <a:t>, </a:t>
            </a:r>
            <a:r>
              <a:rPr lang="en-US" b="0" dirty="0" err="1"/>
              <a:t>esim</a:t>
            </a:r>
            <a:r>
              <a:rPr lang="en-US" b="0" dirty="0"/>
              <a:t>. </a:t>
            </a:r>
            <a:r>
              <a:rPr lang="en-US" b="0" dirty="0" err="1"/>
              <a:t>tekijänoikeudet</a:t>
            </a:r>
            <a:r>
              <a:rPr lang="en-US" b="0" dirty="0"/>
              <a:t> tai </a:t>
            </a:r>
            <a:r>
              <a:rPr lang="en-US" b="0" dirty="0" err="1"/>
              <a:t>käyttöoikeudet</a:t>
            </a: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b="0" dirty="0" err="1"/>
              <a:t>Dokumentointi</a:t>
            </a:r>
            <a:r>
              <a:rPr lang="en-US" b="0" dirty="0"/>
              <a:t> ja </a:t>
            </a:r>
            <a:r>
              <a:rPr lang="en-US" b="0" dirty="0" err="1"/>
              <a:t>kuvailu</a:t>
            </a: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b="0" dirty="0" err="1"/>
              <a:t>Tallennusalusta</a:t>
            </a:r>
            <a:r>
              <a:rPr lang="en-US" b="0" dirty="0"/>
              <a:t> ja </a:t>
            </a:r>
            <a:r>
              <a:rPr lang="en-US" b="0" dirty="0" err="1"/>
              <a:t>varmuuskopiointi</a:t>
            </a:r>
            <a:endParaRPr lang="en-US" b="0" dirty="0"/>
          </a:p>
          <a:p>
            <a:pPr marL="342900" indent="-342900">
              <a:buFont typeface="Arial"/>
              <a:buChar char="•"/>
            </a:pPr>
            <a:r>
              <a:rPr lang="en-US" b="0" dirty="0" err="1"/>
              <a:t>Suojaus</a:t>
            </a:r>
            <a:endParaRPr lang="en-US" b="0" dirty="0">
              <a:ea typeface="Lato"/>
              <a:cs typeface="Lato"/>
            </a:endParaRPr>
          </a:p>
          <a:p>
            <a:pPr marL="342900" indent="-342900">
              <a:buFont typeface="Arial"/>
              <a:buChar char="•"/>
            </a:pPr>
            <a:r>
              <a:rPr lang="en-US" dirty="0" err="1"/>
              <a:t>Jatkokäyttö</a:t>
            </a:r>
            <a:r>
              <a:rPr lang="en-US" b="0" dirty="0"/>
              <a:t>: </a:t>
            </a:r>
            <a:r>
              <a:rPr lang="en-US" dirty="0" err="1"/>
              <a:t>avaaminen</a:t>
            </a:r>
            <a:r>
              <a:rPr lang="en-US" b="0" dirty="0"/>
              <a:t>, </a:t>
            </a:r>
            <a:r>
              <a:rPr lang="en-US" b="0" dirty="0" err="1"/>
              <a:t>arkistointi</a:t>
            </a:r>
            <a:r>
              <a:rPr lang="en-US" b="0" dirty="0"/>
              <a:t> tai </a:t>
            </a:r>
            <a:r>
              <a:rPr lang="en-US" b="0" dirty="0" err="1"/>
              <a:t>tuhoaminen</a:t>
            </a:r>
            <a:r>
              <a:rPr lang="en-US" b="0" dirty="0"/>
              <a:t>.</a:t>
            </a:r>
          </a:p>
          <a:p>
            <a:pPr marL="342900" indent="-342900">
              <a:buFont typeface="Arial"/>
              <a:buChar char="•"/>
            </a:pPr>
            <a:endParaRPr lang="en-US" b="0" dirty="0">
              <a:ea typeface="Lato"/>
              <a:cs typeface="Lato"/>
            </a:endParaRPr>
          </a:p>
          <a:p>
            <a:pPr marL="342900" indent="-342900">
              <a:buFont typeface="Arial"/>
              <a:buChar char="•"/>
            </a:pP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05242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29A74FAB-4C61-4774-144E-8F6481466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9" b="3889"/>
          <a:stretch/>
        </p:blipFill>
        <p:spPr/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57A3A3D-B2F9-59A3-3115-2E715232B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730A1-A494-40A4-B110-98BD117055DD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738D581-F099-89BD-5646-F1F08E701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68F6FBE-424E-367E-E1A9-9EBF34E33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17</a:t>
            </a:fld>
            <a:endParaRPr lang="fi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1294AAD1-4263-ABB4-BB69-BF4CE64980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Apua ja neuvontaa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3C2C46E7-47BF-5D90-FFA2-E2E80C1FE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9" y="3600668"/>
            <a:ext cx="4535486" cy="1052468"/>
          </a:xfrm>
        </p:spPr>
        <p:txBody>
          <a:bodyPr/>
          <a:lstStyle/>
          <a:p>
            <a:pPr marL="285750" indent="-285750">
              <a:buFont typeface="Arial" panose="05000000000000000000" pitchFamily="2" charset="2"/>
              <a:buChar char="•"/>
            </a:pPr>
            <a:r>
              <a:rPr lang="fi-FI" dirty="0">
                <a:ea typeface="Lato"/>
                <a:cs typeface="Lato"/>
              </a:rPr>
              <a:t>Ohjaaja</a:t>
            </a:r>
            <a:endParaRPr lang="en-US" dirty="0"/>
          </a:p>
          <a:p>
            <a:pPr marL="285750" indent="-285750">
              <a:buFont typeface="Arial" panose="05000000000000000000" pitchFamily="2" charset="2"/>
              <a:buChar char="•"/>
            </a:pPr>
            <a:r>
              <a:rPr lang="fi-FI" dirty="0">
                <a:ea typeface="Lato"/>
                <a:cs typeface="La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Avoimen tiedon keskus</a:t>
            </a:r>
            <a:r>
              <a:rPr lang="fi-FI" dirty="0">
                <a:ea typeface="Lato"/>
                <a:cs typeface="Lato"/>
              </a:rPr>
              <a:t>.</a:t>
            </a:r>
          </a:p>
          <a:p>
            <a:endParaRPr lang="fi-FI" dirty="0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E622216D-BFD5-493C-41A1-A6C4AC8BBCBC}"/>
              </a:ext>
            </a:extLst>
          </p:cNvPr>
          <p:cNvSpPr txBox="1"/>
          <p:nvPr/>
        </p:nvSpPr>
        <p:spPr>
          <a:xfrm>
            <a:off x="6463062" y="6335451"/>
            <a:ext cx="4032448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Kuva: Austin </a:t>
            </a:r>
            <a:r>
              <a:rPr lang="fi-FI" sz="1200" dirty="0" err="1">
                <a:solidFill>
                  <a:schemeClr val="bg1"/>
                </a:solidFill>
              </a:rPr>
              <a:t>Gehmeier</a:t>
            </a:r>
            <a:r>
              <a:rPr lang="fi-FI" sz="1200" dirty="0">
                <a:solidFill>
                  <a:schemeClr val="bg1"/>
                </a:solidFill>
              </a:rPr>
              <a:t>, </a:t>
            </a:r>
            <a:r>
              <a:rPr lang="fi-FI" sz="1200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fi-FI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0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EE8A64-4868-B9C0-4C1C-016640060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"/>
            <a:ext cx="1219198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10621496 w 12192000"/>
              <a:gd name="connsiteY3" fmla="*/ 6857999 h 6857999"/>
              <a:gd name="connsiteX4" fmla="*/ 10405976 w 12192000"/>
              <a:gd name="connsiteY4" fmla="*/ 6706155 h 6857999"/>
              <a:gd name="connsiteX5" fmla="*/ 9766026 w 12192000"/>
              <a:gd name="connsiteY5" fmla="*/ 6250539 h 6857999"/>
              <a:gd name="connsiteX6" fmla="*/ 9105209 w 12192000"/>
              <a:gd name="connsiteY6" fmla="*/ 5777533 h 6857999"/>
              <a:gd name="connsiteX7" fmla="*/ 8910442 w 12192000"/>
              <a:gd name="connsiteY7" fmla="*/ 5638414 h 6857999"/>
              <a:gd name="connsiteX8" fmla="*/ 8712196 w 12192000"/>
              <a:gd name="connsiteY8" fmla="*/ 5495816 h 6857999"/>
              <a:gd name="connsiteX9" fmla="*/ 8322663 w 12192000"/>
              <a:gd name="connsiteY9" fmla="*/ 5210622 h 6857999"/>
              <a:gd name="connsiteX10" fmla="*/ 7929650 w 12192000"/>
              <a:gd name="connsiteY10" fmla="*/ 4921949 h 6857999"/>
              <a:gd name="connsiteX11" fmla="*/ 7540116 w 12192000"/>
              <a:gd name="connsiteY11" fmla="*/ 4636754 h 6857999"/>
              <a:gd name="connsiteX12" fmla="*/ 7140148 w 12192000"/>
              <a:gd name="connsiteY12" fmla="*/ 4358515 h 6857999"/>
              <a:gd name="connsiteX13" fmla="*/ 7042764 w 12192000"/>
              <a:gd name="connsiteY13" fmla="*/ 4292434 h 6857999"/>
              <a:gd name="connsiteX14" fmla="*/ 6945381 w 12192000"/>
              <a:gd name="connsiteY14" fmla="*/ 4222874 h 6857999"/>
              <a:gd name="connsiteX15" fmla="*/ 6747136 w 12192000"/>
              <a:gd name="connsiteY15" fmla="*/ 4090711 h 6857999"/>
              <a:gd name="connsiteX16" fmla="*/ 6545413 w 12192000"/>
              <a:gd name="connsiteY16" fmla="*/ 3962025 h 6857999"/>
              <a:gd name="connsiteX17" fmla="*/ 6347167 w 12192000"/>
              <a:gd name="connsiteY17" fmla="*/ 3833340 h 6857999"/>
              <a:gd name="connsiteX18" fmla="*/ 6145444 w 12192000"/>
              <a:gd name="connsiteY18" fmla="*/ 3711610 h 6857999"/>
              <a:gd name="connsiteX19" fmla="*/ 6044583 w 12192000"/>
              <a:gd name="connsiteY19" fmla="*/ 3652484 h 6857999"/>
              <a:gd name="connsiteX20" fmla="*/ 5943722 w 12192000"/>
              <a:gd name="connsiteY20" fmla="*/ 3596837 h 6857999"/>
              <a:gd name="connsiteX21" fmla="*/ 5842860 w 12192000"/>
              <a:gd name="connsiteY21" fmla="*/ 3537711 h 6857999"/>
              <a:gd name="connsiteX22" fmla="*/ 5738520 w 12192000"/>
              <a:gd name="connsiteY22" fmla="*/ 3482063 h 6857999"/>
              <a:gd name="connsiteX23" fmla="*/ 5637658 w 12192000"/>
              <a:gd name="connsiteY23" fmla="*/ 3426415 h 6857999"/>
              <a:gd name="connsiteX24" fmla="*/ 5536797 w 12192000"/>
              <a:gd name="connsiteY24" fmla="*/ 3374246 h 6857999"/>
              <a:gd name="connsiteX25" fmla="*/ 5328118 w 12192000"/>
              <a:gd name="connsiteY25" fmla="*/ 3273384 h 6857999"/>
              <a:gd name="connsiteX26" fmla="*/ 5122917 w 12192000"/>
              <a:gd name="connsiteY26" fmla="*/ 3176000 h 6857999"/>
              <a:gd name="connsiteX27" fmla="*/ 5018578 w 12192000"/>
              <a:gd name="connsiteY27" fmla="*/ 3130787 h 6857999"/>
              <a:gd name="connsiteX28" fmla="*/ 4914237 w 12192000"/>
              <a:gd name="connsiteY28" fmla="*/ 3085573 h 6857999"/>
              <a:gd name="connsiteX29" fmla="*/ 4806420 w 12192000"/>
              <a:gd name="connsiteY29" fmla="*/ 3043837 h 6857999"/>
              <a:gd name="connsiteX30" fmla="*/ 4702080 w 12192000"/>
              <a:gd name="connsiteY30" fmla="*/ 3005579 h 6857999"/>
              <a:gd name="connsiteX31" fmla="*/ 4597741 w 12192000"/>
              <a:gd name="connsiteY31" fmla="*/ 2967321 h 6857999"/>
              <a:gd name="connsiteX32" fmla="*/ 4489924 w 12192000"/>
              <a:gd name="connsiteY32" fmla="*/ 2929064 h 6857999"/>
              <a:gd name="connsiteX33" fmla="*/ 4382106 w 12192000"/>
              <a:gd name="connsiteY33" fmla="*/ 2894284 h 6857999"/>
              <a:gd name="connsiteX34" fmla="*/ 4274288 w 12192000"/>
              <a:gd name="connsiteY34" fmla="*/ 2862982 h 6857999"/>
              <a:gd name="connsiteX35" fmla="*/ 4166471 w 12192000"/>
              <a:gd name="connsiteY35" fmla="*/ 2831680 h 6857999"/>
              <a:gd name="connsiteX36" fmla="*/ 4058653 w 12192000"/>
              <a:gd name="connsiteY36" fmla="*/ 2800378 h 6857999"/>
              <a:gd name="connsiteX37" fmla="*/ 3950837 w 12192000"/>
              <a:gd name="connsiteY37" fmla="*/ 2776032 h 6857999"/>
              <a:gd name="connsiteX38" fmla="*/ 3843019 w 12192000"/>
              <a:gd name="connsiteY38" fmla="*/ 2751686 h 6857999"/>
              <a:gd name="connsiteX39" fmla="*/ 3731723 w 12192000"/>
              <a:gd name="connsiteY39" fmla="*/ 2727340 h 6857999"/>
              <a:gd name="connsiteX40" fmla="*/ 3620428 w 12192000"/>
              <a:gd name="connsiteY40" fmla="*/ 2709950 h 6857999"/>
              <a:gd name="connsiteX41" fmla="*/ 3509132 w 12192000"/>
              <a:gd name="connsiteY41" fmla="*/ 2692561 h 6857999"/>
              <a:gd name="connsiteX42" fmla="*/ 3397837 w 12192000"/>
              <a:gd name="connsiteY42" fmla="*/ 2675170 h 6857999"/>
              <a:gd name="connsiteX43" fmla="*/ 3286541 w 12192000"/>
              <a:gd name="connsiteY43" fmla="*/ 2664737 h 6857999"/>
              <a:gd name="connsiteX44" fmla="*/ 3175245 w 12192000"/>
              <a:gd name="connsiteY44" fmla="*/ 2654303 h 6857999"/>
              <a:gd name="connsiteX45" fmla="*/ 3060471 w 12192000"/>
              <a:gd name="connsiteY45" fmla="*/ 2643869 h 6857999"/>
              <a:gd name="connsiteX46" fmla="*/ 2945699 w 12192000"/>
              <a:gd name="connsiteY46" fmla="*/ 2640391 h 6857999"/>
              <a:gd name="connsiteX47" fmla="*/ 2830925 w 12192000"/>
              <a:gd name="connsiteY47" fmla="*/ 2636913 h 6857999"/>
              <a:gd name="connsiteX48" fmla="*/ 2716152 w 12192000"/>
              <a:gd name="connsiteY48" fmla="*/ 2636913 h 6857999"/>
              <a:gd name="connsiteX49" fmla="*/ 2601377 w 12192000"/>
              <a:gd name="connsiteY49" fmla="*/ 2640391 h 6857999"/>
              <a:gd name="connsiteX50" fmla="*/ 2486604 w 12192000"/>
              <a:gd name="connsiteY50" fmla="*/ 2647347 h 6857999"/>
              <a:gd name="connsiteX51" fmla="*/ 2382265 w 12192000"/>
              <a:gd name="connsiteY51" fmla="*/ 2654303 h 6857999"/>
              <a:gd name="connsiteX52" fmla="*/ 2281404 w 12192000"/>
              <a:gd name="connsiteY52" fmla="*/ 2661259 h 6857999"/>
              <a:gd name="connsiteX53" fmla="*/ 2180541 w 12192000"/>
              <a:gd name="connsiteY53" fmla="*/ 2671693 h 6857999"/>
              <a:gd name="connsiteX54" fmla="*/ 2083158 w 12192000"/>
              <a:gd name="connsiteY54" fmla="*/ 2682126 h 6857999"/>
              <a:gd name="connsiteX55" fmla="*/ 1985774 w 12192000"/>
              <a:gd name="connsiteY55" fmla="*/ 2696039 h 6857999"/>
              <a:gd name="connsiteX56" fmla="*/ 1888390 w 12192000"/>
              <a:gd name="connsiteY56" fmla="*/ 2709950 h 6857999"/>
              <a:gd name="connsiteX57" fmla="*/ 1791007 w 12192000"/>
              <a:gd name="connsiteY57" fmla="*/ 2723862 h 6857999"/>
              <a:gd name="connsiteX58" fmla="*/ 1697101 w 12192000"/>
              <a:gd name="connsiteY58" fmla="*/ 2741252 h 6857999"/>
              <a:gd name="connsiteX59" fmla="*/ 1606674 w 12192000"/>
              <a:gd name="connsiteY59" fmla="*/ 2758642 h 6857999"/>
              <a:gd name="connsiteX60" fmla="*/ 1512768 w 12192000"/>
              <a:gd name="connsiteY60" fmla="*/ 2779510 h 6857999"/>
              <a:gd name="connsiteX61" fmla="*/ 1425818 w 12192000"/>
              <a:gd name="connsiteY61" fmla="*/ 2800378 h 6857999"/>
              <a:gd name="connsiteX62" fmla="*/ 1335391 w 12192000"/>
              <a:gd name="connsiteY62" fmla="*/ 2821246 h 6857999"/>
              <a:gd name="connsiteX63" fmla="*/ 1248441 w 12192000"/>
              <a:gd name="connsiteY63" fmla="*/ 2845592 h 6857999"/>
              <a:gd name="connsiteX64" fmla="*/ 1158015 w 12192000"/>
              <a:gd name="connsiteY64" fmla="*/ 2873416 h 6857999"/>
              <a:gd name="connsiteX65" fmla="*/ 1071064 w 12192000"/>
              <a:gd name="connsiteY65" fmla="*/ 2901240 h 6857999"/>
              <a:gd name="connsiteX66" fmla="*/ 987592 w 12192000"/>
              <a:gd name="connsiteY66" fmla="*/ 2929064 h 6857999"/>
              <a:gd name="connsiteX67" fmla="*/ 900643 w 12192000"/>
              <a:gd name="connsiteY67" fmla="*/ 2956887 h 6857999"/>
              <a:gd name="connsiteX68" fmla="*/ 817171 w 12192000"/>
              <a:gd name="connsiteY68" fmla="*/ 2991667 h 6857999"/>
              <a:gd name="connsiteX69" fmla="*/ 733699 w 12192000"/>
              <a:gd name="connsiteY69" fmla="*/ 3022969 h 6857999"/>
              <a:gd name="connsiteX70" fmla="*/ 650228 w 12192000"/>
              <a:gd name="connsiteY70" fmla="*/ 3057749 h 6857999"/>
              <a:gd name="connsiteX71" fmla="*/ 566756 w 12192000"/>
              <a:gd name="connsiteY71" fmla="*/ 3096007 h 6857999"/>
              <a:gd name="connsiteX72" fmla="*/ 483284 w 12192000"/>
              <a:gd name="connsiteY72" fmla="*/ 3134265 h 6857999"/>
              <a:gd name="connsiteX73" fmla="*/ 399813 w 12192000"/>
              <a:gd name="connsiteY73" fmla="*/ 3172523 h 6857999"/>
              <a:gd name="connsiteX74" fmla="*/ 319819 w 12192000"/>
              <a:gd name="connsiteY74" fmla="*/ 3214258 h 6857999"/>
              <a:gd name="connsiteX75" fmla="*/ 152876 w 12192000"/>
              <a:gd name="connsiteY75" fmla="*/ 3304686 h 6857999"/>
              <a:gd name="connsiteX76" fmla="*/ 0 w 12192000"/>
              <a:gd name="connsiteY76" fmla="*/ 339250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10621496" y="6857999"/>
                </a:lnTo>
                <a:lnTo>
                  <a:pt x="10405976" y="6706155"/>
                </a:lnTo>
                <a:lnTo>
                  <a:pt x="9766026" y="6250539"/>
                </a:lnTo>
                <a:lnTo>
                  <a:pt x="9105209" y="5777533"/>
                </a:lnTo>
                <a:lnTo>
                  <a:pt x="8910442" y="5638414"/>
                </a:lnTo>
                <a:lnTo>
                  <a:pt x="8712196" y="5495816"/>
                </a:lnTo>
                <a:lnTo>
                  <a:pt x="8322663" y="5210622"/>
                </a:lnTo>
                <a:lnTo>
                  <a:pt x="7929650" y="4921949"/>
                </a:lnTo>
                <a:lnTo>
                  <a:pt x="7540116" y="4636754"/>
                </a:lnTo>
                <a:lnTo>
                  <a:pt x="7140148" y="4358515"/>
                </a:lnTo>
                <a:lnTo>
                  <a:pt x="7042764" y="4292434"/>
                </a:lnTo>
                <a:lnTo>
                  <a:pt x="6945381" y="4222874"/>
                </a:lnTo>
                <a:lnTo>
                  <a:pt x="6747136" y="4090711"/>
                </a:lnTo>
                <a:lnTo>
                  <a:pt x="6545413" y="3962025"/>
                </a:lnTo>
                <a:lnTo>
                  <a:pt x="6347167" y="3833340"/>
                </a:lnTo>
                <a:lnTo>
                  <a:pt x="6145444" y="3711610"/>
                </a:lnTo>
                <a:lnTo>
                  <a:pt x="6044583" y="3652484"/>
                </a:lnTo>
                <a:lnTo>
                  <a:pt x="5943722" y="3596837"/>
                </a:lnTo>
                <a:lnTo>
                  <a:pt x="5842860" y="3537711"/>
                </a:lnTo>
                <a:lnTo>
                  <a:pt x="5738520" y="3482063"/>
                </a:lnTo>
                <a:lnTo>
                  <a:pt x="5637658" y="3426415"/>
                </a:lnTo>
                <a:lnTo>
                  <a:pt x="5536797" y="3374246"/>
                </a:lnTo>
                <a:lnTo>
                  <a:pt x="5328118" y="3273384"/>
                </a:lnTo>
                <a:lnTo>
                  <a:pt x="5122917" y="3176000"/>
                </a:lnTo>
                <a:lnTo>
                  <a:pt x="5018578" y="3130787"/>
                </a:lnTo>
                <a:lnTo>
                  <a:pt x="4914237" y="3085573"/>
                </a:lnTo>
                <a:lnTo>
                  <a:pt x="4806420" y="3043837"/>
                </a:lnTo>
                <a:lnTo>
                  <a:pt x="4702080" y="3005579"/>
                </a:lnTo>
                <a:lnTo>
                  <a:pt x="4597741" y="2967321"/>
                </a:lnTo>
                <a:lnTo>
                  <a:pt x="4489924" y="2929064"/>
                </a:lnTo>
                <a:lnTo>
                  <a:pt x="4382106" y="2894284"/>
                </a:lnTo>
                <a:lnTo>
                  <a:pt x="4274288" y="2862982"/>
                </a:lnTo>
                <a:lnTo>
                  <a:pt x="4166471" y="2831680"/>
                </a:lnTo>
                <a:lnTo>
                  <a:pt x="4058653" y="2800378"/>
                </a:lnTo>
                <a:lnTo>
                  <a:pt x="3950837" y="2776032"/>
                </a:lnTo>
                <a:lnTo>
                  <a:pt x="3843019" y="2751686"/>
                </a:lnTo>
                <a:lnTo>
                  <a:pt x="3731723" y="2727340"/>
                </a:lnTo>
                <a:lnTo>
                  <a:pt x="3620428" y="2709950"/>
                </a:lnTo>
                <a:lnTo>
                  <a:pt x="3509132" y="2692561"/>
                </a:lnTo>
                <a:lnTo>
                  <a:pt x="3397837" y="2675170"/>
                </a:lnTo>
                <a:lnTo>
                  <a:pt x="3286541" y="2664737"/>
                </a:lnTo>
                <a:lnTo>
                  <a:pt x="3175245" y="2654303"/>
                </a:lnTo>
                <a:lnTo>
                  <a:pt x="3060471" y="2643869"/>
                </a:lnTo>
                <a:lnTo>
                  <a:pt x="2945699" y="2640391"/>
                </a:lnTo>
                <a:lnTo>
                  <a:pt x="2830925" y="2636913"/>
                </a:lnTo>
                <a:lnTo>
                  <a:pt x="2716152" y="2636913"/>
                </a:lnTo>
                <a:lnTo>
                  <a:pt x="2601377" y="2640391"/>
                </a:lnTo>
                <a:lnTo>
                  <a:pt x="2486604" y="2647347"/>
                </a:lnTo>
                <a:lnTo>
                  <a:pt x="2382265" y="2654303"/>
                </a:lnTo>
                <a:lnTo>
                  <a:pt x="2281404" y="2661259"/>
                </a:lnTo>
                <a:lnTo>
                  <a:pt x="2180541" y="2671693"/>
                </a:lnTo>
                <a:lnTo>
                  <a:pt x="2083158" y="2682126"/>
                </a:lnTo>
                <a:lnTo>
                  <a:pt x="1985774" y="2696039"/>
                </a:lnTo>
                <a:lnTo>
                  <a:pt x="1888390" y="2709950"/>
                </a:lnTo>
                <a:lnTo>
                  <a:pt x="1791007" y="2723862"/>
                </a:lnTo>
                <a:lnTo>
                  <a:pt x="1697101" y="2741252"/>
                </a:lnTo>
                <a:lnTo>
                  <a:pt x="1606674" y="2758642"/>
                </a:lnTo>
                <a:lnTo>
                  <a:pt x="1512768" y="2779510"/>
                </a:lnTo>
                <a:lnTo>
                  <a:pt x="1425818" y="2800378"/>
                </a:lnTo>
                <a:lnTo>
                  <a:pt x="1335391" y="2821246"/>
                </a:lnTo>
                <a:lnTo>
                  <a:pt x="1248441" y="2845592"/>
                </a:lnTo>
                <a:lnTo>
                  <a:pt x="1158015" y="2873416"/>
                </a:lnTo>
                <a:lnTo>
                  <a:pt x="1071064" y="2901240"/>
                </a:lnTo>
                <a:lnTo>
                  <a:pt x="987592" y="2929064"/>
                </a:lnTo>
                <a:lnTo>
                  <a:pt x="900643" y="2956887"/>
                </a:lnTo>
                <a:lnTo>
                  <a:pt x="817171" y="2991667"/>
                </a:lnTo>
                <a:lnTo>
                  <a:pt x="733699" y="3022969"/>
                </a:lnTo>
                <a:lnTo>
                  <a:pt x="650228" y="3057749"/>
                </a:lnTo>
                <a:lnTo>
                  <a:pt x="566756" y="3096007"/>
                </a:lnTo>
                <a:lnTo>
                  <a:pt x="483284" y="3134265"/>
                </a:lnTo>
                <a:lnTo>
                  <a:pt x="399813" y="3172523"/>
                </a:lnTo>
                <a:lnTo>
                  <a:pt x="319819" y="3214258"/>
                </a:lnTo>
                <a:lnTo>
                  <a:pt x="152876" y="3304686"/>
                </a:lnTo>
                <a:lnTo>
                  <a:pt x="0" y="339250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46AB1986-0205-D867-3F3E-31C6F563F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47" y="3789039"/>
            <a:ext cx="5327971" cy="864097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fi-FI" sz="3000" b="1" kern="1200" spc="-20" baseline="0">
                <a:latin typeface="+mj-lt"/>
                <a:ea typeface="+mj-ea"/>
                <a:cs typeface="+mj-cs"/>
              </a:rPr>
              <a:t>Lähteenä käytetty oppimateriaalia: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EA6221D-7EC5-90D1-10E3-2C315CF95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 vert="horz" lIns="0" tIns="0" rIns="0" b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fld id="{BDD6005C-FAC2-4207-9902-47E1B846638E}" type="datetime1">
              <a:rPr lang="fi-FI" smtClean="0"/>
              <a:pPr>
                <a:spcAft>
                  <a:spcPts val="600"/>
                </a:spcAft>
              </a:pPr>
              <a:t>25.1.2026</a:t>
            </a:fld>
            <a:endParaRPr lang="fi-FI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DEB61AC-160B-E232-8B4B-F64FAB547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 vert="horz" lIns="0" tIns="0" rIns="0" b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r>
              <a:rPr lang="fi-FI" b="0" i="0" kern="1200" cap="all" spc="50" baseline="0">
                <a:latin typeface="+mj-lt"/>
                <a:ea typeface="+mn-ea"/>
                <a:cs typeface="+mn-cs"/>
              </a:rPr>
              <a:t>JYU Since 1863.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44D75BD-8BEC-8054-D827-609FFE478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 vert="horz" lIns="0" tIns="0" rIns="0" bIns="0" rtlCol="0" anchor="ctr" anchorCtr="0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18</a:t>
            </a:fld>
            <a:endParaRPr lang="fi-FI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43A6DF36-705C-4FB6-4DD6-065D203009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4916589"/>
            <a:ext cx="7200303" cy="1368698"/>
          </a:xfrm>
        </p:spPr>
        <p:txBody>
          <a:bodyPr vert="horz" lIns="0" tIns="0" rIns="0" bIns="0" rtlCol="0" anchor="t" anchorCtr="0">
            <a:normAutofit lnSpcReduction="10000"/>
          </a:bodyPr>
          <a:lstStyle/>
          <a:p>
            <a:pPr marL="0" indent="0">
              <a:buNone/>
            </a:pPr>
            <a:r>
              <a:rPr lang="fi-FI" dirty="0"/>
              <a:t>Vallittu, Marjo &amp; Marttila, Juuso (2020) Tutkimusaineistojen hallinta. Jyväskylä: Jyväskylän yliopisto. Oppimateriaali, CC BY-NC 4.0.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Kuvat, jos ei muuta mainittu: PowerPoint.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C247AE7-93E3-DE6D-225D-E6295A87F69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251313" y="476250"/>
            <a:ext cx="316800" cy="720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5170231C-3899-232B-CF7B-FE94640404DA}"/>
              </a:ext>
            </a:extLst>
          </p:cNvPr>
          <p:cNvSpPr txBox="1"/>
          <p:nvPr/>
        </p:nvSpPr>
        <p:spPr>
          <a:xfrm>
            <a:off x="10495229" y="5871643"/>
            <a:ext cx="1512168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i-FI" sz="1200" dirty="0">
                <a:solidFill>
                  <a:schemeClr val="bg1"/>
                </a:solidFill>
              </a:rPr>
              <a:t>Kuva: </a:t>
            </a:r>
            <a:r>
              <a:rPr lang="fi-FI" sz="1200" dirty="0" err="1">
                <a:solidFill>
                  <a:schemeClr val="bg1"/>
                </a:solidFill>
              </a:rPr>
              <a:t>Kimberly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</a:rPr>
              <a:t>Farmer</a:t>
            </a:r>
            <a:r>
              <a:rPr lang="fi-FI" sz="1200" dirty="0">
                <a:solidFill>
                  <a:schemeClr val="bg1"/>
                </a:solidFill>
              </a:rPr>
              <a:t>, </a:t>
            </a:r>
            <a:r>
              <a:rPr lang="fi-FI" sz="12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fi-FI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4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00912A-5CED-DBED-D35B-331C92305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Yhdessä pohdittavaa ohjaajalle ja opinnäytteen tekijälle</a:t>
            </a:r>
            <a:endParaRPr lang="en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E048829-7E6F-E657-F97C-0155494DF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75" y="2092990"/>
            <a:ext cx="7200900" cy="4392612"/>
          </a:xfrm>
        </p:spPr>
        <p:txBody>
          <a:bodyPr/>
          <a:lstStyle/>
          <a:p>
            <a:r>
              <a:rPr lang="fi-FI" dirty="0"/>
              <a:t>Dokumentaatio </a:t>
            </a:r>
          </a:p>
          <a:p>
            <a:pPr marL="541020" lvl="1" indent="-271145"/>
            <a:r>
              <a:rPr lang="fi-FI" dirty="0"/>
              <a:t>Onko tieteenalalla vakiintuneita kuvailukäytäntöjä (laboratoriopäiväkirjat, kuvailu-</a:t>
            </a:r>
            <a:r>
              <a:rPr lang="fi-FI" dirty="0" err="1"/>
              <a:t>excelit</a:t>
            </a:r>
            <a:r>
              <a:rPr lang="fi-FI" dirty="0"/>
              <a:t>, analyysiohjelmiston oma metadatatyökalu tms.), joita voit vinkata ohjattavalle? </a:t>
            </a:r>
            <a:endParaRPr lang="fi-FI" dirty="0">
              <a:ea typeface="Lato"/>
              <a:cs typeface="Lato"/>
            </a:endParaRPr>
          </a:p>
          <a:p>
            <a:r>
              <a:rPr lang="fi-FI" dirty="0"/>
              <a:t>Aineiston jatkokäyttö opiskelijan valmistumisen jälkeen</a:t>
            </a:r>
          </a:p>
          <a:p>
            <a:pPr marL="541020" lvl="1" indent="-271145"/>
            <a:r>
              <a:rPr lang="fi-FI" dirty="0"/>
              <a:t>Miten auttaa opiskelijaa arvioimaan, onko graduaineistoa mahdollista käyttää myös opintojen päättymisen jälkeen? </a:t>
            </a:r>
            <a:endParaRPr lang="fi-FI" dirty="0">
              <a:ea typeface="Lato"/>
              <a:cs typeface="Lato"/>
            </a:endParaRPr>
          </a:p>
          <a:p>
            <a:pPr lvl="2" indent="-261620"/>
            <a:r>
              <a:rPr lang="fi-FI" dirty="0"/>
              <a:t>Kun aineistolla on jatkokäyttöpotentiaalia,</a:t>
            </a:r>
            <a:r>
              <a:rPr lang="fi-FI" b="1" dirty="0"/>
              <a:t> opiskelijan kannattaa avata se yliopiston JYX-julkaisuarkistossa.</a:t>
            </a:r>
            <a:endParaRPr lang="en-FI" b="1" dirty="0">
              <a:ea typeface="Lato"/>
              <a:cs typeface="Lato"/>
            </a:endParaRPr>
          </a:p>
        </p:txBody>
      </p:sp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72841C81-86C7-8B27-FE1F-0411F181B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r="5456"/>
          <a:stretch>
            <a:fillRect/>
          </a:stretch>
        </p:blipFill>
        <p:spPr/>
      </p:pic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E9377FDE-9490-303D-9031-F63DB36968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75C16A45-81BE-E3AC-C6BB-205F35295244}"/>
              </a:ext>
            </a:extLst>
          </p:cNvPr>
          <p:cNvSpPr txBox="1"/>
          <p:nvPr/>
        </p:nvSpPr>
        <p:spPr>
          <a:xfrm>
            <a:off x="8472263" y="6309321"/>
            <a:ext cx="3095849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Kuva: </a:t>
            </a:r>
            <a:r>
              <a:rPr lang="fi-FI" sz="1200" dirty="0" err="1">
                <a:solidFill>
                  <a:schemeClr val="bg1"/>
                </a:solidFill>
              </a:rPr>
              <a:t>charlesdeluvio</a:t>
            </a:r>
            <a:r>
              <a:rPr lang="fi-FI" sz="1200" dirty="0">
                <a:solidFill>
                  <a:schemeClr val="bg1"/>
                </a:solidFill>
              </a:rPr>
              <a:t> </a:t>
            </a:r>
            <a:r>
              <a:rPr lang="fi-FI" sz="12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fi-FI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316B21-3116-B1F9-7D31-676592DE3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Käyttöohje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B625C5C-7676-554D-FC6B-126F74680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Tämä diapaketti on avoin oppimateriaali, joka on suunniteltu erityisesti JYU:n opettajien käyttöön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1400" dirty="0"/>
              <a:t>Materiaali on kohdennettu kandidaatti- ja graduvaiheen ohjaajille</a:t>
            </a:r>
          </a:p>
          <a:p>
            <a:pPr marL="1004887" lvl="2" indent="-285750"/>
            <a:r>
              <a:rPr lang="fi-FI" sz="1400" dirty="0"/>
              <a:t>Dioissa puhutaan tutkijasta, joka on tässä tapauksessa opiskelija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JYU:n tutkijoille on oma ohjeistus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Dioja voi hyödyntää oman ryhmän opetuksessa CC BY-NC -lisenssin mukaisesti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/>
              <a:t>Lisätietoa opinnäytteiden aineistonhallinnasta </a:t>
            </a:r>
            <a:r>
              <a:rPr lang="fi-FI" sz="1600" dirty="0">
                <a:solidFill>
                  <a:schemeClr val="tx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ohjaajan oppaassa</a:t>
            </a:r>
            <a:r>
              <a:rPr lang="fi-FI" sz="16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FI" sz="16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0" name="Kuvan paikkamerkki 9">
            <a:extLst>
              <a:ext uri="{FF2B5EF4-FFF2-40B4-BE49-F238E27FC236}">
                <a16:creationId xmlns:a16="http://schemas.microsoft.com/office/drawing/2014/main" id="{B4D23B36-6E6C-35BF-4144-5C2164C03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3" r="21073"/>
          <a:stretch>
            <a:fillRect/>
          </a:stretch>
        </p:blipFill>
        <p:spPr/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35BBF78-8A92-0A13-EC15-F0A365744C5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10537E6C-3010-666E-DA25-ACCAD63F55A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141B497-A1EF-4919-9591-DEA47F30A355}" type="datetime1">
              <a:rPr lang="fi-FI" smtClean="0"/>
              <a:t>25.1.2026</a:t>
            </a:fld>
            <a:endParaRPr lang="fi-FI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A01B5A01-DE11-DC97-4954-01FD0625E8D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8" name="Dian numeron paikkamerkki 7">
            <a:extLst>
              <a:ext uri="{FF2B5EF4-FFF2-40B4-BE49-F238E27FC236}">
                <a16:creationId xmlns:a16="http://schemas.microsoft.com/office/drawing/2014/main" id="{39492086-8AB6-FD78-9809-8A875283CB7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2</a:t>
            </a:fld>
            <a:endParaRPr lang="fi-FI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4CEF379E-48B4-07A4-A3F6-FEEC287C0341}"/>
              </a:ext>
            </a:extLst>
          </p:cNvPr>
          <p:cNvSpPr txBox="1"/>
          <p:nvPr/>
        </p:nvSpPr>
        <p:spPr>
          <a:xfrm>
            <a:off x="6527552" y="6335451"/>
            <a:ext cx="2982587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Kuva: </a:t>
            </a:r>
            <a:r>
              <a:rPr lang="fi-FI" sz="1200" dirty="0" err="1">
                <a:solidFill>
                  <a:schemeClr val="bg1"/>
                </a:solidFill>
              </a:rPr>
              <a:t>Unseen</a:t>
            </a:r>
            <a:r>
              <a:rPr lang="fi-FI" sz="1200" dirty="0">
                <a:solidFill>
                  <a:schemeClr val="bg1"/>
                </a:solidFill>
              </a:rPr>
              <a:t> Studio, </a:t>
            </a:r>
            <a:r>
              <a:rPr lang="fi-FI" sz="1200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fi-FI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9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71AD08C-315F-AF0F-B763-B5888A364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Sisältö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F580ABA-8EE0-A5B4-EECD-5E53D724A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2C9BA-9F49-4668-B03D-C19CF1E513F6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704D83A-0108-C15A-4614-73270331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JYU </a:t>
            </a:r>
            <a:r>
              <a:rPr lang="fi-FI" dirty="0" err="1"/>
              <a:t>Since</a:t>
            </a:r>
            <a:r>
              <a:rPr lang="fi-FI" dirty="0"/>
              <a:t> 1863.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BB0632E-9198-617A-0297-314C765C8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3</a:t>
            </a:fld>
            <a:endParaRPr lang="fi-FI"/>
          </a:p>
        </p:txBody>
      </p:sp>
      <p:graphicFrame>
        <p:nvGraphicFramePr>
          <p:cNvPr id="7" name="Kaaviokuva 6">
            <a:extLst>
              <a:ext uri="{FF2B5EF4-FFF2-40B4-BE49-F238E27FC236}">
                <a16:creationId xmlns:a16="http://schemas.microsoft.com/office/drawing/2014/main" id="{3AF93231-028A-FD0B-60DE-5E9836C16F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0234353"/>
              </p:ext>
            </p:extLst>
          </p:nvPr>
        </p:nvGraphicFramePr>
        <p:xfrm>
          <a:off x="911424" y="120211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80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5B4BB29C-6F7F-BE6F-C731-831D6A74C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6" r="21076"/>
          <a:stretch/>
        </p:blipFill>
        <p:spPr/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7379926F-F622-5E3E-C2CD-E3D52159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753E-95AF-47EE-BCF8-DFFACE6AEFFF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F4DDDF7-D93C-DC39-C8BE-ADBAF6AD7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BA7E73C-1390-99AB-DBF6-15F4E6F50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4</a:t>
            </a:fld>
            <a:endParaRPr lang="fi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9C8B4B23-1E14-2EAA-76BB-071E0EABF4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Suunnittelu</a:t>
            </a:r>
          </a:p>
        </p:txBody>
      </p:sp>
      <p:sp>
        <p:nvSpPr>
          <p:cNvPr id="2" name="Alaotsikko 1">
            <a:extLst>
              <a:ext uri="{FF2B5EF4-FFF2-40B4-BE49-F238E27FC236}">
                <a16:creationId xmlns:a16="http://schemas.microsoft.com/office/drawing/2014/main" id="{7852E3C0-E2DC-CD69-9C38-727B2EC231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9C267B7A-B3F0-37DA-8400-455FAD0D2598}"/>
              </a:ext>
            </a:extLst>
          </p:cNvPr>
          <p:cNvSpPr txBox="1"/>
          <p:nvPr/>
        </p:nvSpPr>
        <p:spPr>
          <a:xfrm>
            <a:off x="7104112" y="6335451"/>
            <a:ext cx="2982587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200" dirty="0">
                <a:solidFill>
                  <a:schemeClr val="bg1"/>
                </a:solidFill>
              </a:rPr>
              <a:t>Kuva: Amy </a:t>
            </a:r>
            <a:r>
              <a:rPr lang="fi-FI" sz="1200" dirty="0" err="1">
                <a:solidFill>
                  <a:schemeClr val="bg1"/>
                </a:solidFill>
              </a:rPr>
              <a:t>Hirschi</a:t>
            </a:r>
            <a:r>
              <a:rPr lang="fi-FI" sz="1200" dirty="0">
                <a:solidFill>
                  <a:schemeClr val="bg1"/>
                </a:solidFill>
              </a:rPr>
              <a:t>, </a:t>
            </a:r>
            <a:r>
              <a:rPr lang="fi-FI" sz="12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fi-FI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33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E09B0-07EC-B6F3-42CB-531D336EB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</p:spPr>
        <p:txBody>
          <a:bodyPr anchor="t">
            <a:normAutofit/>
          </a:bodyPr>
          <a:lstStyle/>
          <a:p>
            <a:r>
              <a:rPr lang="en-US" err="1"/>
              <a:t>Suunnitelmallinen</a:t>
            </a:r>
            <a:r>
              <a:rPr lang="en-US"/>
              <a:t> </a:t>
            </a:r>
            <a:r>
              <a:rPr lang="en-US" err="1"/>
              <a:t>aineistonhallinta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FEA499F-03ED-D8C6-AF96-69F0064C37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/>
          <a:lstStyle/>
          <a:p>
            <a:pPr>
              <a:spcAft>
                <a:spcPts val="600"/>
              </a:spcAft>
            </a:pPr>
            <a:fld id="{9D2E8CCC-1D0D-48E1-A9C2-52ED9DFBB9E1}" type="datetime1">
              <a:rPr lang="fi-FI" smtClean="0"/>
              <a:pPr>
                <a:spcAft>
                  <a:spcPts val="600"/>
                </a:spcAft>
              </a:pPr>
              <a:t>25.1.2026</a:t>
            </a:fld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BB1227E-1DEA-DE51-1405-102FD4BD2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/>
              <a:t>JYU Since 1863.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C601C97-C527-06D1-F1C5-4F52DC06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/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5</a:t>
            </a:fld>
            <a:endParaRPr lang="fi-FI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0577D83-7CBE-A8E7-9B2A-0E1C5909C1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9469320"/>
              </p:ext>
            </p:extLst>
          </p:nvPr>
        </p:nvGraphicFramePr>
        <p:xfrm>
          <a:off x="623889" y="1773239"/>
          <a:ext cx="10940436" cy="439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910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kaikkea tutkimusaineisto on ja voi olla?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D572D-C5AE-4294-AC74-F90B1751845C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t>6</a:t>
            </a:fld>
            <a:endParaRPr lang="fi-FI"/>
          </a:p>
        </p:txBody>
      </p:sp>
      <p:graphicFrame>
        <p:nvGraphicFramePr>
          <p:cNvPr id="7" name="Sisällön paikkamerkki 6">
            <a:extLst>
              <a:ext uri="{FF2B5EF4-FFF2-40B4-BE49-F238E27FC236}">
                <a16:creationId xmlns:a16="http://schemas.microsoft.com/office/drawing/2014/main" id="{457F39F6-6606-43B8-AD61-2F0CB0CCED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3063183"/>
              </p:ext>
            </p:extLst>
          </p:nvPr>
        </p:nvGraphicFramePr>
        <p:xfrm>
          <a:off x="2135560" y="1895623"/>
          <a:ext cx="8926285" cy="4557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15CA77CD-9446-4D89-8662-B2915B6F317E}"/>
              </a:ext>
            </a:extLst>
          </p:cNvPr>
          <p:cNvSpPr/>
          <p:nvPr/>
        </p:nvSpPr>
        <p:spPr>
          <a:xfrm>
            <a:off x="3801438" y="3193252"/>
            <a:ext cx="3359649" cy="1972638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E48C85-DC5F-45F5-9473-1062CE932C45}"/>
              </a:ext>
            </a:extLst>
          </p:cNvPr>
          <p:cNvSpPr txBox="1"/>
          <p:nvPr/>
        </p:nvSpPr>
        <p:spPr>
          <a:xfrm>
            <a:off x="1000037" y="1414797"/>
            <a:ext cx="673640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dirty="0"/>
              <a:t>Mm. arkisto- ja rekisteriaineistot, niistä tuotetut tietokannat ja analyysi-</a:t>
            </a:r>
            <a:r>
              <a:rPr lang="fi-FI" dirty="0" err="1"/>
              <a:t>excelit</a:t>
            </a:r>
            <a:r>
              <a:rPr lang="fi-FI" dirty="0"/>
              <a:t>, kirjoitukset, kyselyt, transkriptiot, mittaukset, äänitteet, videot, näytteet, kuvat, koodi ja algoritmit, kenttä- ja laboratoriopäiväkirjat jne.  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47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E02E-F649-4ACB-91CD-B2074196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Tutkimusaineistollasi on elinkaari, jota hallinnoit sen joka vaiheessa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2F0BF-C6EC-43A1-B2DB-494C1BF2CB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 dirty="0"/>
          </a:p>
        </p:txBody>
      </p:sp>
      <p:graphicFrame>
        <p:nvGraphicFramePr>
          <p:cNvPr id="4" name="Diagram 3" descr="Elinkaaressa mukana: suunnittelu, keruu, analysointi, säilytys, ohjaajalle jakaminen ja loppukäsittely.">
            <a:extLst>
              <a:ext uri="{FF2B5EF4-FFF2-40B4-BE49-F238E27FC236}">
                <a16:creationId xmlns:a16="http://schemas.microsoft.com/office/drawing/2014/main" id="{B8708159-6EA6-4616-8783-8EA96AD9EB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1050163"/>
              </p:ext>
            </p:extLst>
          </p:nvPr>
        </p:nvGraphicFramePr>
        <p:xfrm>
          <a:off x="2032000" y="1745721"/>
          <a:ext cx="7481870" cy="439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3DFC3012-43D5-4CD0-931B-0FE0DA27201D}"/>
              </a:ext>
            </a:extLst>
          </p:cNvPr>
          <p:cNvSpPr/>
          <p:nvPr/>
        </p:nvSpPr>
        <p:spPr>
          <a:xfrm>
            <a:off x="4832850" y="3429000"/>
            <a:ext cx="1880170" cy="112758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/>
              <a:t>Tutkimus-aineisto eli tutkimusdata</a:t>
            </a:r>
          </a:p>
        </p:txBody>
      </p:sp>
    </p:spTree>
    <p:extLst>
      <p:ext uri="{BB962C8B-B14F-4D97-AF65-F5344CB8AC3E}">
        <p14:creationId xmlns:p14="http://schemas.microsoft.com/office/powerpoint/2010/main" val="328705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graphicEl>
                                              <a:dgm id="{0273D07F-C710-4481-A6CB-AB863CE36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0273D07F-C710-4481-A6CB-AB863CE36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0273D07F-C710-4481-A6CB-AB863CE36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graphicEl>
                                              <a:dgm id="{0273D07F-C710-4481-A6CB-AB863CE369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276752FE-A907-467E-BF87-294A96781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276752FE-A907-467E-BF87-294A96781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276752FE-A907-467E-BF87-294A96781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276752FE-A907-467E-BF87-294A967817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9CC5407E-B604-43DC-9A25-3A5ABE321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9CC5407E-B604-43DC-9A25-3A5ABE321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9CC5407E-B604-43DC-9A25-3A5ABE321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9CC5407E-B604-43DC-9A25-3A5ABE321C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B3BD9A04-BC2A-429A-9E4D-502FF7A5E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B3BD9A04-BC2A-429A-9E4D-502FF7A5E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B3BD9A04-BC2A-429A-9E4D-502FF7A5E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B3BD9A04-BC2A-429A-9E4D-502FF7A5E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D02893FE-A24F-409B-ADA6-6EBD31A919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D02893FE-A24F-409B-ADA6-6EBD31A919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D02893FE-A24F-409B-ADA6-6EBD31A919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D02893FE-A24F-409B-ADA6-6EBD31A919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A7D01D83-3B05-4858-B325-FF4EAFEB37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A7D01D83-3B05-4858-B325-FF4EAFEB37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A7D01D83-3B05-4858-B325-FF4EAFEB37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A7D01D83-3B05-4858-B325-FF4EAFEB37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B2449DB9-58B8-43B2-B9FF-C21EEC7F8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B2449DB9-58B8-43B2-B9FF-C21EEC7F8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B2449DB9-58B8-43B2-B9FF-C21EEC7F8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B2449DB9-58B8-43B2-B9FF-C21EEC7F89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CC23CDC0-692B-4E28-B33A-904CDDF48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CC23CDC0-692B-4E28-B33A-904CDDF48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CC23CDC0-692B-4E28-B33A-904CDDF48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CC23CDC0-692B-4E28-B33A-904CDDF48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BAA3A52B-C0D5-4EE9-8AD3-C19328231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BAA3A52B-C0D5-4EE9-8AD3-C19328231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BAA3A52B-C0D5-4EE9-8AD3-C19328231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BAA3A52B-C0D5-4EE9-8AD3-C19328231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B99A8A28-59B3-4363-A2B1-24569FA583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B99A8A28-59B3-4363-A2B1-24569FA583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B99A8A28-59B3-4363-A2B1-24569FA583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B99A8A28-59B3-4363-A2B1-24569FA583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8A733C65-B9B6-4D17-A347-9AA9EE6978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8A733C65-B9B6-4D17-A347-9AA9EE6978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8A733C65-B9B6-4D17-A347-9AA9EE6978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8A733C65-B9B6-4D17-A347-9AA9EE6978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79C9400B-B9D6-434A-8B82-C8378F0A9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79C9400B-B9D6-434A-8B82-C8378F0A9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79C9400B-B9D6-434A-8B82-C8378F0A9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79C9400B-B9D6-434A-8B82-C8378F0A94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49C47-96A1-4314-81B9-245BF8055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76250"/>
            <a:ext cx="10296648" cy="1080542"/>
          </a:xfrm>
        </p:spPr>
        <p:txBody>
          <a:bodyPr anchor="t">
            <a:normAutofit/>
          </a:bodyPr>
          <a:lstStyle/>
          <a:p>
            <a:r>
              <a:rPr lang="fi-FI" dirty="0"/>
              <a:t>Miksi aineistonhallinnalle laaditaan oma suunnitelma?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AA92032-AF40-34F5-3256-508DF8F60C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5440" y="6381329"/>
            <a:ext cx="5040560" cy="21602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D2E8CCC-1D0D-48E1-A9C2-52ED9DFBB9E1}" type="datetime1">
              <a:rPr lang="fi-FI" smtClean="0"/>
              <a:pPr>
                <a:spcAft>
                  <a:spcPts val="600"/>
                </a:spcAft>
              </a:pPr>
              <a:t>25.1.2026</a:t>
            </a:fld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7FF367E-3E0B-1918-D8D9-A437C408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381329"/>
            <a:ext cx="5472113" cy="21602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fi-FI"/>
              <a:t>JYU Since 1863.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B7F286B-23FF-152E-78B8-AA7B5AA3A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3888" y="6381551"/>
            <a:ext cx="431998" cy="21580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548902-A2E1-4711-A467-290FB9FE5D63}" type="slidenum">
              <a:rPr lang="fi-FI" smtClean="0"/>
              <a:pPr>
                <a:spcAft>
                  <a:spcPts val="600"/>
                </a:spcAft>
              </a:pPr>
              <a:t>8</a:t>
            </a:fld>
            <a:endParaRPr lang="fi-FI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EB285036-CEDB-F03E-B464-76820FEF4A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4304172"/>
              </p:ext>
            </p:extLst>
          </p:nvPr>
        </p:nvGraphicFramePr>
        <p:xfrm>
          <a:off x="623889" y="1773239"/>
          <a:ext cx="10940436" cy="4392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382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n paikkamerkki 9" descr="Kuva, joka sisältää kohteen teksti, tietokone, Elektroninen laite, Tulostin&#10;&#10;Kuvaus luotu automaattisesti">
            <a:extLst>
              <a:ext uri="{FF2B5EF4-FFF2-40B4-BE49-F238E27FC236}">
                <a16:creationId xmlns:a16="http://schemas.microsoft.com/office/drawing/2014/main" id="{1FD07A70-C192-1AF0-1847-B0A177A4D9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" r="6609"/>
          <a:stretch>
            <a:fillRect/>
          </a:stretch>
        </p:blipFill>
        <p:spPr/>
      </p:pic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47168BB-A559-1344-9866-3D34E80A1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3753E-95AF-47EE-BCF8-DFFACE6AEFFF}" type="datetime1">
              <a:rPr lang="fi-FI" smtClean="0"/>
              <a:t>25.1.2026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8F6AE17-ABC6-405C-2648-8D97ECEB1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JYU Since 1863.</a:t>
            </a:r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4446983-C787-7FB7-9117-F2678266D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48902-A2E1-4711-A467-290FB9FE5D63}" type="slidenum">
              <a:rPr lang="fi-FI" smtClean="0"/>
              <a:pPr/>
              <a:t>9</a:t>
            </a:fld>
            <a:endParaRPr lang="fi-FI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AE3F19B5-B495-D7A8-56FF-72CF9B7F84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Säilytys ja tallennusratkaisut</a:t>
            </a:r>
          </a:p>
        </p:txBody>
      </p:sp>
      <p:sp>
        <p:nvSpPr>
          <p:cNvPr id="7" name="Alaotsikko 6">
            <a:extLst>
              <a:ext uri="{FF2B5EF4-FFF2-40B4-BE49-F238E27FC236}">
                <a16:creationId xmlns:a16="http://schemas.microsoft.com/office/drawing/2014/main" id="{B4E79077-2F0A-8FD8-984A-C1EA264C37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9A8EA619-9543-4668-9D23-4C2C7E7CBCF4}"/>
              </a:ext>
            </a:extLst>
          </p:cNvPr>
          <p:cNvSpPr txBox="1"/>
          <p:nvPr/>
        </p:nvSpPr>
        <p:spPr>
          <a:xfrm>
            <a:off x="7104112" y="6335451"/>
            <a:ext cx="2982587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 rtlCol="0">
            <a:spAutoFit/>
          </a:bodyPr>
          <a:lstStyle/>
          <a:p>
            <a:r>
              <a:rPr lang="fi-FI" sz="1400" dirty="0">
                <a:solidFill>
                  <a:schemeClr val="bg1"/>
                </a:solidFill>
              </a:rPr>
              <a:t>Kuva: Pakata </a:t>
            </a:r>
            <a:r>
              <a:rPr lang="fi-FI" sz="1400" dirty="0" err="1">
                <a:solidFill>
                  <a:schemeClr val="bg1"/>
                </a:solidFill>
              </a:rPr>
              <a:t>Gohi</a:t>
            </a:r>
            <a:r>
              <a:rPr lang="fi-FI" sz="1400" dirty="0">
                <a:solidFill>
                  <a:schemeClr val="bg1"/>
                </a:solidFill>
              </a:rPr>
              <a:t>, </a:t>
            </a:r>
            <a:r>
              <a:rPr lang="fi-FI" sz="1400" dirty="0" err="1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fi-FI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7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JYU">
  <a:themeElements>
    <a:clrScheme name="JYU">
      <a:dk1>
        <a:srgbClr val="000000"/>
      </a:dk1>
      <a:lt1>
        <a:sysClr val="window" lastClr="FFFFFF"/>
      </a:lt1>
      <a:dk2>
        <a:srgbClr val="B2BFCD"/>
      </a:dk2>
      <a:lt2>
        <a:srgbClr val="EFF0F0"/>
      </a:lt2>
      <a:accent1>
        <a:srgbClr val="002957"/>
      </a:accent1>
      <a:accent2>
        <a:srgbClr val="EDE1CE"/>
      </a:accent2>
      <a:accent3>
        <a:srgbClr val="C29A5B"/>
      </a:accent3>
      <a:accent4>
        <a:srgbClr val="F1563F"/>
      </a:accent4>
      <a:accent5>
        <a:srgbClr val="6B7F97"/>
      </a:accent5>
      <a:accent6>
        <a:srgbClr val="EA9D90"/>
      </a:accent6>
      <a:hlink>
        <a:srgbClr val="6B7F97"/>
      </a:hlink>
      <a:folHlink>
        <a:srgbClr val="6B7F97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sample.potx" id="{C30C2535-2DB5-48A5-B102-11C84120C3DE}" vid="{27C94211-1C93-4193-AEFE-3F7D8681FAC4}"/>
    </a:ext>
  </a:extLst>
</a:theme>
</file>

<file path=ppt/theme/theme2.xml><?xml version="1.0" encoding="utf-8"?>
<a:theme xmlns:a="http://schemas.openxmlformats.org/drawingml/2006/main" name="Office Theme">
  <a:themeElements>
    <a:clrScheme name="JYU">
      <a:dk1>
        <a:srgbClr val="000000"/>
      </a:dk1>
      <a:lt1>
        <a:sysClr val="window" lastClr="FFFFFF"/>
      </a:lt1>
      <a:dk2>
        <a:srgbClr val="B2BFCD"/>
      </a:dk2>
      <a:lt2>
        <a:srgbClr val="EFF0F0"/>
      </a:lt2>
      <a:accent1>
        <a:srgbClr val="002957"/>
      </a:accent1>
      <a:accent2>
        <a:srgbClr val="EDE1CE"/>
      </a:accent2>
      <a:accent3>
        <a:srgbClr val="C29A5B"/>
      </a:accent3>
      <a:accent4>
        <a:srgbClr val="F1563F"/>
      </a:accent4>
      <a:accent5>
        <a:srgbClr val="6B7F97"/>
      </a:accent5>
      <a:accent6>
        <a:srgbClr val="EA9D90"/>
      </a:accent6>
      <a:hlink>
        <a:srgbClr val="6B7F97"/>
      </a:hlink>
      <a:folHlink>
        <a:srgbClr val="6B7F97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JYU">
      <a:dk1>
        <a:srgbClr val="000000"/>
      </a:dk1>
      <a:lt1>
        <a:sysClr val="window" lastClr="FFFFFF"/>
      </a:lt1>
      <a:dk2>
        <a:srgbClr val="B2BFCD"/>
      </a:dk2>
      <a:lt2>
        <a:srgbClr val="EFF0F0"/>
      </a:lt2>
      <a:accent1>
        <a:srgbClr val="002957"/>
      </a:accent1>
      <a:accent2>
        <a:srgbClr val="EDE1CE"/>
      </a:accent2>
      <a:accent3>
        <a:srgbClr val="C29A5B"/>
      </a:accent3>
      <a:accent4>
        <a:srgbClr val="F1563F"/>
      </a:accent4>
      <a:accent5>
        <a:srgbClr val="6B7F97"/>
      </a:accent5>
      <a:accent6>
        <a:srgbClr val="EA9D90"/>
      </a:accent6>
      <a:hlink>
        <a:srgbClr val="6B7F97"/>
      </a:hlink>
      <a:folHlink>
        <a:srgbClr val="6B7F97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CA8DF615677EB4BA3F3F8082593918C" ma:contentTypeVersion="11" ma:contentTypeDescription="Luo uusi asiakirja." ma:contentTypeScope="" ma:versionID="9514dc275f140fa88644618e2780298e">
  <xsd:schema xmlns:xsd="http://www.w3.org/2001/XMLSchema" xmlns:xs="http://www.w3.org/2001/XMLSchema" xmlns:p="http://schemas.microsoft.com/office/2006/metadata/properties" xmlns:ns2="c061f305-dbd4-4b82-9ca8-ff029db507ce" xmlns:ns3="f4814787-1412-40e4-88c5-dd8ccff0716a" targetNamespace="http://schemas.microsoft.com/office/2006/metadata/properties" ma:root="true" ma:fieldsID="1c387cbfc4e2aff788bc10e08eeadbe8" ns2:_="" ns3:_="">
    <xsd:import namespace="c061f305-dbd4-4b82-9ca8-ff029db507ce"/>
    <xsd:import namespace="f4814787-1412-40e4-88c5-dd8ccff071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1f305-dbd4-4b82-9ca8-ff029db507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Kuvien tunnisteet" ma:readOnly="false" ma:fieldId="{5cf76f15-5ced-4ddc-b409-7134ff3c332f}" ma:taxonomyMulti="true" ma:sspId="ba830b52-6d58-45b3-9899-c4752b5a1b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814787-1412-40e4-88c5-dd8ccff0716a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79695157-9f9c-4d8a-bcb1-48ca08935d95}" ma:internalName="TaxCatchAll" ma:showField="CatchAllData" ma:web="f4814787-1412-40e4-88c5-dd8ccff071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4814787-1412-40e4-88c5-dd8ccff0716a" xsi:nil="true"/>
    <lcf76f155ced4ddcb4097134ff3c332f xmlns="c061f305-dbd4-4b82-9ca8-ff029db507c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6745F1B-A170-49A9-A019-940C6590AB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1A95A7-F965-451F-9069-9FBA29B770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61f305-dbd4-4b82-9ca8-ff029db507ce"/>
    <ds:schemaRef ds:uri="f4814787-1412-40e4-88c5-dd8ccff071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24E9BE-BF4F-40A9-9394-5D1C1883B85C}">
  <ds:schemaRefs>
    <ds:schemaRef ds:uri="http://schemas.microsoft.com/office/2006/metadata/properties"/>
    <ds:schemaRef ds:uri="http://schemas.microsoft.com/office/infopath/2007/PartnerControls"/>
    <ds:schemaRef ds:uri="f4814787-1412-40e4-88c5-dd8ccff0716a"/>
    <ds:schemaRef ds:uri="c061f305-dbd4-4b82-9ca8-ff029db507ce"/>
  </ds:schemaRefs>
</ds:datastoreItem>
</file>

<file path=docMetadata/LabelInfo.xml><?xml version="1.0" encoding="utf-8"?>
<clbl:labelList xmlns:clbl="http://schemas.microsoft.com/office/2020/mipLabelMetadata">
  <clbl:label id="{6c167213-36fa-43ce-a5b8-f5dde8fe5ad3}" enabled="1" method="Standard" siteId="{e9662d58-caa4-4bc1-b138-c8b1acab5a1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2024 JYU Template</Template>
  <TotalTime>231</TotalTime>
  <Words>1009</Words>
  <Application>Microsoft Office PowerPoint</Application>
  <PresentationFormat>Laajakuva</PresentationFormat>
  <Paragraphs>167</Paragraphs>
  <Slides>19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7" baseType="lpstr">
      <vt:lpstr>Aleo</vt:lpstr>
      <vt:lpstr>Arial</vt:lpstr>
      <vt:lpstr>Calibri</vt:lpstr>
      <vt:lpstr>Courier New</vt:lpstr>
      <vt:lpstr>Helvetica</vt:lpstr>
      <vt:lpstr>Lato</vt:lpstr>
      <vt:lpstr>Lato Black</vt:lpstr>
      <vt:lpstr>JYU</vt:lpstr>
      <vt:lpstr>Aineistonhallinta:  eettistä ja vastuullista tutkimusta  käytännössä  Opas aineistoille, jotka eivät sisällä henkilötietoja</vt:lpstr>
      <vt:lpstr>Käyttöohje</vt:lpstr>
      <vt:lpstr>Sisältö</vt:lpstr>
      <vt:lpstr>Suunnittelu</vt:lpstr>
      <vt:lpstr>Suunnitelmallinen aineistonhallinta</vt:lpstr>
      <vt:lpstr>Mitä kaikkea tutkimusaineisto on ja voi olla?</vt:lpstr>
      <vt:lpstr>Tutkimusaineistollasi on elinkaari, jota hallinnoit sen joka vaiheessa</vt:lpstr>
      <vt:lpstr>Miksi aineistonhallinnalle laaditaan oma suunnitelma?</vt:lpstr>
      <vt:lpstr>Säilytys ja tallennusratkaisut</vt:lpstr>
      <vt:lpstr>JYUn tallennusratkaisut tutkimusaineistoille</vt:lpstr>
      <vt:lpstr>Dokumentointi ja versionhallinta</vt:lpstr>
      <vt:lpstr>Dokumentointi tekee aineistosta ymmärrettävää</vt:lpstr>
      <vt:lpstr>Versionhallinta ja datan organisointi</vt:lpstr>
      <vt:lpstr>Opinnäytteen valmistuminen</vt:lpstr>
      <vt:lpstr>Opinnäyte valmistuu, aineistonhallinta jatkuu vielä hetken</vt:lpstr>
      <vt:lpstr>Tutkimusaineistojen hallinta -verkkokurssi (1 op)</vt:lpstr>
      <vt:lpstr>Apua ja neuvontaa</vt:lpstr>
      <vt:lpstr>Lähteenä käytetty oppimateriaalia:</vt:lpstr>
      <vt:lpstr>Yhdessä pohdittavaa ohjaajalle ja opinnäytteen tekijälle</vt:lpstr>
    </vt:vector>
  </TitlesOfParts>
  <Company>University of Jyväskylä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Aineistonhallinta:  eettistä ja vastuullista tutkimusta  käytännössä  Opas aineistoille, jotka eivät sisällä henkilötietoja</dc:title>
  <dc:creator>Vallittu, Marjo</dc:creator>
  <cp:lastModifiedBy>Vallittu, Marjo</cp:lastModifiedBy>
  <cp:revision>315</cp:revision>
  <dcterms:created xsi:type="dcterms:W3CDTF">2024-08-12T12:37:09Z</dcterms:created>
  <dcterms:modified xsi:type="dcterms:W3CDTF">2026-01-25T17:38:15Z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0x010100ACA8DF615677EB4BA3F3F8082593918C</vt:lpwstr>
  </property>
  <property fmtid="{D5CDD505-2E9C-101B-9397-08002B2CF9AE}" pid="3" name="MediaServiceImageTags">
    <vt:lpwstr/>
  </property>
</Properties>
</file>