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4"/>
  </p:notesMasterIdLst>
  <p:handoutMasterIdLst>
    <p:handoutMasterId r:id="rId35"/>
  </p:handoutMasterIdLst>
  <p:sldIdLst>
    <p:sldId id="258" r:id="rId5"/>
    <p:sldId id="348" r:id="rId6"/>
    <p:sldId id="349" r:id="rId7"/>
    <p:sldId id="350" r:id="rId8"/>
    <p:sldId id="264" r:id="rId9"/>
    <p:sldId id="326" r:id="rId10"/>
    <p:sldId id="341" r:id="rId11"/>
    <p:sldId id="363" r:id="rId12"/>
    <p:sldId id="342" r:id="rId13"/>
    <p:sldId id="351" r:id="rId14"/>
    <p:sldId id="267" r:id="rId15"/>
    <p:sldId id="268" r:id="rId16"/>
    <p:sldId id="331" r:id="rId17"/>
    <p:sldId id="269" r:id="rId18"/>
    <p:sldId id="364" r:id="rId19"/>
    <p:sldId id="271" r:id="rId20"/>
    <p:sldId id="332" r:id="rId21"/>
    <p:sldId id="270" r:id="rId22"/>
    <p:sldId id="352" r:id="rId23"/>
    <p:sldId id="361" r:id="rId24"/>
    <p:sldId id="343" r:id="rId25"/>
    <p:sldId id="353" r:id="rId26"/>
    <p:sldId id="344" r:id="rId27"/>
    <p:sldId id="354" r:id="rId28"/>
    <p:sldId id="339" r:id="rId29"/>
    <p:sldId id="345" r:id="rId30"/>
    <p:sldId id="273" r:id="rId31"/>
    <p:sldId id="355" r:id="rId32"/>
    <p:sldId id="347" r:id="rId33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letusosa" id="{6B8C65D3-3256-4171-ABE8-CD4306A156AE}">
          <p14:sldIdLst>
            <p14:sldId id="258"/>
            <p14:sldId id="348"/>
            <p14:sldId id="349"/>
          </p14:sldIdLst>
        </p14:section>
        <p14:section name="Suunnittelu" id="{F451E771-E052-44B3-B921-3AA1CB3ACCDB}">
          <p14:sldIdLst>
            <p14:sldId id="350"/>
            <p14:sldId id="264"/>
            <p14:sldId id="326"/>
            <p14:sldId id="341"/>
            <p14:sldId id="363"/>
            <p14:sldId id="342"/>
          </p14:sldIdLst>
        </p14:section>
        <p14:section name="Henkilötieto-tietosuoja" id="{43A9ED36-C46F-42D6-B162-003740EFE335}">
          <p14:sldIdLst>
            <p14:sldId id="351"/>
            <p14:sldId id="267"/>
            <p14:sldId id="268"/>
            <p14:sldId id="331"/>
            <p14:sldId id="269"/>
            <p14:sldId id="364"/>
            <p14:sldId id="271"/>
            <p14:sldId id="332"/>
            <p14:sldId id="270"/>
          </p14:sldIdLst>
        </p14:section>
        <p14:section name="Tietoturva" id="{F39E3FA0-84DD-45C4-A843-10A2890F3617}">
          <p14:sldIdLst>
            <p14:sldId id="352"/>
            <p14:sldId id="361"/>
            <p14:sldId id="343"/>
          </p14:sldIdLst>
        </p14:section>
        <p14:section name="Dokumentointi" id="{77F23C52-0C56-425F-AA50-6A6EED3452FB}">
          <p14:sldIdLst>
            <p14:sldId id="353"/>
            <p14:sldId id="344"/>
          </p14:sldIdLst>
        </p14:section>
        <p14:section name="Valmis" id="{03A43313-7817-4764-8F0D-A234FC78D193}">
          <p14:sldIdLst>
            <p14:sldId id="354"/>
            <p14:sldId id="339"/>
            <p14:sldId id="345"/>
            <p14:sldId id="273"/>
          </p14:sldIdLst>
        </p14:section>
        <p14:section name="Apu" id="{2DC9591E-1EBB-4B86-8AAE-5FA2C2BF2A86}">
          <p14:sldIdLst>
            <p14:sldId id="355"/>
            <p14:sldId id="347"/>
          </p14:sldIdLst>
        </p14:section>
      </p14:sectionLst>
    </p:ext>
    <p:ext uri="{EFAFB233-063F-42B5-8137-9DF3F51BA10A}">
      <p15:sldGuideLst xmlns:p15="http://schemas.microsoft.com/office/powerpoint/2012/main">
        <p15:guide id="3" orient="horz" pos="2160" userDrawn="1">
          <p15:clr>
            <a:srgbClr val="A4A3A4"/>
          </p15:clr>
        </p15:guide>
        <p15:guide id="4" orient="horz" pos="3884">
          <p15:clr>
            <a:srgbClr val="A4A3A4"/>
          </p15:clr>
        </p15:guide>
        <p15:guide id="5" orient="horz" pos="300">
          <p15:clr>
            <a:srgbClr val="A4A3A4"/>
          </p15:clr>
        </p15:guide>
        <p15:guide id="6" orient="horz" pos="1117">
          <p15:clr>
            <a:srgbClr val="A4A3A4"/>
          </p15:clr>
        </p15:guide>
        <p15:guide id="9" pos="7287" userDrawn="1">
          <p15:clr>
            <a:srgbClr val="A4A3A4"/>
          </p15:clr>
        </p15:guide>
        <p15:guide id="10" pos="393" userDrawn="1">
          <p15:clr>
            <a:srgbClr val="A4A3A4"/>
          </p15:clr>
        </p15:guide>
        <p15:guide id="11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6DD41D-82A2-D593-E812-7AB1095CF1D2}" v="216" dt="2024-08-26T12:37:26.409"/>
    <p1510:client id="{C66C9691-FABD-3209-CAB5-DFD7A6388A35}" v="621" dt="2024-08-26T12:28:33.838"/>
    <p1510:client id="{F3E2209F-CBD0-8018-E7FC-3D2699295ABB}" v="389" dt="2024-08-26T15:34:05.970"/>
  </p1510:revLst>
</p1510:revInfo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41" autoAdjust="0"/>
    <p:restoredTop sz="94660"/>
  </p:normalViewPr>
  <p:slideViewPr>
    <p:cSldViewPr snapToGrid="0">
      <p:cViewPr varScale="1">
        <p:scale>
          <a:sx n="70" d="100"/>
          <a:sy n="70" d="100"/>
        </p:scale>
        <p:origin x="452" y="52"/>
      </p:cViewPr>
      <p:guideLst>
        <p:guide orient="horz" pos="2160"/>
        <p:guide orient="horz" pos="3884"/>
        <p:guide orient="horz" pos="300"/>
        <p:guide orient="horz" pos="1117"/>
        <p:guide pos="7287"/>
        <p:guide pos="39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lmi, Anna" userId="S::amsalmi@jyu.fi::b0305514-15c0-401d-b488-8b562ab1d178" providerId="AD" clId="Web-{F3E2209F-CBD0-8018-E7FC-3D2699295ABB}"/>
    <pc:docChg chg="modSld">
      <pc:chgData name="Salmi, Anna" userId="S::amsalmi@jyu.fi::b0305514-15c0-401d-b488-8b562ab1d178" providerId="AD" clId="Web-{F3E2209F-CBD0-8018-E7FC-3D2699295ABB}" dt="2024-08-26T15:34:05.970" v="384" actId="20577"/>
      <pc:docMkLst>
        <pc:docMk/>
      </pc:docMkLst>
      <pc:sldChg chg="modSp">
        <pc:chgData name="Salmi, Anna" userId="S::amsalmi@jyu.fi::b0305514-15c0-401d-b488-8b562ab1d178" providerId="AD" clId="Web-{F3E2209F-CBD0-8018-E7FC-3D2699295ABB}" dt="2024-08-26T15:14:39.564" v="0" actId="20577"/>
        <pc:sldMkLst>
          <pc:docMk/>
          <pc:sldMk cId="4210160484" sldId="326"/>
        </pc:sldMkLst>
        <pc:spChg chg="mod">
          <ac:chgData name="Salmi, Anna" userId="S::amsalmi@jyu.fi::b0305514-15c0-401d-b488-8b562ab1d178" providerId="AD" clId="Web-{F3E2209F-CBD0-8018-E7FC-3D2699295ABB}" dt="2024-08-26T15:14:39.564" v="0" actId="20577"/>
          <ac:spMkLst>
            <pc:docMk/>
            <pc:sldMk cId="4210160484" sldId="326"/>
            <ac:spMk id="10" creationId="{F81034C6-15BD-E6F3-04BE-0D29679E3812}"/>
          </ac:spMkLst>
        </pc:spChg>
      </pc:sldChg>
      <pc:sldChg chg="addSp modSp mod modClrScheme chgLayout">
        <pc:chgData name="Salmi, Anna" userId="S::amsalmi@jyu.fi::b0305514-15c0-401d-b488-8b562ab1d178" providerId="AD" clId="Web-{F3E2209F-CBD0-8018-E7FC-3D2699295ABB}" dt="2024-08-26T15:34:05.970" v="384" actId="20577"/>
        <pc:sldMkLst>
          <pc:docMk/>
          <pc:sldMk cId="2773828983" sldId="338"/>
        </pc:sldMkLst>
        <pc:spChg chg="mod ord">
          <ac:chgData name="Salmi, Anna" userId="S::amsalmi@jyu.fi::b0305514-15c0-401d-b488-8b562ab1d178" providerId="AD" clId="Web-{F3E2209F-CBD0-8018-E7FC-3D2699295ABB}" dt="2024-08-26T15:29:12.963" v="327"/>
          <ac:spMkLst>
            <pc:docMk/>
            <pc:sldMk cId="2773828983" sldId="338"/>
            <ac:spMk id="2" creationId="{19249C47-96A1-4314-81B9-245BF8055A1A}"/>
          </ac:spMkLst>
        </pc:spChg>
        <pc:spChg chg="mod ord">
          <ac:chgData name="Salmi, Anna" userId="S::amsalmi@jyu.fi::b0305514-15c0-401d-b488-8b562ab1d178" providerId="AD" clId="Web-{F3E2209F-CBD0-8018-E7FC-3D2699295ABB}" dt="2024-08-26T15:31:17.607" v="379" actId="20577"/>
          <ac:spMkLst>
            <pc:docMk/>
            <pc:sldMk cId="2773828983" sldId="338"/>
            <ac:spMk id="3" creationId="{081E5B1F-FB74-4D9F-8658-4E5AF852381F}"/>
          </ac:spMkLst>
        </pc:spChg>
        <pc:spChg chg="add mod ord">
          <ac:chgData name="Salmi, Anna" userId="S::amsalmi@jyu.fi::b0305514-15c0-401d-b488-8b562ab1d178" providerId="AD" clId="Web-{F3E2209F-CBD0-8018-E7FC-3D2699295ABB}" dt="2024-08-26T15:34:05.970" v="384" actId="20577"/>
          <ac:spMkLst>
            <pc:docMk/>
            <pc:sldMk cId="2773828983" sldId="338"/>
            <ac:spMk id="4" creationId="{BAF9070A-B67C-2E38-3CDE-F6FC253A6852}"/>
          </ac:spMkLst>
        </pc:spChg>
      </pc:sldChg>
    </pc:docChg>
  </pc:docChgLst>
  <pc:docChgLst>
    <pc:chgData name="Salmi, Anna" userId="S::amsalmi@jyu.fi::b0305514-15c0-401d-b488-8b562ab1d178" providerId="AD" clId="Web-{AD6DD41D-82A2-D593-E812-7AB1095CF1D2}"/>
    <pc:docChg chg="modSld">
      <pc:chgData name="Salmi, Anna" userId="S::amsalmi@jyu.fi::b0305514-15c0-401d-b488-8b562ab1d178" providerId="AD" clId="Web-{AD6DD41D-82A2-D593-E812-7AB1095CF1D2}" dt="2024-08-26T12:37:26.097" v="214" actId="20577"/>
      <pc:docMkLst>
        <pc:docMk/>
      </pc:docMkLst>
      <pc:sldChg chg="modSp">
        <pc:chgData name="Salmi, Anna" userId="S::amsalmi@jyu.fi::b0305514-15c0-401d-b488-8b562ab1d178" providerId="AD" clId="Web-{AD6DD41D-82A2-D593-E812-7AB1095CF1D2}" dt="2024-08-26T12:37:26.097" v="214" actId="20577"/>
        <pc:sldMkLst>
          <pc:docMk/>
          <pc:sldMk cId="2904016260" sldId="343"/>
        </pc:sldMkLst>
        <pc:spChg chg="mod">
          <ac:chgData name="Salmi, Anna" userId="S::amsalmi@jyu.fi::b0305514-15c0-401d-b488-8b562ab1d178" providerId="AD" clId="Web-{AD6DD41D-82A2-D593-E812-7AB1095CF1D2}" dt="2024-08-26T12:37:26.097" v="214" actId="20577"/>
          <ac:spMkLst>
            <pc:docMk/>
            <pc:sldMk cId="2904016260" sldId="343"/>
            <ac:spMk id="4" creationId="{46AAF56F-031D-7FB9-851A-A1C78E23B38A}"/>
          </ac:spMkLst>
        </pc:spChg>
      </pc:sldChg>
    </pc:docChg>
  </pc:docChgLst>
  <pc:docChgLst>
    <pc:chgData name="Salmi, Anna" userId="S::amsalmi@jyu.fi::b0305514-15c0-401d-b488-8b562ab1d178" providerId="AD" clId="Web-{C66C9691-FABD-3209-CAB5-DFD7A6388A35}"/>
    <pc:docChg chg="addSld modSld sldOrd modSection">
      <pc:chgData name="Salmi, Anna" userId="S::amsalmi@jyu.fi::b0305514-15c0-401d-b488-8b562ab1d178" providerId="AD" clId="Web-{C66C9691-FABD-3209-CAB5-DFD7A6388A35}" dt="2024-08-26T12:28:33.838" v="759"/>
      <pc:docMkLst>
        <pc:docMk/>
      </pc:docMkLst>
      <pc:sldChg chg="modSp">
        <pc:chgData name="Salmi, Anna" userId="S::amsalmi@jyu.fi::b0305514-15c0-401d-b488-8b562ab1d178" providerId="AD" clId="Web-{C66C9691-FABD-3209-CAB5-DFD7A6388A35}" dt="2024-08-26T09:57:59.531" v="46" actId="20577"/>
        <pc:sldMkLst>
          <pc:docMk/>
          <pc:sldMk cId="3339106954" sldId="264"/>
        </pc:sldMkLst>
        <pc:graphicFrameChg chg="modGraphic">
          <ac:chgData name="Salmi, Anna" userId="S::amsalmi@jyu.fi::b0305514-15c0-401d-b488-8b562ab1d178" providerId="AD" clId="Web-{C66C9691-FABD-3209-CAB5-DFD7A6388A35}" dt="2024-08-26T09:57:59.531" v="46" actId="20577"/>
          <ac:graphicFrameMkLst>
            <pc:docMk/>
            <pc:sldMk cId="3339106954" sldId="264"/>
            <ac:graphicFrameMk id="5" creationId="{32445005-23FA-FBB6-FAED-937B74989899}"/>
          </ac:graphicFrameMkLst>
        </pc:graphicFrameChg>
      </pc:sldChg>
      <pc:sldChg chg="modSp">
        <pc:chgData name="Salmi, Anna" userId="S::amsalmi@jyu.fi::b0305514-15c0-401d-b488-8b562ab1d178" providerId="AD" clId="Web-{C66C9691-FABD-3209-CAB5-DFD7A6388A35}" dt="2024-08-26T10:44:41.549" v="61" actId="20577"/>
        <pc:sldMkLst>
          <pc:docMk/>
          <pc:sldMk cId="731909493" sldId="267"/>
        </pc:sldMkLst>
        <pc:spChg chg="mod">
          <ac:chgData name="Salmi, Anna" userId="S::amsalmi@jyu.fi::b0305514-15c0-401d-b488-8b562ab1d178" providerId="AD" clId="Web-{C66C9691-FABD-3209-CAB5-DFD7A6388A35}" dt="2024-08-26T10:44:41.549" v="61" actId="20577"/>
          <ac:spMkLst>
            <pc:docMk/>
            <pc:sldMk cId="731909493" sldId="267"/>
            <ac:spMk id="2" creationId="{E5F96255-3E84-0291-34EE-EDA60AD8128C}"/>
          </ac:spMkLst>
        </pc:spChg>
      </pc:sldChg>
      <pc:sldChg chg="addSp modSp mod modClrScheme chgLayout">
        <pc:chgData name="Salmi, Anna" userId="S::amsalmi@jyu.fi::b0305514-15c0-401d-b488-8b562ab1d178" providerId="AD" clId="Web-{C66C9691-FABD-3209-CAB5-DFD7A6388A35}" dt="2024-08-26T12:10:44.561" v="384" actId="20577"/>
        <pc:sldMkLst>
          <pc:docMk/>
          <pc:sldMk cId="742116333" sldId="268"/>
        </pc:sldMkLst>
        <pc:spChg chg="mod ord">
          <ac:chgData name="Salmi, Anna" userId="S::amsalmi@jyu.fi::b0305514-15c0-401d-b488-8b562ab1d178" providerId="AD" clId="Web-{C66C9691-FABD-3209-CAB5-DFD7A6388A35}" dt="2024-08-26T12:05:58.834" v="125" actId="20577"/>
          <ac:spMkLst>
            <pc:docMk/>
            <pc:sldMk cId="742116333" sldId="268"/>
            <ac:spMk id="2" creationId="{834D56B4-8346-E0FC-668F-96118FC95979}"/>
          </ac:spMkLst>
        </pc:spChg>
        <pc:spChg chg="mod ord">
          <ac:chgData name="Salmi, Anna" userId="S::amsalmi@jyu.fi::b0305514-15c0-401d-b488-8b562ab1d178" providerId="AD" clId="Web-{C66C9691-FABD-3209-CAB5-DFD7A6388A35}" dt="2024-08-26T12:10:44.561" v="384" actId="20577"/>
          <ac:spMkLst>
            <pc:docMk/>
            <pc:sldMk cId="742116333" sldId="268"/>
            <ac:spMk id="3" creationId="{A572019A-592C-5436-980D-0A026C95CB10}"/>
          </ac:spMkLst>
        </pc:spChg>
        <pc:spChg chg="mod ord">
          <ac:chgData name="Salmi, Anna" userId="S::amsalmi@jyu.fi::b0305514-15c0-401d-b488-8b562ab1d178" providerId="AD" clId="Web-{C66C9691-FABD-3209-CAB5-DFD7A6388A35}" dt="2024-08-26T12:10:05.497" v="339" actId="20577"/>
          <ac:spMkLst>
            <pc:docMk/>
            <pc:sldMk cId="742116333" sldId="268"/>
            <ac:spMk id="4" creationId="{2EA0B614-C1B4-A5CE-6F07-B018DC19ABFD}"/>
          </ac:spMkLst>
        </pc:spChg>
        <pc:spChg chg="add mod ord">
          <ac:chgData name="Salmi, Anna" userId="S::amsalmi@jyu.fi::b0305514-15c0-401d-b488-8b562ab1d178" providerId="AD" clId="Web-{C66C9691-FABD-3209-CAB5-DFD7A6388A35}" dt="2024-08-26T12:05:03.020" v="80" actId="20577"/>
          <ac:spMkLst>
            <pc:docMk/>
            <pc:sldMk cId="742116333" sldId="268"/>
            <ac:spMk id="5" creationId="{43D937BF-96A0-2E1F-AC2F-C16FC4923229}"/>
          </ac:spMkLst>
        </pc:spChg>
        <pc:spChg chg="add mod ord">
          <ac:chgData name="Salmi, Anna" userId="S::amsalmi@jyu.fi::b0305514-15c0-401d-b488-8b562ab1d178" providerId="AD" clId="Web-{C66C9691-FABD-3209-CAB5-DFD7A6388A35}" dt="2024-08-26T12:05:07.224" v="88" actId="20577"/>
          <ac:spMkLst>
            <pc:docMk/>
            <pc:sldMk cId="742116333" sldId="268"/>
            <ac:spMk id="6" creationId="{9ACF4E8D-A903-26BC-9DC8-E86C2E4B3026}"/>
          </ac:spMkLst>
        </pc:spChg>
      </pc:sldChg>
      <pc:sldChg chg="addSp modSp">
        <pc:chgData name="Salmi, Anna" userId="S::amsalmi@jyu.fi::b0305514-15c0-401d-b488-8b562ab1d178" providerId="AD" clId="Web-{C66C9691-FABD-3209-CAB5-DFD7A6388A35}" dt="2024-08-26T12:12:14.453" v="429"/>
        <pc:sldMkLst>
          <pc:docMk/>
          <pc:sldMk cId="791424542" sldId="269"/>
        </pc:sldMkLst>
        <pc:spChg chg="add mod">
          <ac:chgData name="Salmi, Anna" userId="S::amsalmi@jyu.fi::b0305514-15c0-401d-b488-8b562ab1d178" providerId="AD" clId="Web-{C66C9691-FABD-3209-CAB5-DFD7A6388A35}" dt="2024-08-26T12:12:14.453" v="429"/>
          <ac:spMkLst>
            <pc:docMk/>
            <pc:sldMk cId="791424542" sldId="269"/>
            <ac:spMk id="5" creationId="{7E6410B1-0535-6BE2-51C6-2B2E3DE64103}"/>
          </ac:spMkLst>
        </pc:spChg>
      </pc:sldChg>
      <pc:sldChg chg="modSp">
        <pc:chgData name="Salmi, Anna" userId="S::amsalmi@jyu.fi::b0305514-15c0-401d-b488-8b562ab1d178" providerId="AD" clId="Web-{C66C9691-FABD-3209-CAB5-DFD7A6388A35}" dt="2024-08-26T12:17:09.383" v="577" actId="20577"/>
        <pc:sldMkLst>
          <pc:docMk/>
          <pc:sldMk cId="3588469647" sldId="270"/>
        </pc:sldMkLst>
        <pc:graphicFrameChg chg="modGraphic">
          <ac:chgData name="Salmi, Anna" userId="S::amsalmi@jyu.fi::b0305514-15c0-401d-b488-8b562ab1d178" providerId="AD" clId="Web-{C66C9691-FABD-3209-CAB5-DFD7A6388A35}" dt="2024-08-26T12:17:09.383" v="577" actId="20577"/>
          <ac:graphicFrameMkLst>
            <pc:docMk/>
            <pc:sldMk cId="3588469647" sldId="270"/>
            <ac:graphicFrameMk id="5" creationId="{99A86BCC-0CDC-BE10-2E16-1F98326FB3FF}"/>
          </ac:graphicFrameMkLst>
        </pc:graphicFrameChg>
      </pc:sldChg>
      <pc:sldChg chg="modSp">
        <pc:chgData name="Salmi, Anna" userId="S::amsalmi@jyu.fi::b0305514-15c0-401d-b488-8b562ab1d178" providerId="AD" clId="Web-{C66C9691-FABD-3209-CAB5-DFD7A6388A35}" dt="2024-08-26T12:16:34.804" v="561" actId="20577"/>
        <pc:sldMkLst>
          <pc:docMk/>
          <pc:sldMk cId="1193220809" sldId="271"/>
        </pc:sldMkLst>
        <pc:graphicFrameChg chg="modGraphic">
          <ac:chgData name="Salmi, Anna" userId="S::amsalmi@jyu.fi::b0305514-15c0-401d-b488-8b562ab1d178" providerId="AD" clId="Web-{C66C9691-FABD-3209-CAB5-DFD7A6388A35}" dt="2024-08-26T12:16:34.804" v="561" actId="20577"/>
          <ac:graphicFrameMkLst>
            <pc:docMk/>
            <pc:sldMk cId="1193220809" sldId="271"/>
            <ac:graphicFrameMk id="5" creationId="{BD5D58E2-EECD-C183-62A6-2AB427CFAD56}"/>
          </ac:graphicFrameMkLst>
        </pc:graphicFrameChg>
      </pc:sldChg>
      <pc:sldChg chg="modSp">
        <pc:chgData name="Salmi, Anna" userId="S::amsalmi@jyu.fi::b0305514-15c0-401d-b488-8b562ab1d178" providerId="AD" clId="Web-{C66C9691-FABD-3209-CAB5-DFD7A6388A35}" dt="2024-08-26T09:58:43.016" v="59" actId="20577"/>
        <pc:sldMkLst>
          <pc:docMk/>
          <pc:sldMk cId="4210160484" sldId="326"/>
        </pc:sldMkLst>
        <pc:spChg chg="mod">
          <ac:chgData name="Salmi, Anna" userId="S::amsalmi@jyu.fi::b0305514-15c0-401d-b488-8b562ab1d178" providerId="AD" clId="Web-{C66C9691-FABD-3209-CAB5-DFD7A6388A35}" dt="2024-08-26T09:58:17.594" v="47" actId="20577"/>
          <ac:spMkLst>
            <pc:docMk/>
            <pc:sldMk cId="4210160484" sldId="326"/>
            <ac:spMk id="9" creationId="{32E48C85-DC5F-45F5-9473-1062CE932C45}"/>
          </ac:spMkLst>
        </pc:spChg>
        <pc:graphicFrameChg chg="modGraphic">
          <ac:chgData name="Salmi, Anna" userId="S::amsalmi@jyu.fi::b0305514-15c0-401d-b488-8b562ab1d178" providerId="AD" clId="Web-{C66C9691-FABD-3209-CAB5-DFD7A6388A35}" dt="2024-08-26T09:58:43.016" v="59" actId="20577"/>
          <ac:graphicFrameMkLst>
            <pc:docMk/>
            <pc:sldMk cId="4210160484" sldId="326"/>
            <ac:graphicFrameMk id="7" creationId="{457F39F6-6606-43B8-AD61-2F0CB0CCEDAB}"/>
          </ac:graphicFrameMkLst>
        </pc:graphicFrameChg>
      </pc:sldChg>
      <pc:sldChg chg="modSp">
        <pc:chgData name="Salmi, Anna" userId="S::amsalmi@jyu.fi::b0305514-15c0-401d-b488-8b562ab1d178" providerId="AD" clId="Web-{C66C9691-FABD-3209-CAB5-DFD7A6388A35}" dt="2024-08-26T12:10:58.373" v="386" actId="20577"/>
        <pc:sldMkLst>
          <pc:docMk/>
          <pc:sldMk cId="2319214400" sldId="331"/>
        </pc:sldMkLst>
        <pc:graphicFrameChg chg="modGraphic">
          <ac:chgData name="Salmi, Anna" userId="S::amsalmi@jyu.fi::b0305514-15c0-401d-b488-8b562ab1d178" providerId="AD" clId="Web-{C66C9691-FABD-3209-CAB5-DFD7A6388A35}" dt="2024-08-26T12:10:58.373" v="386" actId="20577"/>
          <ac:graphicFrameMkLst>
            <pc:docMk/>
            <pc:sldMk cId="2319214400" sldId="331"/>
            <ac:graphicFrameMk id="5" creationId="{042BC13A-2664-23DB-F148-0F7684DBB807}"/>
          </ac:graphicFrameMkLst>
        </pc:graphicFrameChg>
      </pc:sldChg>
      <pc:sldChg chg="addSp delSp modSp mod modClrScheme delAnim chgLayout">
        <pc:chgData name="Salmi, Anna" userId="S::amsalmi@jyu.fi::b0305514-15c0-401d-b488-8b562ab1d178" providerId="AD" clId="Web-{C66C9691-FABD-3209-CAB5-DFD7A6388A35}" dt="2024-08-26T12:25:11.254" v="677"/>
        <pc:sldMkLst>
          <pc:docMk/>
          <pc:sldMk cId="2773828983" sldId="338"/>
        </pc:sldMkLst>
        <pc:spChg chg="mod ord">
          <ac:chgData name="Salmi, Anna" userId="S::amsalmi@jyu.fi::b0305514-15c0-401d-b488-8b562ab1d178" providerId="AD" clId="Web-{C66C9691-FABD-3209-CAB5-DFD7A6388A35}" dt="2024-08-26T12:25:11.254" v="677"/>
          <ac:spMkLst>
            <pc:docMk/>
            <pc:sldMk cId="2773828983" sldId="338"/>
            <ac:spMk id="2" creationId="{19249C47-96A1-4314-81B9-245BF8055A1A}"/>
          </ac:spMkLst>
        </pc:spChg>
        <pc:spChg chg="mod ord">
          <ac:chgData name="Salmi, Anna" userId="S::amsalmi@jyu.fi::b0305514-15c0-401d-b488-8b562ab1d178" providerId="AD" clId="Web-{C66C9691-FABD-3209-CAB5-DFD7A6388A35}" dt="2024-08-26T12:25:11.254" v="677"/>
          <ac:spMkLst>
            <pc:docMk/>
            <pc:sldMk cId="2773828983" sldId="338"/>
            <ac:spMk id="3" creationId="{081E5B1F-FB74-4D9F-8658-4E5AF852381F}"/>
          </ac:spMkLst>
        </pc:spChg>
        <pc:spChg chg="del">
          <ac:chgData name="Salmi, Anna" userId="S::amsalmi@jyu.fi::b0305514-15c0-401d-b488-8b562ab1d178" providerId="AD" clId="Web-{C66C9691-FABD-3209-CAB5-DFD7A6388A35}" dt="2024-08-26T12:25:03.614" v="676"/>
          <ac:spMkLst>
            <pc:docMk/>
            <pc:sldMk cId="2773828983" sldId="338"/>
            <ac:spMk id="4" creationId="{C5D94E09-71AA-BA82-98CD-27DAAB2E5DD7}"/>
          </ac:spMkLst>
        </pc:spChg>
        <pc:spChg chg="add del mod">
          <ac:chgData name="Salmi, Anna" userId="S::amsalmi@jyu.fi::b0305514-15c0-401d-b488-8b562ab1d178" providerId="AD" clId="Web-{C66C9691-FABD-3209-CAB5-DFD7A6388A35}" dt="2024-08-26T12:25:11.254" v="677"/>
          <ac:spMkLst>
            <pc:docMk/>
            <pc:sldMk cId="2773828983" sldId="338"/>
            <ac:spMk id="6" creationId="{8463CDC3-A4D6-A06F-0C96-39FF29CF50BA}"/>
          </ac:spMkLst>
        </pc:spChg>
      </pc:sldChg>
      <pc:sldChg chg="addSp delSp modSp">
        <pc:chgData name="Salmi, Anna" userId="S::amsalmi@jyu.fi::b0305514-15c0-401d-b488-8b562ab1d178" providerId="AD" clId="Web-{C66C9691-FABD-3209-CAB5-DFD7A6388A35}" dt="2024-08-26T12:28:33.838" v="759"/>
        <pc:sldMkLst>
          <pc:docMk/>
          <pc:sldMk cId="3984669563" sldId="339"/>
        </pc:sldMkLst>
        <pc:spChg chg="mod">
          <ac:chgData name="Salmi, Anna" userId="S::amsalmi@jyu.fi::b0305514-15c0-401d-b488-8b562ab1d178" providerId="AD" clId="Web-{C66C9691-FABD-3209-CAB5-DFD7A6388A35}" dt="2024-08-26T12:28:00.462" v="751" actId="20577"/>
          <ac:spMkLst>
            <pc:docMk/>
            <pc:sldMk cId="3984669563" sldId="339"/>
            <ac:spMk id="2" creationId="{C860BAF3-0F48-730A-F00E-8BE5ABDCF4DF}"/>
          </ac:spMkLst>
        </pc:spChg>
        <pc:spChg chg="add del">
          <ac:chgData name="Salmi, Anna" userId="S::amsalmi@jyu.fi::b0305514-15c0-401d-b488-8b562ab1d178" providerId="AD" clId="Web-{C66C9691-FABD-3209-CAB5-DFD7A6388A35}" dt="2024-08-26T12:28:33.838" v="759"/>
          <ac:spMkLst>
            <pc:docMk/>
            <pc:sldMk cId="3984669563" sldId="339"/>
            <ac:spMk id="3" creationId="{15AD8DFD-FA1E-DF52-3BCB-B85022D8E328}"/>
          </ac:spMkLst>
        </pc:spChg>
        <pc:spChg chg="mod">
          <ac:chgData name="Salmi, Anna" userId="S::amsalmi@jyu.fi::b0305514-15c0-401d-b488-8b562ab1d178" providerId="AD" clId="Web-{C66C9691-FABD-3209-CAB5-DFD7A6388A35}" dt="2024-08-26T12:28:24.072" v="757" actId="20577"/>
          <ac:spMkLst>
            <pc:docMk/>
            <pc:sldMk cId="3984669563" sldId="339"/>
            <ac:spMk id="6" creationId="{1E1F80EA-8233-4FF6-BAC9-943FDACE875B}"/>
          </ac:spMkLst>
        </pc:spChg>
      </pc:sldChg>
      <pc:sldChg chg="modSp">
        <pc:chgData name="Salmi, Anna" userId="S::amsalmi@jyu.fi::b0305514-15c0-401d-b488-8b562ab1d178" providerId="AD" clId="Web-{C66C9691-FABD-3209-CAB5-DFD7A6388A35}" dt="2024-08-26T12:23:33.221" v="633" actId="20577"/>
        <pc:sldMkLst>
          <pc:docMk/>
          <pc:sldMk cId="2904016260" sldId="343"/>
        </pc:sldMkLst>
        <pc:spChg chg="mod">
          <ac:chgData name="Salmi, Anna" userId="S::amsalmi@jyu.fi::b0305514-15c0-401d-b488-8b562ab1d178" providerId="AD" clId="Web-{C66C9691-FABD-3209-CAB5-DFD7A6388A35}" dt="2024-08-26T12:23:33.221" v="633" actId="20577"/>
          <ac:spMkLst>
            <pc:docMk/>
            <pc:sldMk cId="2904016260" sldId="343"/>
            <ac:spMk id="3" creationId="{1E6A99FC-9239-0E4C-189A-7FB5F7760B19}"/>
          </ac:spMkLst>
        </pc:spChg>
        <pc:spChg chg="mod">
          <ac:chgData name="Salmi, Anna" userId="S::amsalmi@jyu.fi::b0305514-15c0-401d-b488-8b562ab1d178" providerId="AD" clId="Web-{C66C9691-FABD-3209-CAB5-DFD7A6388A35}" dt="2024-08-26T12:22:59.017" v="632" actId="20577"/>
          <ac:spMkLst>
            <pc:docMk/>
            <pc:sldMk cId="2904016260" sldId="343"/>
            <ac:spMk id="4" creationId="{46AAF56F-031D-7FB9-851A-A1C78E23B38A}"/>
          </ac:spMkLst>
        </pc:spChg>
      </pc:sldChg>
      <pc:sldChg chg="modSp">
        <pc:chgData name="Salmi, Anna" userId="S::amsalmi@jyu.fi::b0305514-15c0-401d-b488-8b562ab1d178" providerId="AD" clId="Web-{C66C9691-FABD-3209-CAB5-DFD7A6388A35}" dt="2024-08-26T09:57:26.796" v="32" actId="20577"/>
        <pc:sldMkLst>
          <pc:docMk/>
          <pc:sldMk cId="2403692943" sldId="348"/>
        </pc:sldMkLst>
        <pc:spChg chg="mod">
          <ac:chgData name="Salmi, Anna" userId="S::amsalmi@jyu.fi::b0305514-15c0-401d-b488-8b562ab1d178" providerId="AD" clId="Web-{C66C9691-FABD-3209-CAB5-DFD7A6388A35}" dt="2024-08-26T09:57:26.796" v="32" actId="20577"/>
          <ac:spMkLst>
            <pc:docMk/>
            <pc:sldMk cId="2403692943" sldId="348"/>
            <ac:spMk id="3" creationId="{8B625C5C-7676-554D-FC6B-126F74680CAB}"/>
          </ac:spMkLst>
        </pc:spChg>
      </pc:sldChg>
      <pc:sldChg chg="modSp">
        <pc:chgData name="Salmi, Anna" userId="S::amsalmi@jyu.fi::b0305514-15c0-401d-b488-8b562ab1d178" providerId="AD" clId="Web-{C66C9691-FABD-3209-CAB5-DFD7A6388A35}" dt="2024-08-26T09:55:22.918" v="10" actId="20577"/>
        <pc:sldMkLst>
          <pc:docMk/>
          <pc:sldMk cId="418804086" sldId="349"/>
        </pc:sldMkLst>
        <pc:graphicFrameChg chg="modGraphic">
          <ac:chgData name="Salmi, Anna" userId="S::amsalmi@jyu.fi::b0305514-15c0-401d-b488-8b562ab1d178" providerId="AD" clId="Web-{C66C9691-FABD-3209-CAB5-DFD7A6388A35}" dt="2024-08-26T09:55:22.918" v="10" actId="20577"/>
          <ac:graphicFrameMkLst>
            <pc:docMk/>
            <pc:sldMk cId="418804086" sldId="349"/>
            <ac:graphicFrameMk id="7" creationId="{3AF93231-028A-FD0B-60DE-5E9836C16F59}"/>
          </ac:graphicFrameMkLst>
        </pc:graphicFrameChg>
      </pc:sldChg>
      <pc:sldChg chg="modSp">
        <pc:chgData name="Salmi, Anna" userId="S::amsalmi@jyu.fi::b0305514-15c0-401d-b488-8b562ab1d178" providerId="AD" clId="Web-{C66C9691-FABD-3209-CAB5-DFD7A6388A35}" dt="2024-08-26T09:55:34.653" v="15" actId="20577"/>
        <pc:sldMkLst>
          <pc:docMk/>
          <pc:sldMk cId="2210601296" sldId="352"/>
        </pc:sldMkLst>
        <pc:spChg chg="mod">
          <ac:chgData name="Salmi, Anna" userId="S::amsalmi@jyu.fi::b0305514-15c0-401d-b488-8b562ab1d178" providerId="AD" clId="Web-{C66C9691-FABD-3209-CAB5-DFD7A6388A35}" dt="2024-08-26T09:55:34.653" v="15" actId="20577"/>
          <ac:spMkLst>
            <pc:docMk/>
            <pc:sldMk cId="2210601296" sldId="352"/>
            <ac:spMk id="6" creationId="{2154352C-FF75-20B2-BF6C-C3AF5E24222B}"/>
          </ac:spMkLst>
        </pc:spChg>
      </pc:sldChg>
      <pc:sldChg chg="modSp add ord">
        <pc:chgData name="Salmi, Anna" userId="S::amsalmi@jyu.fi::b0305514-15c0-401d-b488-8b562ab1d178" providerId="AD" clId="Web-{C66C9691-FABD-3209-CAB5-DFD7A6388A35}" dt="2024-08-26T12:22:45.141" v="630" actId="20577"/>
        <pc:sldMkLst>
          <pc:docMk/>
          <pc:sldMk cId="524310374" sldId="361"/>
        </pc:sldMkLst>
        <pc:spChg chg="mod">
          <ac:chgData name="Salmi, Anna" userId="S::amsalmi@jyu.fi::b0305514-15c0-401d-b488-8b562ab1d178" providerId="AD" clId="Web-{C66C9691-FABD-3209-CAB5-DFD7A6388A35}" dt="2024-08-26T12:21:20.202" v="622" actId="20577"/>
          <ac:spMkLst>
            <pc:docMk/>
            <pc:sldMk cId="524310374" sldId="361"/>
            <ac:spMk id="3" creationId="{67FB91DD-9252-1B59-48BF-0F347E95545A}"/>
          </ac:spMkLst>
        </pc:spChg>
        <pc:spChg chg="mod">
          <ac:chgData name="Salmi, Anna" userId="S::amsalmi@jyu.fi::b0305514-15c0-401d-b488-8b562ab1d178" providerId="AD" clId="Web-{C66C9691-FABD-3209-CAB5-DFD7A6388A35}" dt="2024-08-26T12:21:33.811" v="627" actId="20577"/>
          <ac:spMkLst>
            <pc:docMk/>
            <pc:sldMk cId="524310374" sldId="361"/>
            <ac:spMk id="4" creationId="{61FD9A52-8AAA-83CC-6E06-F248CDA8E33C}"/>
          </ac:spMkLst>
        </pc:spChg>
        <pc:spChg chg="mod">
          <ac:chgData name="Salmi, Anna" userId="S::amsalmi@jyu.fi::b0305514-15c0-401d-b488-8b562ab1d178" providerId="AD" clId="Web-{C66C9691-FABD-3209-CAB5-DFD7A6388A35}" dt="2024-08-26T12:22:45.141" v="630" actId="20577"/>
          <ac:spMkLst>
            <pc:docMk/>
            <pc:sldMk cId="524310374" sldId="361"/>
            <ac:spMk id="5" creationId="{16E3D5AF-0801-3348-554F-2E6571685671}"/>
          </ac:spMkLst>
        </pc:sp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hyperlink" Target="https://www.jyu.fi/fi/opiskelijalle/kandi-ja-maisteriopiskelijan-ohjeet/tiedonhankinta-ja-aineistonhallinta/tutkimusaineistojen-hallinta/johdanto-tutkimusaineistojen-hallintaan-opiskelijoille#toc-fair-periaatteet" TargetMode="Externa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hyperlink" Target="https://www.fsd.uta.fi/aineistonhallinta/fi/" TargetMode="Externa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hyperlink" Target="https://uno.jyu.fi/fi/ohjeet/turvallisuus-tietoturva-ja-tietosuoja/tietosuoja/tietojenkasittelysopimus-dpa-data-prosessing-agreement/henkilotietojen-kasittelyyn-tarvittavat-sopimukset#autotoc-item-autotoc-3" TargetMode="External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11" Type="http://schemas.openxmlformats.org/officeDocument/2006/relationships/hyperlink" Target="https://www.jyu.fi/fi/opiskelijalle/kandi-ja-maisteriopiskelijan-ohjeet/tiedonhankinta-ja-aineistonhallinta/tutkimusaineistojen-hallinta/johdanto-tutkimusaineistojen-hallintaan-opiskelijoille#toc-fair-periaatteet" TargetMode="External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5" Type="http://schemas.openxmlformats.org/officeDocument/2006/relationships/hyperlink" Target="https://www.fsd.uta.fi/aineistonhallinta/fi/" TargetMode="External"/><Relationship Id="rId4" Type="http://schemas.openxmlformats.org/officeDocument/2006/relationships/image" Target="../media/image29.sv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hyperlink" Target="https://uno.jyu.fi/fi/ohjeet/turvallisuus-tietoturva-ja-tietosuoja/tietosuoja/tietojenkasittelysopimus-dpa-data-prosessing-agreement/henkilotietojen-kasittelyyn-tarvittavat-sopimukset#autotoc-item-autotoc-3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F10A44-D800-411F-BE70-78CAF1C2CF4B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fi-FI"/>
        </a:p>
      </dgm:t>
    </dgm:pt>
    <dgm:pt modelId="{FC0A9B7E-4821-478A-998A-BCA2CEF3643B}">
      <dgm:prSet/>
      <dgm:spPr>
        <a:solidFill>
          <a:schemeClr val="accent2">
            <a:lumMod val="90000"/>
          </a:schemeClr>
        </a:solidFill>
      </dgm:spPr>
      <dgm:t>
        <a:bodyPr/>
        <a:lstStyle/>
        <a:p>
          <a:r>
            <a:rPr lang="fi-FI"/>
            <a:t>Suunnitelmallisen aineistonhallinnan merkitys</a:t>
          </a:r>
        </a:p>
      </dgm:t>
    </dgm:pt>
    <dgm:pt modelId="{3203F7B7-4C35-4F11-B600-2F67226EC99B}" type="parTrans" cxnId="{38931D08-A380-4159-8618-347280444420}">
      <dgm:prSet/>
      <dgm:spPr/>
      <dgm:t>
        <a:bodyPr/>
        <a:lstStyle/>
        <a:p>
          <a:endParaRPr lang="fi-FI"/>
        </a:p>
      </dgm:t>
    </dgm:pt>
    <dgm:pt modelId="{7426D37A-D4CA-4D6F-952C-2751D448FADC}" type="sibTrans" cxnId="{38931D08-A380-4159-8618-347280444420}">
      <dgm:prSet/>
      <dgm:spPr/>
      <dgm:t>
        <a:bodyPr/>
        <a:lstStyle/>
        <a:p>
          <a:endParaRPr lang="fi-FI"/>
        </a:p>
      </dgm:t>
    </dgm:pt>
    <dgm:pt modelId="{F3AD6CFE-1882-4DEC-91B2-AAC0E5D3E5F4}">
      <dgm:prSet/>
      <dgm:spPr/>
      <dgm:t>
        <a:bodyPr/>
        <a:lstStyle/>
        <a:p>
          <a:r>
            <a:rPr lang="fi-FI"/>
            <a:t>Suunnittelu</a:t>
          </a:r>
          <a:endParaRPr lang="en-US"/>
        </a:p>
      </dgm:t>
    </dgm:pt>
    <dgm:pt modelId="{71CEAB00-1786-429D-83AF-9DD7F56C6825}" type="parTrans" cxnId="{7D0A0FFF-EDE0-42AC-A3D8-FF7C4F382CFD}">
      <dgm:prSet/>
      <dgm:spPr/>
      <dgm:t>
        <a:bodyPr/>
        <a:lstStyle/>
        <a:p>
          <a:endParaRPr lang="fi-FI"/>
        </a:p>
      </dgm:t>
    </dgm:pt>
    <dgm:pt modelId="{E8BCB5C7-0FB0-4763-8C66-A80D8885B4A6}" type="sibTrans" cxnId="{7D0A0FFF-EDE0-42AC-A3D8-FF7C4F382CFD}">
      <dgm:prSet/>
      <dgm:spPr/>
      <dgm:t>
        <a:bodyPr/>
        <a:lstStyle/>
        <a:p>
          <a:endParaRPr lang="fi-FI"/>
        </a:p>
      </dgm:t>
    </dgm:pt>
    <dgm:pt modelId="{9C145F4E-6D87-492D-A55E-A41AEE2AC343}">
      <dgm:prSet/>
      <dgm:spPr/>
      <dgm:t>
        <a:bodyPr/>
        <a:lstStyle/>
        <a:p>
          <a:pPr rtl="0"/>
          <a:r>
            <a:rPr lang="fi-FI"/>
            <a:t>Henkilötiedot ja </a:t>
          </a:r>
          <a:r>
            <a:rPr lang="fi-FI" b="0">
              <a:latin typeface="Aleo"/>
            </a:rPr>
            <a:t>opinnäyteprosessi</a:t>
          </a:r>
          <a:endParaRPr lang="en-US" b="0"/>
        </a:p>
      </dgm:t>
    </dgm:pt>
    <dgm:pt modelId="{64BD6354-8A95-4559-B7A5-26E7C5150E4C}" type="parTrans" cxnId="{0F55BC26-83A0-4329-BFD0-7BD3045AAC7C}">
      <dgm:prSet/>
      <dgm:spPr/>
      <dgm:t>
        <a:bodyPr/>
        <a:lstStyle/>
        <a:p>
          <a:endParaRPr lang="fi-FI"/>
        </a:p>
      </dgm:t>
    </dgm:pt>
    <dgm:pt modelId="{C1574A57-AF59-4718-9047-4FBF2424EB30}" type="sibTrans" cxnId="{0F55BC26-83A0-4329-BFD0-7BD3045AAC7C}">
      <dgm:prSet/>
      <dgm:spPr/>
      <dgm:t>
        <a:bodyPr/>
        <a:lstStyle/>
        <a:p>
          <a:endParaRPr lang="fi-FI"/>
        </a:p>
      </dgm:t>
    </dgm:pt>
    <dgm:pt modelId="{CC8320E2-569B-4BE0-8AF8-FEB188BB96CB}">
      <dgm:prSet/>
      <dgm:spPr/>
      <dgm:t>
        <a:bodyPr/>
        <a:lstStyle/>
        <a:p>
          <a:pPr rtl="0"/>
          <a:r>
            <a:rPr lang="fi-FI">
              <a:latin typeface="Aleo"/>
            </a:rPr>
            <a:t>Aineiston säilytys ja tietoturvatoimet</a:t>
          </a:r>
          <a:endParaRPr lang="en-US"/>
        </a:p>
      </dgm:t>
    </dgm:pt>
    <dgm:pt modelId="{75F9E069-2222-486C-A2F0-93B85292DBC2}" type="parTrans" cxnId="{5C039242-E860-44B2-A170-C65B748C62DB}">
      <dgm:prSet/>
      <dgm:spPr/>
      <dgm:t>
        <a:bodyPr/>
        <a:lstStyle/>
        <a:p>
          <a:endParaRPr lang="fi-FI"/>
        </a:p>
      </dgm:t>
    </dgm:pt>
    <dgm:pt modelId="{84090516-971A-4477-B347-5388E0CA36D4}" type="sibTrans" cxnId="{5C039242-E860-44B2-A170-C65B748C62DB}">
      <dgm:prSet/>
      <dgm:spPr/>
      <dgm:t>
        <a:bodyPr/>
        <a:lstStyle/>
        <a:p>
          <a:endParaRPr lang="fi-FI"/>
        </a:p>
      </dgm:t>
    </dgm:pt>
    <dgm:pt modelId="{40521051-C4AF-4CDF-B6A2-F94C3EB9444F}">
      <dgm:prSet/>
      <dgm:spPr/>
      <dgm:t>
        <a:bodyPr/>
        <a:lstStyle/>
        <a:p>
          <a:r>
            <a:rPr lang="fi-FI"/>
            <a:t>Aineiston dokumentointi</a:t>
          </a:r>
          <a:endParaRPr lang="en-US"/>
        </a:p>
      </dgm:t>
    </dgm:pt>
    <dgm:pt modelId="{8857B99A-0F31-438B-89EF-A820C3D5650C}" type="parTrans" cxnId="{A60F6D8E-DE76-40F7-9C0B-ACD2DDCB173C}">
      <dgm:prSet/>
      <dgm:spPr/>
      <dgm:t>
        <a:bodyPr/>
        <a:lstStyle/>
        <a:p>
          <a:endParaRPr lang="fi-FI"/>
        </a:p>
      </dgm:t>
    </dgm:pt>
    <dgm:pt modelId="{D5B077CB-83D5-4E38-A527-206396AD1A81}" type="sibTrans" cxnId="{A60F6D8E-DE76-40F7-9C0B-ACD2DDCB173C}">
      <dgm:prSet/>
      <dgm:spPr/>
      <dgm:t>
        <a:bodyPr/>
        <a:lstStyle/>
        <a:p>
          <a:endParaRPr lang="fi-FI"/>
        </a:p>
      </dgm:t>
    </dgm:pt>
    <dgm:pt modelId="{E6170F20-6170-4AB7-9898-1D1BBA0EBF36}">
      <dgm:prSet/>
      <dgm:spPr/>
      <dgm:t>
        <a:bodyPr/>
        <a:lstStyle/>
        <a:p>
          <a:r>
            <a:rPr lang="fi-FI"/>
            <a:t>Kun opinnäyte valmistuu</a:t>
          </a:r>
          <a:endParaRPr lang="en-US"/>
        </a:p>
      </dgm:t>
    </dgm:pt>
    <dgm:pt modelId="{3A5BE52F-700A-457C-AEC0-C2975AAF4EEC}" type="parTrans" cxnId="{F811FD11-0FE9-4F80-9F99-F0019B430586}">
      <dgm:prSet/>
      <dgm:spPr/>
      <dgm:t>
        <a:bodyPr/>
        <a:lstStyle/>
        <a:p>
          <a:endParaRPr lang="fi-FI"/>
        </a:p>
      </dgm:t>
    </dgm:pt>
    <dgm:pt modelId="{2EBAA145-3E62-49D2-BAF2-D5E37B932B05}" type="sibTrans" cxnId="{F811FD11-0FE9-4F80-9F99-F0019B430586}">
      <dgm:prSet/>
      <dgm:spPr/>
      <dgm:t>
        <a:bodyPr/>
        <a:lstStyle/>
        <a:p>
          <a:endParaRPr lang="fi-FI"/>
        </a:p>
      </dgm:t>
    </dgm:pt>
    <dgm:pt modelId="{BC8AEB5B-B29F-49A4-963C-762315FDB8AC}">
      <dgm:prSet/>
      <dgm:spPr/>
      <dgm:t>
        <a:bodyPr/>
        <a:lstStyle/>
        <a:p>
          <a:pPr rtl="0"/>
          <a:r>
            <a:rPr lang="fi-FI"/>
            <a:t>Apua ja tukea</a:t>
          </a:r>
          <a:r>
            <a:rPr lang="fi-FI">
              <a:latin typeface="Aleo"/>
            </a:rPr>
            <a:t>  </a:t>
          </a:r>
          <a:endParaRPr lang="en-US"/>
        </a:p>
      </dgm:t>
    </dgm:pt>
    <dgm:pt modelId="{C3810370-8A2F-4D47-A1A7-02DA107A31B9}" type="parTrans" cxnId="{14EEED5C-CAB3-42F4-AF16-07A674846B83}">
      <dgm:prSet/>
      <dgm:spPr/>
      <dgm:t>
        <a:bodyPr/>
        <a:lstStyle/>
        <a:p>
          <a:endParaRPr lang="fi-FI"/>
        </a:p>
      </dgm:t>
    </dgm:pt>
    <dgm:pt modelId="{DAB60755-7700-4CB1-86BB-BB9B448BA966}" type="sibTrans" cxnId="{14EEED5C-CAB3-42F4-AF16-07A674846B83}">
      <dgm:prSet/>
      <dgm:spPr/>
      <dgm:t>
        <a:bodyPr/>
        <a:lstStyle/>
        <a:p>
          <a:endParaRPr lang="fi-FI"/>
        </a:p>
      </dgm:t>
    </dgm:pt>
    <dgm:pt modelId="{F0952661-D75D-4095-802C-184B5BDDF605}" type="pres">
      <dgm:prSet presAssocID="{21F10A44-D800-411F-BE70-78CAF1C2CF4B}" presName="linear" presStyleCnt="0">
        <dgm:presLayoutVars>
          <dgm:dir/>
          <dgm:animLvl val="lvl"/>
          <dgm:resizeHandles val="exact"/>
        </dgm:presLayoutVars>
      </dgm:prSet>
      <dgm:spPr/>
    </dgm:pt>
    <dgm:pt modelId="{E5347DE2-ADB9-4059-BA21-91005975B4AC}" type="pres">
      <dgm:prSet presAssocID="{FC0A9B7E-4821-478A-998A-BCA2CEF3643B}" presName="parentLin" presStyleCnt="0"/>
      <dgm:spPr/>
    </dgm:pt>
    <dgm:pt modelId="{069F6FEB-1AED-491D-9007-1BF036D3CA81}" type="pres">
      <dgm:prSet presAssocID="{FC0A9B7E-4821-478A-998A-BCA2CEF3643B}" presName="parentLeftMargin" presStyleLbl="node1" presStyleIdx="0" presStyleCnt="2"/>
      <dgm:spPr/>
    </dgm:pt>
    <dgm:pt modelId="{586CFFDE-B426-46B1-963D-BC96D202D09D}" type="pres">
      <dgm:prSet presAssocID="{FC0A9B7E-4821-478A-998A-BCA2CEF3643B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A5B299BD-C877-4FAD-B027-0BB37977E1D6}" type="pres">
      <dgm:prSet presAssocID="{FC0A9B7E-4821-478A-998A-BCA2CEF3643B}" presName="negativeSpace" presStyleCnt="0"/>
      <dgm:spPr/>
    </dgm:pt>
    <dgm:pt modelId="{91D99997-9645-491C-818A-3CD7D56051B6}" type="pres">
      <dgm:prSet presAssocID="{FC0A9B7E-4821-478A-998A-BCA2CEF3643B}" presName="childText" presStyleLbl="conFgAcc1" presStyleIdx="0" presStyleCnt="2">
        <dgm:presLayoutVars>
          <dgm:bulletEnabled val="1"/>
        </dgm:presLayoutVars>
      </dgm:prSet>
      <dgm:spPr/>
    </dgm:pt>
    <dgm:pt modelId="{BCA56110-22DE-4567-91EB-592C49028267}" type="pres">
      <dgm:prSet presAssocID="{7426D37A-D4CA-4D6F-952C-2751D448FADC}" presName="spaceBetweenRectangles" presStyleCnt="0"/>
      <dgm:spPr/>
    </dgm:pt>
    <dgm:pt modelId="{C881EA6B-BA3C-411F-8A2B-8580D4154EDF}" type="pres">
      <dgm:prSet presAssocID="{BC8AEB5B-B29F-49A4-963C-762315FDB8AC}" presName="parentLin" presStyleCnt="0"/>
      <dgm:spPr/>
    </dgm:pt>
    <dgm:pt modelId="{771C7E73-AA4E-4844-AA28-DB2D9B6E5AFA}" type="pres">
      <dgm:prSet presAssocID="{BC8AEB5B-B29F-49A4-963C-762315FDB8AC}" presName="parentLeftMargin" presStyleLbl="node1" presStyleIdx="0" presStyleCnt="2"/>
      <dgm:spPr/>
    </dgm:pt>
    <dgm:pt modelId="{99007B37-53AA-4849-9151-A6D6D3E96A20}" type="pres">
      <dgm:prSet presAssocID="{BC8AEB5B-B29F-49A4-963C-762315FDB8AC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6C1FE654-36E5-445C-8088-20EE8DE4C18F}" type="pres">
      <dgm:prSet presAssocID="{BC8AEB5B-B29F-49A4-963C-762315FDB8AC}" presName="negativeSpace" presStyleCnt="0"/>
      <dgm:spPr/>
    </dgm:pt>
    <dgm:pt modelId="{BC54F5B6-B4DB-46C4-888E-048764E7B80D}" type="pres">
      <dgm:prSet presAssocID="{BC8AEB5B-B29F-49A4-963C-762315FDB8AC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15B83A04-6B10-423F-9152-32F4FF97B2CD}" type="presOf" srcId="{40521051-C4AF-4CDF-B6A2-F94C3EB9444F}" destId="{91D99997-9645-491C-818A-3CD7D56051B6}" srcOrd="0" destOrd="3" presId="urn:microsoft.com/office/officeart/2005/8/layout/list1"/>
    <dgm:cxn modelId="{38931D08-A380-4159-8618-347280444420}" srcId="{21F10A44-D800-411F-BE70-78CAF1C2CF4B}" destId="{FC0A9B7E-4821-478A-998A-BCA2CEF3643B}" srcOrd="0" destOrd="0" parTransId="{3203F7B7-4C35-4F11-B600-2F67226EC99B}" sibTransId="{7426D37A-D4CA-4D6F-952C-2751D448FADC}"/>
    <dgm:cxn modelId="{E00A800D-73FB-4722-942F-1608952E184F}" type="presOf" srcId="{BC8AEB5B-B29F-49A4-963C-762315FDB8AC}" destId="{99007B37-53AA-4849-9151-A6D6D3E96A20}" srcOrd="1" destOrd="0" presId="urn:microsoft.com/office/officeart/2005/8/layout/list1"/>
    <dgm:cxn modelId="{F811FD11-0FE9-4F80-9F99-F0019B430586}" srcId="{FC0A9B7E-4821-478A-998A-BCA2CEF3643B}" destId="{E6170F20-6170-4AB7-9898-1D1BBA0EBF36}" srcOrd="4" destOrd="0" parTransId="{3A5BE52F-700A-457C-AEC0-C2975AAF4EEC}" sibTransId="{2EBAA145-3E62-49D2-BAF2-D5E37B932B05}"/>
    <dgm:cxn modelId="{0F55BC26-83A0-4329-BFD0-7BD3045AAC7C}" srcId="{FC0A9B7E-4821-478A-998A-BCA2CEF3643B}" destId="{9C145F4E-6D87-492D-A55E-A41AEE2AC343}" srcOrd="1" destOrd="0" parTransId="{64BD6354-8A95-4559-B7A5-26E7C5150E4C}" sibTransId="{C1574A57-AF59-4718-9047-4FBF2424EB30}"/>
    <dgm:cxn modelId="{F112C428-2382-4E9F-9E0B-32AD1531E912}" type="presOf" srcId="{FC0A9B7E-4821-478A-998A-BCA2CEF3643B}" destId="{069F6FEB-1AED-491D-9007-1BF036D3CA81}" srcOrd="0" destOrd="0" presId="urn:microsoft.com/office/officeart/2005/8/layout/list1"/>
    <dgm:cxn modelId="{F84E5838-89AC-4E88-8BE3-9332F4FB8942}" type="presOf" srcId="{21F10A44-D800-411F-BE70-78CAF1C2CF4B}" destId="{F0952661-D75D-4095-802C-184B5BDDF605}" srcOrd="0" destOrd="0" presId="urn:microsoft.com/office/officeart/2005/8/layout/list1"/>
    <dgm:cxn modelId="{14EEED5C-CAB3-42F4-AF16-07A674846B83}" srcId="{21F10A44-D800-411F-BE70-78CAF1C2CF4B}" destId="{BC8AEB5B-B29F-49A4-963C-762315FDB8AC}" srcOrd="1" destOrd="0" parTransId="{C3810370-8A2F-4D47-A1A7-02DA107A31B9}" sibTransId="{DAB60755-7700-4CB1-86BB-BB9B448BA966}"/>
    <dgm:cxn modelId="{5C039242-E860-44B2-A170-C65B748C62DB}" srcId="{FC0A9B7E-4821-478A-998A-BCA2CEF3643B}" destId="{CC8320E2-569B-4BE0-8AF8-FEB188BB96CB}" srcOrd="2" destOrd="0" parTransId="{75F9E069-2222-486C-A2F0-93B85292DBC2}" sibTransId="{84090516-971A-4477-B347-5388E0CA36D4}"/>
    <dgm:cxn modelId="{F6F71145-DD46-45D7-B0A7-86C184BB9155}" type="presOf" srcId="{E6170F20-6170-4AB7-9898-1D1BBA0EBF36}" destId="{91D99997-9645-491C-818A-3CD7D56051B6}" srcOrd="0" destOrd="4" presId="urn:microsoft.com/office/officeart/2005/8/layout/list1"/>
    <dgm:cxn modelId="{38C0B74E-3DBE-4B7B-895F-64272BA0EA36}" type="presOf" srcId="{CC8320E2-569B-4BE0-8AF8-FEB188BB96CB}" destId="{91D99997-9645-491C-818A-3CD7D56051B6}" srcOrd="0" destOrd="2" presId="urn:microsoft.com/office/officeart/2005/8/layout/list1"/>
    <dgm:cxn modelId="{A60F6D8E-DE76-40F7-9C0B-ACD2DDCB173C}" srcId="{FC0A9B7E-4821-478A-998A-BCA2CEF3643B}" destId="{40521051-C4AF-4CDF-B6A2-F94C3EB9444F}" srcOrd="3" destOrd="0" parTransId="{8857B99A-0F31-438B-89EF-A820C3D5650C}" sibTransId="{D5B077CB-83D5-4E38-A527-206396AD1A81}"/>
    <dgm:cxn modelId="{47163CA4-D7D5-492E-8863-A0D194CEAFF9}" type="presOf" srcId="{9C145F4E-6D87-492D-A55E-A41AEE2AC343}" destId="{91D99997-9645-491C-818A-3CD7D56051B6}" srcOrd="0" destOrd="1" presId="urn:microsoft.com/office/officeart/2005/8/layout/list1"/>
    <dgm:cxn modelId="{C59DEACC-3E3E-4B48-AF54-125498B99ADA}" type="presOf" srcId="{F3AD6CFE-1882-4DEC-91B2-AAC0E5D3E5F4}" destId="{91D99997-9645-491C-818A-3CD7D56051B6}" srcOrd="0" destOrd="0" presId="urn:microsoft.com/office/officeart/2005/8/layout/list1"/>
    <dgm:cxn modelId="{86DD0FF1-91A8-439B-909A-F9A026730481}" type="presOf" srcId="{FC0A9B7E-4821-478A-998A-BCA2CEF3643B}" destId="{586CFFDE-B426-46B1-963D-BC96D202D09D}" srcOrd="1" destOrd="0" presId="urn:microsoft.com/office/officeart/2005/8/layout/list1"/>
    <dgm:cxn modelId="{0B894AFC-F7C0-4207-B9C4-B0F225E965A0}" type="presOf" srcId="{BC8AEB5B-B29F-49A4-963C-762315FDB8AC}" destId="{771C7E73-AA4E-4844-AA28-DB2D9B6E5AFA}" srcOrd="0" destOrd="0" presId="urn:microsoft.com/office/officeart/2005/8/layout/list1"/>
    <dgm:cxn modelId="{7D0A0FFF-EDE0-42AC-A3D8-FF7C4F382CFD}" srcId="{FC0A9B7E-4821-478A-998A-BCA2CEF3643B}" destId="{F3AD6CFE-1882-4DEC-91B2-AAC0E5D3E5F4}" srcOrd="0" destOrd="0" parTransId="{71CEAB00-1786-429D-83AF-9DD7F56C6825}" sibTransId="{E8BCB5C7-0FB0-4763-8C66-A80D8885B4A6}"/>
    <dgm:cxn modelId="{C91A4852-0F0D-4845-9E95-14ACEED19F32}" type="presParOf" srcId="{F0952661-D75D-4095-802C-184B5BDDF605}" destId="{E5347DE2-ADB9-4059-BA21-91005975B4AC}" srcOrd="0" destOrd="0" presId="urn:microsoft.com/office/officeart/2005/8/layout/list1"/>
    <dgm:cxn modelId="{745D55FD-9F5D-496D-89B9-E4E3AA2D80B8}" type="presParOf" srcId="{E5347DE2-ADB9-4059-BA21-91005975B4AC}" destId="{069F6FEB-1AED-491D-9007-1BF036D3CA81}" srcOrd="0" destOrd="0" presId="urn:microsoft.com/office/officeart/2005/8/layout/list1"/>
    <dgm:cxn modelId="{4D7B40E0-553A-49C7-AA74-B4C114EB2B19}" type="presParOf" srcId="{E5347DE2-ADB9-4059-BA21-91005975B4AC}" destId="{586CFFDE-B426-46B1-963D-BC96D202D09D}" srcOrd="1" destOrd="0" presId="urn:microsoft.com/office/officeart/2005/8/layout/list1"/>
    <dgm:cxn modelId="{9C8759D5-6070-459B-B8A0-9D59A7A6EC19}" type="presParOf" srcId="{F0952661-D75D-4095-802C-184B5BDDF605}" destId="{A5B299BD-C877-4FAD-B027-0BB37977E1D6}" srcOrd="1" destOrd="0" presId="urn:microsoft.com/office/officeart/2005/8/layout/list1"/>
    <dgm:cxn modelId="{477BA13B-9FAA-4026-B9DF-3D78B5BA01D0}" type="presParOf" srcId="{F0952661-D75D-4095-802C-184B5BDDF605}" destId="{91D99997-9645-491C-818A-3CD7D56051B6}" srcOrd="2" destOrd="0" presId="urn:microsoft.com/office/officeart/2005/8/layout/list1"/>
    <dgm:cxn modelId="{B3CA56AF-D1FB-45E3-876E-4E619CD2C396}" type="presParOf" srcId="{F0952661-D75D-4095-802C-184B5BDDF605}" destId="{BCA56110-22DE-4567-91EB-592C49028267}" srcOrd="3" destOrd="0" presId="urn:microsoft.com/office/officeart/2005/8/layout/list1"/>
    <dgm:cxn modelId="{44467B6C-576F-4094-86C5-CAA5154ED769}" type="presParOf" srcId="{F0952661-D75D-4095-802C-184B5BDDF605}" destId="{C881EA6B-BA3C-411F-8A2B-8580D4154EDF}" srcOrd="4" destOrd="0" presId="urn:microsoft.com/office/officeart/2005/8/layout/list1"/>
    <dgm:cxn modelId="{B9157145-076E-4FC8-95AB-344703A6BAED}" type="presParOf" srcId="{C881EA6B-BA3C-411F-8A2B-8580D4154EDF}" destId="{771C7E73-AA4E-4844-AA28-DB2D9B6E5AFA}" srcOrd="0" destOrd="0" presId="urn:microsoft.com/office/officeart/2005/8/layout/list1"/>
    <dgm:cxn modelId="{56A22CD2-CC00-4088-9640-D62344EC794C}" type="presParOf" srcId="{C881EA6B-BA3C-411F-8A2B-8580D4154EDF}" destId="{99007B37-53AA-4849-9151-A6D6D3E96A20}" srcOrd="1" destOrd="0" presId="urn:microsoft.com/office/officeart/2005/8/layout/list1"/>
    <dgm:cxn modelId="{07D6626C-A423-4A5A-B0B0-3DE19575A546}" type="presParOf" srcId="{F0952661-D75D-4095-802C-184B5BDDF605}" destId="{6C1FE654-36E5-445C-8088-20EE8DE4C18F}" srcOrd="5" destOrd="0" presId="urn:microsoft.com/office/officeart/2005/8/layout/list1"/>
    <dgm:cxn modelId="{B5921986-B2CA-4D55-AA46-FA53DFF78178}" type="presParOf" srcId="{F0952661-D75D-4095-802C-184B5BDDF605}" destId="{BC54F5B6-B4DB-46C4-888E-048764E7B80D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74E7E0C-5F8E-4E1F-8912-00B94B0EFC37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AE106E4-2EB1-46E2-BDB7-C282C77C4AED}">
      <dgm:prSet/>
      <dgm:spPr/>
      <dgm:t>
        <a:bodyPr/>
        <a:lstStyle/>
        <a:p>
          <a:r>
            <a:rPr lang="en-US" baseline="0"/>
            <a:t>Tutkimussuunnitelma + muistilista aineiston hallinnasta (lyhyt suunnitelma: käsittely, dokumentointi ja valmistumisen jälkeiset toimet)</a:t>
          </a:r>
          <a:endParaRPr lang="en-US"/>
        </a:p>
      </dgm:t>
    </dgm:pt>
    <dgm:pt modelId="{FA2A8B7D-4D25-47BA-B030-E9B299DC6F9D}" type="parTrans" cxnId="{E032C1EC-1ED7-4B2F-B69A-48889CDA51E3}">
      <dgm:prSet/>
      <dgm:spPr/>
      <dgm:t>
        <a:bodyPr/>
        <a:lstStyle/>
        <a:p>
          <a:endParaRPr lang="en-US"/>
        </a:p>
      </dgm:t>
    </dgm:pt>
    <dgm:pt modelId="{674DB252-A4EA-42C6-9843-6715579337D9}" type="sibTrans" cxnId="{E032C1EC-1ED7-4B2F-B69A-48889CDA51E3}">
      <dgm:prSet/>
      <dgm:spPr/>
      <dgm:t>
        <a:bodyPr/>
        <a:lstStyle/>
        <a:p>
          <a:endParaRPr lang="en-US"/>
        </a:p>
      </dgm:t>
    </dgm:pt>
    <dgm:pt modelId="{1C82729F-0BED-4C01-B11D-5F535E7539FE}">
      <dgm:prSet/>
      <dgm:spPr/>
      <dgm:t>
        <a:bodyPr/>
        <a:lstStyle/>
        <a:p>
          <a:r>
            <a:rPr lang="en-US" baseline="0"/>
            <a:t>Tietosuojailmoitus</a:t>
          </a:r>
          <a:endParaRPr lang="en-US"/>
        </a:p>
      </dgm:t>
    </dgm:pt>
    <dgm:pt modelId="{5B8A86DA-2101-43AB-9E95-C08A4E42DA4A}" type="parTrans" cxnId="{59988256-BDDF-41C8-A45B-C9335D05C66D}">
      <dgm:prSet/>
      <dgm:spPr/>
      <dgm:t>
        <a:bodyPr/>
        <a:lstStyle/>
        <a:p>
          <a:endParaRPr lang="en-US"/>
        </a:p>
      </dgm:t>
    </dgm:pt>
    <dgm:pt modelId="{9C9702D6-4103-4BAC-A106-CBDAB594B416}" type="sibTrans" cxnId="{59988256-BDDF-41C8-A45B-C9335D05C66D}">
      <dgm:prSet/>
      <dgm:spPr/>
      <dgm:t>
        <a:bodyPr/>
        <a:lstStyle/>
        <a:p>
          <a:endParaRPr lang="en-US"/>
        </a:p>
      </dgm:t>
    </dgm:pt>
    <dgm:pt modelId="{8091627E-E6EE-4E1C-8C71-B72901A394CE}">
      <dgm:prSet/>
      <dgm:spPr/>
      <dgm:t>
        <a:bodyPr/>
        <a:lstStyle/>
        <a:p>
          <a:r>
            <a:rPr lang="en-US" baseline="0"/>
            <a:t>Eettinen ennakkoarviointi (tarvittaessa)</a:t>
          </a:r>
          <a:endParaRPr lang="en-US"/>
        </a:p>
      </dgm:t>
    </dgm:pt>
    <dgm:pt modelId="{6ABD78C0-9CC2-41F6-8EE0-ACFEC539A66C}" type="parTrans" cxnId="{890D1635-8168-4110-8B4D-618601C836A5}">
      <dgm:prSet/>
      <dgm:spPr/>
      <dgm:t>
        <a:bodyPr/>
        <a:lstStyle/>
        <a:p>
          <a:endParaRPr lang="en-US"/>
        </a:p>
      </dgm:t>
    </dgm:pt>
    <dgm:pt modelId="{C299ABF8-888A-4E69-A205-20EE47DE1D5D}" type="sibTrans" cxnId="{890D1635-8168-4110-8B4D-618601C836A5}">
      <dgm:prSet/>
      <dgm:spPr/>
      <dgm:t>
        <a:bodyPr/>
        <a:lstStyle/>
        <a:p>
          <a:endParaRPr lang="en-US"/>
        </a:p>
      </dgm:t>
    </dgm:pt>
    <dgm:pt modelId="{CA42D560-4E74-489A-BBBD-86FD57F0218C}">
      <dgm:prSet/>
      <dgm:spPr/>
      <dgm:t>
        <a:bodyPr/>
        <a:lstStyle/>
        <a:p>
          <a:r>
            <a:rPr lang="en-US" baseline="0"/>
            <a:t>Pseudonymisointi </a:t>
          </a:r>
          <a:endParaRPr lang="en-US"/>
        </a:p>
      </dgm:t>
    </dgm:pt>
    <dgm:pt modelId="{5457BDC3-9D73-405E-B108-BE848CBAC048}" type="parTrans" cxnId="{F21D9270-9D57-46D8-97C0-4F2255BEF4BB}">
      <dgm:prSet/>
      <dgm:spPr/>
      <dgm:t>
        <a:bodyPr/>
        <a:lstStyle/>
        <a:p>
          <a:endParaRPr lang="en-US"/>
        </a:p>
      </dgm:t>
    </dgm:pt>
    <dgm:pt modelId="{53741889-35CA-4F5E-9653-7B1766D2DBF5}" type="sibTrans" cxnId="{F21D9270-9D57-46D8-97C0-4F2255BEF4BB}">
      <dgm:prSet/>
      <dgm:spPr/>
      <dgm:t>
        <a:bodyPr/>
        <a:lstStyle/>
        <a:p>
          <a:endParaRPr lang="en-US"/>
        </a:p>
      </dgm:t>
    </dgm:pt>
    <dgm:pt modelId="{A69D9DDD-0EAF-4E7D-A488-47B23C92A700}">
      <dgm:prSet/>
      <dgm:spPr/>
      <dgm:t>
        <a:bodyPr/>
        <a:lstStyle/>
        <a:p>
          <a:r>
            <a:rPr lang="en-US" baseline="0"/>
            <a:t>Arjen tietoturva</a:t>
          </a:r>
          <a:endParaRPr lang="en-US"/>
        </a:p>
      </dgm:t>
    </dgm:pt>
    <dgm:pt modelId="{3DACB567-6B0D-4BA8-87A8-F2A792D421B2}" type="parTrans" cxnId="{3B71A86C-6D44-44A7-93E4-C397A3E50FA8}">
      <dgm:prSet/>
      <dgm:spPr/>
      <dgm:t>
        <a:bodyPr/>
        <a:lstStyle/>
        <a:p>
          <a:endParaRPr lang="en-US"/>
        </a:p>
      </dgm:t>
    </dgm:pt>
    <dgm:pt modelId="{F21234BF-FC59-4B05-B417-810996FE6F53}" type="sibTrans" cxnId="{3B71A86C-6D44-44A7-93E4-C397A3E50FA8}">
      <dgm:prSet/>
      <dgm:spPr/>
      <dgm:t>
        <a:bodyPr/>
        <a:lstStyle/>
        <a:p>
          <a:endParaRPr lang="en-US"/>
        </a:p>
      </dgm:t>
    </dgm:pt>
    <dgm:pt modelId="{EC80B190-958B-4B54-88B3-C2A9E2A49E88}">
      <dgm:prSet/>
      <dgm:spPr/>
      <dgm:t>
        <a:bodyPr/>
        <a:lstStyle/>
        <a:p>
          <a:r>
            <a:rPr lang="en-US" baseline="0" dirty="0" err="1"/>
            <a:t>Toimet</a:t>
          </a:r>
          <a:r>
            <a:rPr lang="en-US" baseline="0" dirty="0"/>
            <a:t> </a:t>
          </a:r>
          <a:r>
            <a:rPr lang="en-US" baseline="0" dirty="0" err="1"/>
            <a:t>opinnäytteen</a:t>
          </a:r>
          <a:r>
            <a:rPr lang="en-US" baseline="0" dirty="0"/>
            <a:t> </a:t>
          </a:r>
          <a:r>
            <a:rPr lang="en-US" baseline="0" dirty="0" err="1"/>
            <a:t>valmistuessa</a:t>
          </a:r>
          <a:r>
            <a:rPr lang="en-US" baseline="0" dirty="0"/>
            <a:t>: </a:t>
          </a:r>
          <a:r>
            <a:rPr lang="en-US" baseline="0" dirty="0" err="1"/>
            <a:t>tietoturvallinen</a:t>
          </a:r>
          <a:r>
            <a:rPr lang="en-US" baseline="0" dirty="0"/>
            <a:t> </a:t>
          </a:r>
          <a:r>
            <a:rPr lang="en-US" baseline="0" dirty="0" err="1"/>
            <a:t>hävittäminen</a:t>
          </a:r>
          <a:r>
            <a:rPr lang="en-US" baseline="0" dirty="0"/>
            <a:t>, </a:t>
          </a:r>
          <a:r>
            <a:rPr lang="en-US" baseline="0" dirty="0" err="1"/>
            <a:t>mahdollinen</a:t>
          </a:r>
          <a:r>
            <a:rPr lang="en-US" baseline="0" dirty="0"/>
            <a:t> </a:t>
          </a:r>
          <a:r>
            <a:rPr lang="en-US" baseline="0" dirty="0" err="1"/>
            <a:t>anonymisointi</a:t>
          </a:r>
          <a:r>
            <a:rPr lang="en-US" baseline="0" dirty="0"/>
            <a:t> ja </a:t>
          </a:r>
          <a:r>
            <a:rPr lang="en-US" baseline="0" dirty="0" err="1"/>
            <a:t>avaaminen</a:t>
          </a:r>
          <a:r>
            <a:rPr lang="en-US" baseline="0" dirty="0"/>
            <a:t>.</a:t>
          </a:r>
          <a:endParaRPr lang="en-US" dirty="0"/>
        </a:p>
      </dgm:t>
    </dgm:pt>
    <dgm:pt modelId="{DFDD1801-91CB-4294-AC36-8F40CA462B4C}" type="parTrans" cxnId="{617D098E-06C7-4C2A-82F7-C8E38CE91DD7}">
      <dgm:prSet/>
      <dgm:spPr/>
      <dgm:t>
        <a:bodyPr/>
        <a:lstStyle/>
        <a:p>
          <a:endParaRPr lang="en-US"/>
        </a:p>
      </dgm:t>
    </dgm:pt>
    <dgm:pt modelId="{1C9AA5A9-BBB4-4F30-8223-DBE12705FDE3}" type="sibTrans" cxnId="{617D098E-06C7-4C2A-82F7-C8E38CE91DD7}">
      <dgm:prSet/>
      <dgm:spPr/>
      <dgm:t>
        <a:bodyPr/>
        <a:lstStyle/>
        <a:p>
          <a:endParaRPr lang="en-US"/>
        </a:p>
      </dgm:t>
    </dgm:pt>
    <dgm:pt modelId="{E44EEDA5-3ED4-48DC-B51E-F1D2190C5FC2}" type="pres">
      <dgm:prSet presAssocID="{274E7E0C-5F8E-4E1F-8912-00B94B0EFC37}" presName="vert0" presStyleCnt="0">
        <dgm:presLayoutVars>
          <dgm:dir/>
          <dgm:animOne val="branch"/>
          <dgm:animLvl val="lvl"/>
        </dgm:presLayoutVars>
      </dgm:prSet>
      <dgm:spPr/>
    </dgm:pt>
    <dgm:pt modelId="{7DA1E2D8-D9E2-46E4-A0BC-80482C7F1BE4}" type="pres">
      <dgm:prSet presAssocID="{3AE106E4-2EB1-46E2-BDB7-C282C77C4AED}" presName="thickLine" presStyleLbl="alignNode1" presStyleIdx="0" presStyleCnt="6"/>
      <dgm:spPr/>
    </dgm:pt>
    <dgm:pt modelId="{75A9867B-4028-4691-AABD-533C73713C17}" type="pres">
      <dgm:prSet presAssocID="{3AE106E4-2EB1-46E2-BDB7-C282C77C4AED}" presName="horz1" presStyleCnt="0"/>
      <dgm:spPr/>
    </dgm:pt>
    <dgm:pt modelId="{3AB64A12-9BCC-415B-AC72-62E3895D02BB}" type="pres">
      <dgm:prSet presAssocID="{3AE106E4-2EB1-46E2-BDB7-C282C77C4AED}" presName="tx1" presStyleLbl="revTx" presStyleIdx="0" presStyleCnt="6"/>
      <dgm:spPr/>
    </dgm:pt>
    <dgm:pt modelId="{22C10E12-0E07-473B-A873-5A54B1996F06}" type="pres">
      <dgm:prSet presAssocID="{3AE106E4-2EB1-46E2-BDB7-C282C77C4AED}" presName="vert1" presStyleCnt="0"/>
      <dgm:spPr/>
    </dgm:pt>
    <dgm:pt modelId="{D5F11140-3C00-476C-9B3B-AB8FB4C0DBE7}" type="pres">
      <dgm:prSet presAssocID="{1C82729F-0BED-4C01-B11D-5F535E7539FE}" presName="thickLine" presStyleLbl="alignNode1" presStyleIdx="1" presStyleCnt="6"/>
      <dgm:spPr/>
    </dgm:pt>
    <dgm:pt modelId="{49A424F4-40C7-4299-9408-DBCC85F2178A}" type="pres">
      <dgm:prSet presAssocID="{1C82729F-0BED-4C01-B11D-5F535E7539FE}" presName="horz1" presStyleCnt="0"/>
      <dgm:spPr/>
    </dgm:pt>
    <dgm:pt modelId="{BE4A8A2C-EA27-46C0-A1CE-7898A7A271DC}" type="pres">
      <dgm:prSet presAssocID="{1C82729F-0BED-4C01-B11D-5F535E7539FE}" presName="tx1" presStyleLbl="revTx" presStyleIdx="1" presStyleCnt="6"/>
      <dgm:spPr/>
    </dgm:pt>
    <dgm:pt modelId="{81C5DE22-1144-41E9-B289-D7466839A03F}" type="pres">
      <dgm:prSet presAssocID="{1C82729F-0BED-4C01-B11D-5F535E7539FE}" presName="vert1" presStyleCnt="0"/>
      <dgm:spPr/>
    </dgm:pt>
    <dgm:pt modelId="{B3B7804B-AC2F-4098-8C2D-1F6543CA2164}" type="pres">
      <dgm:prSet presAssocID="{8091627E-E6EE-4E1C-8C71-B72901A394CE}" presName="thickLine" presStyleLbl="alignNode1" presStyleIdx="2" presStyleCnt="6"/>
      <dgm:spPr/>
    </dgm:pt>
    <dgm:pt modelId="{4C10BF4F-6F60-44F5-A436-4C06EFF073FF}" type="pres">
      <dgm:prSet presAssocID="{8091627E-E6EE-4E1C-8C71-B72901A394CE}" presName="horz1" presStyleCnt="0"/>
      <dgm:spPr/>
    </dgm:pt>
    <dgm:pt modelId="{FB84E01A-CA50-4B3F-B81D-3E335DC564D2}" type="pres">
      <dgm:prSet presAssocID="{8091627E-E6EE-4E1C-8C71-B72901A394CE}" presName="tx1" presStyleLbl="revTx" presStyleIdx="2" presStyleCnt="6"/>
      <dgm:spPr/>
    </dgm:pt>
    <dgm:pt modelId="{B1C314CE-4500-43E7-90F6-7B72D784FCF7}" type="pres">
      <dgm:prSet presAssocID="{8091627E-E6EE-4E1C-8C71-B72901A394CE}" presName="vert1" presStyleCnt="0"/>
      <dgm:spPr/>
    </dgm:pt>
    <dgm:pt modelId="{604BA574-31DC-4BC6-8CC6-0C123DAC5932}" type="pres">
      <dgm:prSet presAssocID="{CA42D560-4E74-489A-BBBD-86FD57F0218C}" presName="thickLine" presStyleLbl="alignNode1" presStyleIdx="3" presStyleCnt="6"/>
      <dgm:spPr/>
    </dgm:pt>
    <dgm:pt modelId="{634BCC9E-77D4-4790-8370-C193756CD95F}" type="pres">
      <dgm:prSet presAssocID="{CA42D560-4E74-489A-BBBD-86FD57F0218C}" presName="horz1" presStyleCnt="0"/>
      <dgm:spPr/>
    </dgm:pt>
    <dgm:pt modelId="{F89A7328-377E-4843-A860-DD873177A7FC}" type="pres">
      <dgm:prSet presAssocID="{CA42D560-4E74-489A-BBBD-86FD57F0218C}" presName="tx1" presStyleLbl="revTx" presStyleIdx="3" presStyleCnt="6"/>
      <dgm:spPr/>
    </dgm:pt>
    <dgm:pt modelId="{61CA3344-9FFA-4F27-8FD0-66E555A8DD01}" type="pres">
      <dgm:prSet presAssocID="{CA42D560-4E74-489A-BBBD-86FD57F0218C}" presName="vert1" presStyleCnt="0"/>
      <dgm:spPr/>
    </dgm:pt>
    <dgm:pt modelId="{20BEE369-702F-438F-B04A-38C86DA6E3CA}" type="pres">
      <dgm:prSet presAssocID="{A69D9DDD-0EAF-4E7D-A488-47B23C92A700}" presName="thickLine" presStyleLbl="alignNode1" presStyleIdx="4" presStyleCnt="6"/>
      <dgm:spPr/>
    </dgm:pt>
    <dgm:pt modelId="{6F74D501-D8CC-4B44-AE06-77637F2850AE}" type="pres">
      <dgm:prSet presAssocID="{A69D9DDD-0EAF-4E7D-A488-47B23C92A700}" presName="horz1" presStyleCnt="0"/>
      <dgm:spPr/>
    </dgm:pt>
    <dgm:pt modelId="{9ED5D48D-967C-45E1-BFD3-8A12BBEFEE7C}" type="pres">
      <dgm:prSet presAssocID="{A69D9DDD-0EAF-4E7D-A488-47B23C92A700}" presName="tx1" presStyleLbl="revTx" presStyleIdx="4" presStyleCnt="6"/>
      <dgm:spPr/>
    </dgm:pt>
    <dgm:pt modelId="{36A793BE-E5E5-48C8-86D9-16396A75EA7A}" type="pres">
      <dgm:prSet presAssocID="{A69D9DDD-0EAF-4E7D-A488-47B23C92A700}" presName="vert1" presStyleCnt="0"/>
      <dgm:spPr/>
    </dgm:pt>
    <dgm:pt modelId="{FF0E5085-D6F1-4EF9-9E60-418A2A676251}" type="pres">
      <dgm:prSet presAssocID="{EC80B190-958B-4B54-88B3-C2A9E2A49E88}" presName="thickLine" presStyleLbl="alignNode1" presStyleIdx="5" presStyleCnt="6"/>
      <dgm:spPr/>
    </dgm:pt>
    <dgm:pt modelId="{2E51691C-D4F5-419A-BA9F-E93FF8829337}" type="pres">
      <dgm:prSet presAssocID="{EC80B190-958B-4B54-88B3-C2A9E2A49E88}" presName="horz1" presStyleCnt="0"/>
      <dgm:spPr/>
    </dgm:pt>
    <dgm:pt modelId="{0FF7239A-0C99-44B9-9C04-25E42C47BFF8}" type="pres">
      <dgm:prSet presAssocID="{EC80B190-958B-4B54-88B3-C2A9E2A49E88}" presName="tx1" presStyleLbl="revTx" presStyleIdx="5" presStyleCnt="6"/>
      <dgm:spPr/>
    </dgm:pt>
    <dgm:pt modelId="{E722E3F3-35BC-45FC-99F3-2A398162271B}" type="pres">
      <dgm:prSet presAssocID="{EC80B190-958B-4B54-88B3-C2A9E2A49E88}" presName="vert1" presStyleCnt="0"/>
      <dgm:spPr/>
    </dgm:pt>
  </dgm:ptLst>
  <dgm:cxnLst>
    <dgm:cxn modelId="{CE05AD18-A8E4-4C89-AEA6-0DBBEC713770}" type="presOf" srcId="{8091627E-E6EE-4E1C-8C71-B72901A394CE}" destId="{FB84E01A-CA50-4B3F-B81D-3E335DC564D2}" srcOrd="0" destOrd="0" presId="urn:microsoft.com/office/officeart/2008/layout/LinedList"/>
    <dgm:cxn modelId="{ED5D6F2D-DBC3-4DC9-AF05-9457889FFCDF}" type="presOf" srcId="{3AE106E4-2EB1-46E2-BDB7-C282C77C4AED}" destId="{3AB64A12-9BCC-415B-AC72-62E3895D02BB}" srcOrd="0" destOrd="0" presId="urn:microsoft.com/office/officeart/2008/layout/LinedList"/>
    <dgm:cxn modelId="{890D1635-8168-4110-8B4D-618601C836A5}" srcId="{274E7E0C-5F8E-4E1F-8912-00B94B0EFC37}" destId="{8091627E-E6EE-4E1C-8C71-B72901A394CE}" srcOrd="2" destOrd="0" parTransId="{6ABD78C0-9CC2-41F6-8EE0-ACFEC539A66C}" sibTransId="{C299ABF8-888A-4E69-A205-20EE47DE1D5D}"/>
    <dgm:cxn modelId="{3B71A86C-6D44-44A7-93E4-C397A3E50FA8}" srcId="{274E7E0C-5F8E-4E1F-8912-00B94B0EFC37}" destId="{A69D9DDD-0EAF-4E7D-A488-47B23C92A700}" srcOrd="4" destOrd="0" parTransId="{3DACB567-6B0D-4BA8-87A8-F2A792D421B2}" sibTransId="{F21234BF-FC59-4B05-B417-810996FE6F53}"/>
    <dgm:cxn modelId="{A94BAC6C-AE07-43AF-A4BF-F890F22C6ED9}" type="presOf" srcId="{1C82729F-0BED-4C01-B11D-5F535E7539FE}" destId="{BE4A8A2C-EA27-46C0-A1CE-7898A7A271DC}" srcOrd="0" destOrd="0" presId="urn:microsoft.com/office/officeart/2008/layout/LinedList"/>
    <dgm:cxn modelId="{F21D9270-9D57-46D8-97C0-4F2255BEF4BB}" srcId="{274E7E0C-5F8E-4E1F-8912-00B94B0EFC37}" destId="{CA42D560-4E74-489A-BBBD-86FD57F0218C}" srcOrd="3" destOrd="0" parTransId="{5457BDC3-9D73-405E-B108-BE848CBAC048}" sibTransId="{53741889-35CA-4F5E-9653-7B1766D2DBF5}"/>
    <dgm:cxn modelId="{B3C8A170-7EC3-4246-BB83-97FEEB88D755}" type="presOf" srcId="{EC80B190-958B-4B54-88B3-C2A9E2A49E88}" destId="{0FF7239A-0C99-44B9-9C04-25E42C47BFF8}" srcOrd="0" destOrd="0" presId="urn:microsoft.com/office/officeart/2008/layout/LinedList"/>
    <dgm:cxn modelId="{59988256-BDDF-41C8-A45B-C9335D05C66D}" srcId="{274E7E0C-5F8E-4E1F-8912-00B94B0EFC37}" destId="{1C82729F-0BED-4C01-B11D-5F535E7539FE}" srcOrd="1" destOrd="0" parTransId="{5B8A86DA-2101-43AB-9E95-C08A4E42DA4A}" sibTransId="{9C9702D6-4103-4BAC-A106-CBDAB594B416}"/>
    <dgm:cxn modelId="{93EB528C-7A86-4336-8B71-A55573F38F7A}" type="presOf" srcId="{274E7E0C-5F8E-4E1F-8912-00B94B0EFC37}" destId="{E44EEDA5-3ED4-48DC-B51E-F1D2190C5FC2}" srcOrd="0" destOrd="0" presId="urn:microsoft.com/office/officeart/2008/layout/LinedList"/>
    <dgm:cxn modelId="{617D098E-06C7-4C2A-82F7-C8E38CE91DD7}" srcId="{274E7E0C-5F8E-4E1F-8912-00B94B0EFC37}" destId="{EC80B190-958B-4B54-88B3-C2A9E2A49E88}" srcOrd="5" destOrd="0" parTransId="{DFDD1801-91CB-4294-AC36-8F40CA462B4C}" sibTransId="{1C9AA5A9-BBB4-4F30-8223-DBE12705FDE3}"/>
    <dgm:cxn modelId="{E032C1EC-1ED7-4B2F-B69A-48889CDA51E3}" srcId="{274E7E0C-5F8E-4E1F-8912-00B94B0EFC37}" destId="{3AE106E4-2EB1-46E2-BDB7-C282C77C4AED}" srcOrd="0" destOrd="0" parTransId="{FA2A8B7D-4D25-47BA-B030-E9B299DC6F9D}" sibTransId="{674DB252-A4EA-42C6-9843-6715579337D9}"/>
    <dgm:cxn modelId="{601EDAEE-95A4-493B-9F48-5E923337DEE9}" type="presOf" srcId="{A69D9DDD-0EAF-4E7D-A488-47B23C92A700}" destId="{9ED5D48D-967C-45E1-BFD3-8A12BBEFEE7C}" srcOrd="0" destOrd="0" presId="urn:microsoft.com/office/officeart/2008/layout/LinedList"/>
    <dgm:cxn modelId="{760B62F1-A7F7-444C-971A-2A904A77E85E}" type="presOf" srcId="{CA42D560-4E74-489A-BBBD-86FD57F0218C}" destId="{F89A7328-377E-4843-A860-DD873177A7FC}" srcOrd="0" destOrd="0" presId="urn:microsoft.com/office/officeart/2008/layout/LinedList"/>
    <dgm:cxn modelId="{740F641C-BA91-4306-89D2-7C048CFE6E4C}" type="presParOf" srcId="{E44EEDA5-3ED4-48DC-B51E-F1D2190C5FC2}" destId="{7DA1E2D8-D9E2-46E4-A0BC-80482C7F1BE4}" srcOrd="0" destOrd="0" presId="urn:microsoft.com/office/officeart/2008/layout/LinedList"/>
    <dgm:cxn modelId="{91390FCB-07DF-4509-886B-FD6393AEB3DE}" type="presParOf" srcId="{E44EEDA5-3ED4-48DC-B51E-F1D2190C5FC2}" destId="{75A9867B-4028-4691-AABD-533C73713C17}" srcOrd="1" destOrd="0" presId="urn:microsoft.com/office/officeart/2008/layout/LinedList"/>
    <dgm:cxn modelId="{A90A6A10-4E5A-4960-8705-8ACDED93D87E}" type="presParOf" srcId="{75A9867B-4028-4691-AABD-533C73713C17}" destId="{3AB64A12-9BCC-415B-AC72-62E3895D02BB}" srcOrd="0" destOrd="0" presId="urn:microsoft.com/office/officeart/2008/layout/LinedList"/>
    <dgm:cxn modelId="{A5AB2FD9-9747-435B-B335-47D205D16593}" type="presParOf" srcId="{75A9867B-4028-4691-AABD-533C73713C17}" destId="{22C10E12-0E07-473B-A873-5A54B1996F06}" srcOrd="1" destOrd="0" presId="urn:microsoft.com/office/officeart/2008/layout/LinedList"/>
    <dgm:cxn modelId="{EF3E589D-0451-46F4-BDD6-3BF3A067BB92}" type="presParOf" srcId="{E44EEDA5-3ED4-48DC-B51E-F1D2190C5FC2}" destId="{D5F11140-3C00-476C-9B3B-AB8FB4C0DBE7}" srcOrd="2" destOrd="0" presId="urn:microsoft.com/office/officeart/2008/layout/LinedList"/>
    <dgm:cxn modelId="{587B0CFE-FE83-480F-8CE9-484F446F071B}" type="presParOf" srcId="{E44EEDA5-3ED4-48DC-B51E-F1D2190C5FC2}" destId="{49A424F4-40C7-4299-9408-DBCC85F2178A}" srcOrd="3" destOrd="0" presId="urn:microsoft.com/office/officeart/2008/layout/LinedList"/>
    <dgm:cxn modelId="{91543BEC-1B69-4033-A2AF-6992D3753B84}" type="presParOf" srcId="{49A424F4-40C7-4299-9408-DBCC85F2178A}" destId="{BE4A8A2C-EA27-46C0-A1CE-7898A7A271DC}" srcOrd="0" destOrd="0" presId="urn:microsoft.com/office/officeart/2008/layout/LinedList"/>
    <dgm:cxn modelId="{0640223F-2F58-4452-8E4E-F27E305DB662}" type="presParOf" srcId="{49A424F4-40C7-4299-9408-DBCC85F2178A}" destId="{81C5DE22-1144-41E9-B289-D7466839A03F}" srcOrd="1" destOrd="0" presId="urn:microsoft.com/office/officeart/2008/layout/LinedList"/>
    <dgm:cxn modelId="{CB619857-D80E-4DCD-9C51-64DDDC678D50}" type="presParOf" srcId="{E44EEDA5-3ED4-48DC-B51E-F1D2190C5FC2}" destId="{B3B7804B-AC2F-4098-8C2D-1F6543CA2164}" srcOrd="4" destOrd="0" presId="urn:microsoft.com/office/officeart/2008/layout/LinedList"/>
    <dgm:cxn modelId="{6C8E4951-6557-407F-B9D5-F064DAF8310D}" type="presParOf" srcId="{E44EEDA5-3ED4-48DC-B51E-F1D2190C5FC2}" destId="{4C10BF4F-6F60-44F5-A436-4C06EFF073FF}" srcOrd="5" destOrd="0" presId="urn:microsoft.com/office/officeart/2008/layout/LinedList"/>
    <dgm:cxn modelId="{5371F1C2-FFD5-47C8-8926-CD46FAF13824}" type="presParOf" srcId="{4C10BF4F-6F60-44F5-A436-4C06EFF073FF}" destId="{FB84E01A-CA50-4B3F-B81D-3E335DC564D2}" srcOrd="0" destOrd="0" presId="urn:microsoft.com/office/officeart/2008/layout/LinedList"/>
    <dgm:cxn modelId="{AF1F93B5-8D5C-4DED-9667-845F4ACEF875}" type="presParOf" srcId="{4C10BF4F-6F60-44F5-A436-4C06EFF073FF}" destId="{B1C314CE-4500-43E7-90F6-7B72D784FCF7}" srcOrd="1" destOrd="0" presId="urn:microsoft.com/office/officeart/2008/layout/LinedList"/>
    <dgm:cxn modelId="{5A4B913E-F710-4E93-A1B8-31B274751171}" type="presParOf" srcId="{E44EEDA5-3ED4-48DC-B51E-F1D2190C5FC2}" destId="{604BA574-31DC-4BC6-8CC6-0C123DAC5932}" srcOrd="6" destOrd="0" presId="urn:microsoft.com/office/officeart/2008/layout/LinedList"/>
    <dgm:cxn modelId="{FBE4DCDF-8539-4D0F-A109-3C6FB6380185}" type="presParOf" srcId="{E44EEDA5-3ED4-48DC-B51E-F1D2190C5FC2}" destId="{634BCC9E-77D4-4790-8370-C193756CD95F}" srcOrd="7" destOrd="0" presId="urn:microsoft.com/office/officeart/2008/layout/LinedList"/>
    <dgm:cxn modelId="{776790A3-AC51-493C-9A97-27ED97BB4F8C}" type="presParOf" srcId="{634BCC9E-77D4-4790-8370-C193756CD95F}" destId="{F89A7328-377E-4843-A860-DD873177A7FC}" srcOrd="0" destOrd="0" presId="urn:microsoft.com/office/officeart/2008/layout/LinedList"/>
    <dgm:cxn modelId="{20965D80-BFB7-4E3E-B875-1147E4BBDA28}" type="presParOf" srcId="{634BCC9E-77D4-4790-8370-C193756CD95F}" destId="{61CA3344-9FFA-4F27-8FD0-66E555A8DD01}" srcOrd="1" destOrd="0" presId="urn:microsoft.com/office/officeart/2008/layout/LinedList"/>
    <dgm:cxn modelId="{35F0D03C-825F-4851-9DC5-1969DA302447}" type="presParOf" srcId="{E44EEDA5-3ED4-48DC-B51E-F1D2190C5FC2}" destId="{20BEE369-702F-438F-B04A-38C86DA6E3CA}" srcOrd="8" destOrd="0" presId="urn:microsoft.com/office/officeart/2008/layout/LinedList"/>
    <dgm:cxn modelId="{654B2F3F-7741-4870-9F0F-17B7D563BF95}" type="presParOf" srcId="{E44EEDA5-3ED4-48DC-B51E-F1D2190C5FC2}" destId="{6F74D501-D8CC-4B44-AE06-77637F2850AE}" srcOrd="9" destOrd="0" presId="urn:microsoft.com/office/officeart/2008/layout/LinedList"/>
    <dgm:cxn modelId="{B399A00A-B9DE-46AB-9166-7C91592DBA40}" type="presParOf" srcId="{6F74D501-D8CC-4B44-AE06-77637F2850AE}" destId="{9ED5D48D-967C-45E1-BFD3-8A12BBEFEE7C}" srcOrd="0" destOrd="0" presId="urn:microsoft.com/office/officeart/2008/layout/LinedList"/>
    <dgm:cxn modelId="{3E0CCD4F-7A0F-41EB-92DC-1BE1F8FC7D35}" type="presParOf" srcId="{6F74D501-D8CC-4B44-AE06-77637F2850AE}" destId="{36A793BE-E5E5-48C8-86D9-16396A75EA7A}" srcOrd="1" destOrd="0" presId="urn:microsoft.com/office/officeart/2008/layout/LinedList"/>
    <dgm:cxn modelId="{4F0BAFBE-9B83-4FC0-A651-66BDEA48FD07}" type="presParOf" srcId="{E44EEDA5-3ED4-48DC-B51E-F1D2190C5FC2}" destId="{FF0E5085-D6F1-4EF9-9E60-418A2A676251}" srcOrd="10" destOrd="0" presId="urn:microsoft.com/office/officeart/2008/layout/LinedList"/>
    <dgm:cxn modelId="{C6C2B403-3241-474F-A508-185F8B7D293B}" type="presParOf" srcId="{E44EEDA5-3ED4-48DC-B51E-F1D2190C5FC2}" destId="{2E51691C-D4F5-419A-BA9F-E93FF8829337}" srcOrd="11" destOrd="0" presId="urn:microsoft.com/office/officeart/2008/layout/LinedList"/>
    <dgm:cxn modelId="{C06BFF52-82FC-4380-947C-BD837240DBBC}" type="presParOf" srcId="{2E51691C-D4F5-419A-BA9F-E93FF8829337}" destId="{0FF7239A-0C99-44B9-9C04-25E42C47BFF8}" srcOrd="0" destOrd="0" presId="urn:microsoft.com/office/officeart/2008/layout/LinedList"/>
    <dgm:cxn modelId="{04CE92E4-96B6-412D-AFB6-89B46E82A2E3}" type="presParOf" srcId="{2E51691C-D4F5-419A-BA9F-E93FF8829337}" destId="{E722E3F3-35BC-45FC-99F3-2A398162271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7EC8779-9E54-4834-9D95-906EDD711EC3}" type="doc">
      <dgm:prSet loTypeId="urn:microsoft.com/office/officeart/2018/2/layout/IconVerticalSolidList" loCatId="icon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B604176-CF28-40C8-8B11-D90144733ED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err="1"/>
            <a:t>Mahdollistetaan</a:t>
          </a:r>
          <a:r>
            <a:rPr lang="en-US"/>
            <a:t> </a:t>
          </a:r>
          <a:r>
            <a:rPr lang="en-US" err="1"/>
            <a:t>tutkimus</a:t>
          </a:r>
          <a:endParaRPr lang="en-US"/>
        </a:p>
      </dgm:t>
    </dgm:pt>
    <dgm:pt modelId="{EED8B05E-817A-4CBA-AE81-D95AF8C6CB3C}" type="parTrans" cxnId="{1D73EEA9-265E-4B88-9244-CF5FC729DE71}">
      <dgm:prSet/>
      <dgm:spPr/>
      <dgm:t>
        <a:bodyPr/>
        <a:lstStyle/>
        <a:p>
          <a:endParaRPr lang="en-US"/>
        </a:p>
      </dgm:t>
    </dgm:pt>
    <dgm:pt modelId="{770D7281-5F97-4BFC-A14C-2C0C54153CF3}" type="sibTrans" cxnId="{1D73EEA9-265E-4B88-9244-CF5FC729DE71}">
      <dgm:prSet/>
      <dgm:spPr/>
      <dgm:t>
        <a:bodyPr/>
        <a:lstStyle/>
        <a:p>
          <a:endParaRPr lang="en-US"/>
        </a:p>
      </dgm:t>
    </dgm:pt>
    <dgm:pt modelId="{FD4C3CC5-F98C-4C9A-AFE9-6813E6E1E32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err="1"/>
            <a:t>Avoimuus</a:t>
          </a:r>
          <a:r>
            <a:rPr lang="en-US"/>
            <a:t> ja </a:t>
          </a:r>
          <a:r>
            <a:rPr lang="en-US" err="1"/>
            <a:t>vastuullisuus</a:t>
          </a:r>
          <a:r>
            <a:rPr lang="en-US"/>
            <a:t> </a:t>
          </a:r>
          <a:r>
            <a:rPr lang="en-US" err="1"/>
            <a:t>perusperiaatteina</a:t>
          </a:r>
          <a:r>
            <a:rPr lang="en-US"/>
            <a:t>: </a:t>
          </a:r>
          <a:r>
            <a:rPr lang="en-US" err="1"/>
            <a:t>yhdistävät</a:t>
          </a:r>
          <a:r>
            <a:rPr lang="en-US"/>
            <a:t> </a:t>
          </a:r>
          <a:r>
            <a:rPr lang="en-US" err="1"/>
            <a:t>kaikkia</a:t>
          </a:r>
          <a:endParaRPr lang="en-US"/>
        </a:p>
      </dgm:t>
    </dgm:pt>
    <dgm:pt modelId="{D16A1218-F66E-4D56-A502-F0378B2980F6}" type="parTrans" cxnId="{6CD4BD71-5500-4232-AACD-B87B1878B0BB}">
      <dgm:prSet/>
      <dgm:spPr/>
      <dgm:t>
        <a:bodyPr/>
        <a:lstStyle/>
        <a:p>
          <a:endParaRPr lang="en-US"/>
        </a:p>
      </dgm:t>
    </dgm:pt>
    <dgm:pt modelId="{F54601E2-C1E2-492F-9DDE-976534AC49A5}" type="sibTrans" cxnId="{6CD4BD71-5500-4232-AACD-B87B1878B0BB}">
      <dgm:prSet/>
      <dgm:spPr/>
      <dgm:t>
        <a:bodyPr/>
        <a:lstStyle/>
        <a:p>
          <a:endParaRPr lang="en-US"/>
        </a:p>
      </dgm:t>
    </dgm:pt>
    <dgm:pt modelId="{8361A077-9CA4-4840-87E6-F879647A37D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err="1"/>
            <a:t>Turvataan</a:t>
          </a:r>
          <a:r>
            <a:rPr lang="en-US"/>
            <a:t>:</a:t>
          </a:r>
        </a:p>
      </dgm:t>
    </dgm:pt>
    <dgm:pt modelId="{192E483A-5EE0-44F4-B55C-169EF28F63DF}" type="parTrans" cxnId="{0348573C-8005-47F8-81E3-B6B5379331A1}">
      <dgm:prSet/>
      <dgm:spPr/>
      <dgm:t>
        <a:bodyPr/>
        <a:lstStyle/>
        <a:p>
          <a:endParaRPr lang="en-US"/>
        </a:p>
      </dgm:t>
    </dgm:pt>
    <dgm:pt modelId="{C2F2B69A-B1BE-44C2-BA15-F7A66342CB71}" type="sibTrans" cxnId="{0348573C-8005-47F8-81E3-B6B5379331A1}">
      <dgm:prSet/>
      <dgm:spPr/>
      <dgm:t>
        <a:bodyPr/>
        <a:lstStyle/>
        <a:p>
          <a:endParaRPr lang="en-US"/>
        </a:p>
      </dgm:t>
    </dgm:pt>
    <dgm:pt modelId="{2BCF3288-437B-4690-ACD9-F56004BC912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err="1"/>
            <a:t>tutkittavien</a:t>
          </a:r>
          <a:r>
            <a:rPr lang="en-US"/>
            <a:t> </a:t>
          </a:r>
          <a:r>
            <a:rPr lang="en-US" err="1"/>
            <a:t>oikeudet</a:t>
          </a:r>
          <a:r>
            <a:rPr lang="en-US"/>
            <a:t> ja </a:t>
          </a:r>
          <a:r>
            <a:rPr lang="en-US" err="1"/>
            <a:t>tiedot</a:t>
          </a:r>
          <a:endParaRPr lang="en-US"/>
        </a:p>
      </dgm:t>
    </dgm:pt>
    <dgm:pt modelId="{F78C9D9D-2C1B-422B-B160-08558CA9C426}" type="parTrans" cxnId="{E4901481-D2F5-410F-9971-B55A5B460343}">
      <dgm:prSet/>
      <dgm:spPr/>
      <dgm:t>
        <a:bodyPr/>
        <a:lstStyle/>
        <a:p>
          <a:endParaRPr lang="en-US"/>
        </a:p>
      </dgm:t>
    </dgm:pt>
    <dgm:pt modelId="{209B1106-EFB8-4F78-ABFA-B65F8D711875}" type="sibTrans" cxnId="{E4901481-D2F5-410F-9971-B55A5B460343}">
      <dgm:prSet/>
      <dgm:spPr/>
      <dgm:t>
        <a:bodyPr/>
        <a:lstStyle/>
        <a:p>
          <a:endParaRPr lang="en-US"/>
        </a:p>
      </dgm:t>
    </dgm:pt>
    <dgm:pt modelId="{EA18C834-73A2-4105-9029-367BD4F6F22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 err="1">
              <a:latin typeface="Aleo"/>
            </a:rPr>
            <a:t>itse</a:t>
          </a:r>
          <a:r>
            <a:rPr lang="en-US" dirty="0">
              <a:latin typeface="Aleo"/>
            </a:rPr>
            <a:t> </a:t>
          </a:r>
          <a:r>
            <a:rPr lang="en-US" dirty="0" err="1">
              <a:latin typeface="Aleo"/>
            </a:rPr>
            <a:t>tutkija</a:t>
          </a:r>
          <a:r>
            <a:rPr lang="en-US" dirty="0"/>
            <a:t>.</a:t>
          </a:r>
        </a:p>
      </dgm:t>
    </dgm:pt>
    <dgm:pt modelId="{6B33C88E-5533-4DFA-B569-CBF0DC8621D6}" type="parTrans" cxnId="{76262F2F-69AE-4C1D-9E13-2F6FA8717B90}">
      <dgm:prSet/>
      <dgm:spPr/>
      <dgm:t>
        <a:bodyPr/>
        <a:lstStyle/>
        <a:p>
          <a:endParaRPr lang="en-US"/>
        </a:p>
      </dgm:t>
    </dgm:pt>
    <dgm:pt modelId="{F8B388A1-4DBE-4C12-9E98-292EEC1CDF25}" type="sibTrans" cxnId="{76262F2F-69AE-4C1D-9E13-2F6FA8717B90}">
      <dgm:prSet/>
      <dgm:spPr/>
      <dgm:t>
        <a:bodyPr/>
        <a:lstStyle/>
        <a:p>
          <a:endParaRPr lang="en-US"/>
        </a:p>
      </dgm:t>
    </dgm:pt>
    <dgm:pt modelId="{A491D4CD-EB5C-4078-BF5B-BFA6056463E7}" type="pres">
      <dgm:prSet presAssocID="{E7EC8779-9E54-4834-9D95-906EDD711EC3}" presName="root" presStyleCnt="0">
        <dgm:presLayoutVars>
          <dgm:dir/>
          <dgm:resizeHandles val="exact"/>
        </dgm:presLayoutVars>
      </dgm:prSet>
      <dgm:spPr/>
    </dgm:pt>
    <dgm:pt modelId="{BD411ED5-9BB7-42AA-AB2F-B3C704C59282}" type="pres">
      <dgm:prSet presAssocID="{7B604176-CF28-40C8-8B11-D90144733EDE}" presName="compNode" presStyleCnt="0"/>
      <dgm:spPr/>
    </dgm:pt>
    <dgm:pt modelId="{5A4118FB-111B-4D7C-AB90-823CEE20F62C}" type="pres">
      <dgm:prSet presAssocID="{7B604176-CF28-40C8-8B11-D90144733EDE}" presName="bgRect" presStyleLbl="bgShp" presStyleIdx="0" presStyleCnt="3"/>
      <dgm:spPr/>
    </dgm:pt>
    <dgm:pt modelId="{35322747-EFC8-4FBF-84E3-3CBBBEC0AAB2}" type="pres">
      <dgm:prSet presAssocID="{7B604176-CF28-40C8-8B11-D90144733EDE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utkimus ääriviiva"/>
        </a:ext>
      </dgm:extLst>
    </dgm:pt>
    <dgm:pt modelId="{021A0A69-50F1-4545-8801-6DEC53F85A85}" type="pres">
      <dgm:prSet presAssocID="{7B604176-CF28-40C8-8B11-D90144733EDE}" presName="spaceRect" presStyleCnt="0"/>
      <dgm:spPr/>
    </dgm:pt>
    <dgm:pt modelId="{A522136B-1EE9-4B39-8B0D-3B5EAC7C9D90}" type="pres">
      <dgm:prSet presAssocID="{7B604176-CF28-40C8-8B11-D90144733EDE}" presName="parTx" presStyleLbl="revTx" presStyleIdx="0" presStyleCnt="4">
        <dgm:presLayoutVars>
          <dgm:chMax val="0"/>
          <dgm:chPref val="0"/>
        </dgm:presLayoutVars>
      </dgm:prSet>
      <dgm:spPr/>
    </dgm:pt>
    <dgm:pt modelId="{FE50FDE3-30C8-4F58-82A8-A32AABDE6583}" type="pres">
      <dgm:prSet presAssocID="{770D7281-5F97-4BFC-A14C-2C0C54153CF3}" presName="sibTrans" presStyleCnt="0"/>
      <dgm:spPr/>
    </dgm:pt>
    <dgm:pt modelId="{9EA5E528-B6CD-443B-B657-AD124013D938}" type="pres">
      <dgm:prSet presAssocID="{FD4C3CC5-F98C-4C9A-AFE9-6813E6E1E329}" presName="compNode" presStyleCnt="0"/>
      <dgm:spPr/>
    </dgm:pt>
    <dgm:pt modelId="{6931DC5E-98D8-437A-8FD8-64D572F19CD0}" type="pres">
      <dgm:prSet presAssocID="{FD4C3CC5-F98C-4C9A-AFE9-6813E6E1E329}" presName="bgRect" presStyleLbl="bgShp" presStyleIdx="1" presStyleCnt="3"/>
      <dgm:spPr/>
    </dgm:pt>
    <dgm:pt modelId="{E2BEB3A8-D3C3-4DF3-91D9-32F71048A82D}" type="pres">
      <dgm:prSet presAssocID="{FD4C3CC5-F98C-4C9A-AFE9-6813E6E1E329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ukon avaaminen ääriviiva"/>
        </a:ext>
      </dgm:extLst>
    </dgm:pt>
    <dgm:pt modelId="{281B373E-35F7-4433-A530-FB0BAF921335}" type="pres">
      <dgm:prSet presAssocID="{FD4C3CC5-F98C-4C9A-AFE9-6813E6E1E329}" presName="spaceRect" presStyleCnt="0"/>
      <dgm:spPr/>
    </dgm:pt>
    <dgm:pt modelId="{F9C0EBB7-5BFE-4432-A0CE-6CC02675D76E}" type="pres">
      <dgm:prSet presAssocID="{FD4C3CC5-F98C-4C9A-AFE9-6813E6E1E329}" presName="parTx" presStyleLbl="revTx" presStyleIdx="1" presStyleCnt="4">
        <dgm:presLayoutVars>
          <dgm:chMax val="0"/>
          <dgm:chPref val="0"/>
        </dgm:presLayoutVars>
      </dgm:prSet>
      <dgm:spPr/>
    </dgm:pt>
    <dgm:pt modelId="{95B94B9E-616B-4D53-B579-3FF41DC212D2}" type="pres">
      <dgm:prSet presAssocID="{F54601E2-C1E2-492F-9DDE-976534AC49A5}" presName="sibTrans" presStyleCnt="0"/>
      <dgm:spPr/>
    </dgm:pt>
    <dgm:pt modelId="{596183D2-A393-4634-9221-E88E064594C4}" type="pres">
      <dgm:prSet presAssocID="{8361A077-9CA4-4840-87E6-F879647A37D4}" presName="compNode" presStyleCnt="0"/>
      <dgm:spPr/>
    </dgm:pt>
    <dgm:pt modelId="{FDE9C4C9-7D5E-45CB-9998-566F5B7C3281}" type="pres">
      <dgm:prSet presAssocID="{8361A077-9CA4-4840-87E6-F879647A37D4}" presName="bgRect" presStyleLbl="bgShp" presStyleIdx="2" presStyleCnt="3"/>
      <dgm:spPr/>
    </dgm:pt>
    <dgm:pt modelId="{82B844A1-726D-4629-AC49-DB496FBAD279}" type="pres">
      <dgm:prSet presAssocID="{8361A077-9CA4-4840-87E6-F879647A37D4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Kansiohaku ääriviiva"/>
        </a:ext>
      </dgm:extLst>
    </dgm:pt>
    <dgm:pt modelId="{023BAE19-DF1A-419D-BFE9-78F9B5EBBF90}" type="pres">
      <dgm:prSet presAssocID="{8361A077-9CA4-4840-87E6-F879647A37D4}" presName="spaceRect" presStyleCnt="0"/>
      <dgm:spPr/>
    </dgm:pt>
    <dgm:pt modelId="{57DE8C1D-5953-48CD-88F1-6710EEDFD9EC}" type="pres">
      <dgm:prSet presAssocID="{8361A077-9CA4-4840-87E6-F879647A37D4}" presName="parTx" presStyleLbl="revTx" presStyleIdx="2" presStyleCnt="4">
        <dgm:presLayoutVars>
          <dgm:chMax val="0"/>
          <dgm:chPref val="0"/>
        </dgm:presLayoutVars>
      </dgm:prSet>
      <dgm:spPr/>
    </dgm:pt>
    <dgm:pt modelId="{143A60C2-6ED9-4758-B99F-5B93F163E19E}" type="pres">
      <dgm:prSet presAssocID="{8361A077-9CA4-4840-87E6-F879647A37D4}" presName="desTx" presStyleLbl="revTx" presStyleIdx="3" presStyleCnt="4">
        <dgm:presLayoutVars/>
      </dgm:prSet>
      <dgm:spPr/>
    </dgm:pt>
  </dgm:ptLst>
  <dgm:cxnLst>
    <dgm:cxn modelId="{6B472E2F-540C-485A-B702-23E2A0169F09}" type="presOf" srcId="{FD4C3CC5-F98C-4C9A-AFE9-6813E6E1E329}" destId="{F9C0EBB7-5BFE-4432-A0CE-6CC02675D76E}" srcOrd="0" destOrd="0" presId="urn:microsoft.com/office/officeart/2018/2/layout/IconVerticalSolidList"/>
    <dgm:cxn modelId="{76262F2F-69AE-4C1D-9E13-2F6FA8717B90}" srcId="{8361A077-9CA4-4840-87E6-F879647A37D4}" destId="{EA18C834-73A2-4105-9029-367BD4F6F225}" srcOrd="1" destOrd="0" parTransId="{6B33C88E-5533-4DFA-B569-CBF0DC8621D6}" sibTransId="{F8B388A1-4DBE-4C12-9E98-292EEC1CDF25}"/>
    <dgm:cxn modelId="{C6A0BF39-3D4F-4846-B164-2A1F0A381CAC}" type="presOf" srcId="{8361A077-9CA4-4840-87E6-F879647A37D4}" destId="{57DE8C1D-5953-48CD-88F1-6710EEDFD9EC}" srcOrd="0" destOrd="0" presId="urn:microsoft.com/office/officeart/2018/2/layout/IconVerticalSolidList"/>
    <dgm:cxn modelId="{0348573C-8005-47F8-81E3-B6B5379331A1}" srcId="{E7EC8779-9E54-4834-9D95-906EDD711EC3}" destId="{8361A077-9CA4-4840-87E6-F879647A37D4}" srcOrd="2" destOrd="0" parTransId="{192E483A-5EE0-44F4-B55C-169EF28F63DF}" sibTransId="{C2F2B69A-B1BE-44C2-BA15-F7A66342CB71}"/>
    <dgm:cxn modelId="{C8C2C55F-E4E2-4704-988C-35B338C44432}" type="presOf" srcId="{EA18C834-73A2-4105-9029-367BD4F6F225}" destId="{143A60C2-6ED9-4758-B99F-5B93F163E19E}" srcOrd="0" destOrd="1" presId="urn:microsoft.com/office/officeart/2018/2/layout/IconVerticalSolidList"/>
    <dgm:cxn modelId="{6CD4BD71-5500-4232-AACD-B87B1878B0BB}" srcId="{E7EC8779-9E54-4834-9D95-906EDD711EC3}" destId="{FD4C3CC5-F98C-4C9A-AFE9-6813E6E1E329}" srcOrd="1" destOrd="0" parTransId="{D16A1218-F66E-4D56-A502-F0378B2980F6}" sibTransId="{F54601E2-C1E2-492F-9DDE-976534AC49A5}"/>
    <dgm:cxn modelId="{E4901481-D2F5-410F-9971-B55A5B460343}" srcId="{8361A077-9CA4-4840-87E6-F879647A37D4}" destId="{2BCF3288-437B-4690-ACD9-F56004BC9129}" srcOrd="0" destOrd="0" parTransId="{F78C9D9D-2C1B-422B-B160-08558CA9C426}" sibTransId="{209B1106-EFB8-4F78-ABFA-B65F8D711875}"/>
    <dgm:cxn modelId="{40E8F785-068F-489E-863E-969C3EB97FC5}" type="presOf" srcId="{E7EC8779-9E54-4834-9D95-906EDD711EC3}" destId="{A491D4CD-EB5C-4078-BF5B-BFA6056463E7}" srcOrd="0" destOrd="0" presId="urn:microsoft.com/office/officeart/2018/2/layout/IconVerticalSolidList"/>
    <dgm:cxn modelId="{1D73EEA9-265E-4B88-9244-CF5FC729DE71}" srcId="{E7EC8779-9E54-4834-9D95-906EDD711EC3}" destId="{7B604176-CF28-40C8-8B11-D90144733EDE}" srcOrd="0" destOrd="0" parTransId="{EED8B05E-817A-4CBA-AE81-D95AF8C6CB3C}" sibTransId="{770D7281-5F97-4BFC-A14C-2C0C54153CF3}"/>
    <dgm:cxn modelId="{D85AF6CD-72B8-4103-92CF-ACC879F98871}" type="presOf" srcId="{2BCF3288-437B-4690-ACD9-F56004BC9129}" destId="{143A60C2-6ED9-4758-B99F-5B93F163E19E}" srcOrd="0" destOrd="0" presId="urn:microsoft.com/office/officeart/2018/2/layout/IconVerticalSolidList"/>
    <dgm:cxn modelId="{5D2616DB-AF88-4E4A-9E0C-F8E4CA6180F5}" type="presOf" srcId="{7B604176-CF28-40C8-8B11-D90144733EDE}" destId="{A522136B-1EE9-4B39-8B0D-3B5EAC7C9D90}" srcOrd="0" destOrd="0" presId="urn:microsoft.com/office/officeart/2018/2/layout/IconVerticalSolidList"/>
    <dgm:cxn modelId="{1EABA0CB-86B3-444C-A63A-76A00A62C651}" type="presParOf" srcId="{A491D4CD-EB5C-4078-BF5B-BFA6056463E7}" destId="{BD411ED5-9BB7-42AA-AB2F-B3C704C59282}" srcOrd="0" destOrd="0" presId="urn:microsoft.com/office/officeart/2018/2/layout/IconVerticalSolidList"/>
    <dgm:cxn modelId="{E1D3738A-DD4C-43A9-AC4C-EB028994C2CB}" type="presParOf" srcId="{BD411ED5-9BB7-42AA-AB2F-B3C704C59282}" destId="{5A4118FB-111B-4D7C-AB90-823CEE20F62C}" srcOrd="0" destOrd="0" presId="urn:microsoft.com/office/officeart/2018/2/layout/IconVerticalSolidList"/>
    <dgm:cxn modelId="{AD528303-B435-4FB9-B814-E78AC2613B65}" type="presParOf" srcId="{BD411ED5-9BB7-42AA-AB2F-B3C704C59282}" destId="{35322747-EFC8-4FBF-84E3-3CBBBEC0AAB2}" srcOrd="1" destOrd="0" presId="urn:microsoft.com/office/officeart/2018/2/layout/IconVerticalSolidList"/>
    <dgm:cxn modelId="{7FB06D32-A7DB-411C-8CE6-79CC1B14B2AF}" type="presParOf" srcId="{BD411ED5-9BB7-42AA-AB2F-B3C704C59282}" destId="{021A0A69-50F1-4545-8801-6DEC53F85A85}" srcOrd="2" destOrd="0" presId="urn:microsoft.com/office/officeart/2018/2/layout/IconVerticalSolidList"/>
    <dgm:cxn modelId="{053ABD70-73FD-4C68-9AC4-4CA2B50DC1B3}" type="presParOf" srcId="{BD411ED5-9BB7-42AA-AB2F-B3C704C59282}" destId="{A522136B-1EE9-4B39-8B0D-3B5EAC7C9D90}" srcOrd="3" destOrd="0" presId="urn:microsoft.com/office/officeart/2018/2/layout/IconVerticalSolidList"/>
    <dgm:cxn modelId="{92EC331E-3377-4E9B-A2CC-2842F4C4FA62}" type="presParOf" srcId="{A491D4CD-EB5C-4078-BF5B-BFA6056463E7}" destId="{FE50FDE3-30C8-4F58-82A8-A32AABDE6583}" srcOrd="1" destOrd="0" presId="urn:microsoft.com/office/officeart/2018/2/layout/IconVerticalSolidList"/>
    <dgm:cxn modelId="{91B4480E-0D5C-4D55-AC07-3CF565723B7C}" type="presParOf" srcId="{A491D4CD-EB5C-4078-BF5B-BFA6056463E7}" destId="{9EA5E528-B6CD-443B-B657-AD124013D938}" srcOrd="2" destOrd="0" presId="urn:microsoft.com/office/officeart/2018/2/layout/IconVerticalSolidList"/>
    <dgm:cxn modelId="{A29B9703-AF31-431E-8285-1EA10F2A94F9}" type="presParOf" srcId="{9EA5E528-B6CD-443B-B657-AD124013D938}" destId="{6931DC5E-98D8-437A-8FD8-64D572F19CD0}" srcOrd="0" destOrd="0" presId="urn:microsoft.com/office/officeart/2018/2/layout/IconVerticalSolidList"/>
    <dgm:cxn modelId="{4A187D0B-1065-4D66-A4E9-8A2D805A05EA}" type="presParOf" srcId="{9EA5E528-B6CD-443B-B657-AD124013D938}" destId="{E2BEB3A8-D3C3-4DF3-91D9-32F71048A82D}" srcOrd="1" destOrd="0" presId="urn:microsoft.com/office/officeart/2018/2/layout/IconVerticalSolidList"/>
    <dgm:cxn modelId="{372E102D-2E4C-438D-82B0-D741BB4C0795}" type="presParOf" srcId="{9EA5E528-B6CD-443B-B657-AD124013D938}" destId="{281B373E-35F7-4433-A530-FB0BAF921335}" srcOrd="2" destOrd="0" presId="urn:microsoft.com/office/officeart/2018/2/layout/IconVerticalSolidList"/>
    <dgm:cxn modelId="{63BBFB9E-D6C0-46A2-BCE5-222E10CC6E68}" type="presParOf" srcId="{9EA5E528-B6CD-443B-B657-AD124013D938}" destId="{F9C0EBB7-5BFE-4432-A0CE-6CC02675D76E}" srcOrd="3" destOrd="0" presId="urn:microsoft.com/office/officeart/2018/2/layout/IconVerticalSolidList"/>
    <dgm:cxn modelId="{19698A78-37DF-4623-9FB5-87BE5E6677DD}" type="presParOf" srcId="{A491D4CD-EB5C-4078-BF5B-BFA6056463E7}" destId="{95B94B9E-616B-4D53-B579-3FF41DC212D2}" srcOrd="3" destOrd="0" presId="urn:microsoft.com/office/officeart/2018/2/layout/IconVerticalSolidList"/>
    <dgm:cxn modelId="{53BDFC26-125B-4AE7-B099-454F8398AA6F}" type="presParOf" srcId="{A491D4CD-EB5C-4078-BF5B-BFA6056463E7}" destId="{596183D2-A393-4634-9221-E88E064594C4}" srcOrd="4" destOrd="0" presId="urn:microsoft.com/office/officeart/2018/2/layout/IconVerticalSolidList"/>
    <dgm:cxn modelId="{EACEAC2D-66C5-4110-AACA-CE00993E41EC}" type="presParOf" srcId="{596183D2-A393-4634-9221-E88E064594C4}" destId="{FDE9C4C9-7D5E-45CB-9998-566F5B7C3281}" srcOrd="0" destOrd="0" presId="urn:microsoft.com/office/officeart/2018/2/layout/IconVerticalSolidList"/>
    <dgm:cxn modelId="{762C9EAA-2966-42E3-8435-71CDAAD731BF}" type="presParOf" srcId="{596183D2-A393-4634-9221-E88E064594C4}" destId="{82B844A1-726D-4629-AC49-DB496FBAD279}" srcOrd="1" destOrd="0" presId="urn:microsoft.com/office/officeart/2018/2/layout/IconVerticalSolidList"/>
    <dgm:cxn modelId="{E2407DD2-281B-4193-AFE0-553933EBA26A}" type="presParOf" srcId="{596183D2-A393-4634-9221-E88E064594C4}" destId="{023BAE19-DF1A-419D-BFE9-78F9B5EBBF90}" srcOrd="2" destOrd="0" presId="urn:microsoft.com/office/officeart/2018/2/layout/IconVerticalSolidList"/>
    <dgm:cxn modelId="{23E6BEE1-E37F-4631-8D02-CF36460611FC}" type="presParOf" srcId="{596183D2-A393-4634-9221-E88E064594C4}" destId="{57DE8C1D-5953-48CD-88F1-6710EEDFD9EC}" srcOrd="3" destOrd="0" presId="urn:microsoft.com/office/officeart/2018/2/layout/IconVerticalSolidList"/>
    <dgm:cxn modelId="{0C0B0EEC-6DE0-47A5-95FB-65768A544901}" type="presParOf" srcId="{596183D2-A393-4634-9221-E88E064594C4}" destId="{143A60C2-6ED9-4758-B99F-5B93F163E19E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2994342-D567-4CA1-8DDB-D2261EF3F666}" type="doc">
      <dgm:prSet loTypeId="urn:microsoft.com/office/officeart/2005/8/layout/hProcess9" loCatId="process" qsTypeId="urn:microsoft.com/office/officeart/2005/8/quickstyle/simple1" qsCatId="simple" csTypeId="urn:microsoft.com/office/officeart/2005/8/colors/colorful2" csCatId="colorful" phldr="1"/>
      <dgm:spPr/>
    </dgm:pt>
    <dgm:pt modelId="{EFFC2535-A10F-46D2-BA8D-9AF3235CAD4E}">
      <dgm:prSet phldrT="[Teksti]"/>
      <dgm:spPr>
        <a:solidFill>
          <a:schemeClr val="accent2">
            <a:lumMod val="90000"/>
          </a:schemeClr>
        </a:solidFill>
      </dgm:spPr>
      <dgm:t>
        <a:bodyPr/>
        <a:lstStyle/>
        <a:p>
          <a:r>
            <a:rPr lang="fi-FI"/>
            <a:t>Tutkimuskysymykset ja tutkimussuunnitelma </a:t>
          </a:r>
        </a:p>
      </dgm:t>
    </dgm:pt>
    <dgm:pt modelId="{D406D7FB-59D5-4EDB-A375-9264CFDB6F41}" type="parTrans" cxnId="{405467FF-0F0D-44E8-824F-BEBA9FA6C3E6}">
      <dgm:prSet/>
      <dgm:spPr/>
      <dgm:t>
        <a:bodyPr/>
        <a:lstStyle/>
        <a:p>
          <a:endParaRPr lang="fi-FI"/>
        </a:p>
      </dgm:t>
    </dgm:pt>
    <dgm:pt modelId="{BC6E5B0A-AE36-4D1E-8A55-0F113079137F}" type="sibTrans" cxnId="{405467FF-0F0D-44E8-824F-BEBA9FA6C3E6}">
      <dgm:prSet/>
      <dgm:spPr/>
      <dgm:t>
        <a:bodyPr/>
        <a:lstStyle/>
        <a:p>
          <a:endParaRPr lang="fi-FI"/>
        </a:p>
      </dgm:t>
    </dgm:pt>
    <dgm:pt modelId="{0D285A38-38EF-402B-9E32-AC85922BAACE}">
      <dgm:prSet phldrT="[Teksti]"/>
      <dgm:spPr/>
      <dgm:t>
        <a:bodyPr/>
        <a:lstStyle/>
        <a:p>
          <a:r>
            <a:rPr lang="fi-FI"/>
            <a:t>Kaikki analogiset ja digitaaliset aineistot ja materiaalit, joiden pohjalta tutkimustulokset johdetaan = </a:t>
          </a:r>
        </a:p>
        <a:p>
          <a:r>
            <a:rPr lang="fi-FI">
              <a:latin typeface="Aleo"/>
            </a:rPr>
            <a:t>tutkimusaineisto</a:t>
          </a:r>
          <a:endParaRPr lang="fi-FI"/>
        </a:p>
      </dgm:t>
      <dgm:extLst>
        <a:ext uri="{E40237B7-FDA0-4F09-8148-C483321AD2D9}">
          <dgm14:cNvPr xmlns:dgm14="http://schemas.microsoft.com/office/drawing/2010/diagram" id="0" name="" descr="Kaikki analogiset ja digitaaliset aineistot ja materiaalit, joiden pohjalta tutkimustulokset johdetaan, ovat tutkimusaineistoa."/>
        </a:ext>
      </dgm:extLst>
    </dgm:pt>
    <dgm:pt modelId="{670EC7A7-CF1A-4D29-84A5-89A897BE1FF4}" type="parTrans" cxnId="{3A9C510A-F299-4FB9-B846-C529B251D17C}">
      <dgm:prSet/>
      <dgm:spPr/>
      <dgm:t>
        <a:bodyPr/>
        <a:lstStyle/>
        <a:p>
          <a:endParaRPr lang="fi-FI"/>
        </a:p>
      </dgm:t>
    </dgm:pt>
    <dgm:pt modelId="{D6B02DA7-648A-40B8-9489-B9891616B267}" type="sibTrans" cxnId="{3A9C510A-F299-4FB9-B846-C529B251D17C}">
      <dgm:prSet/>
      <dgm:spPr/>
      <dgm:t>
        <a:bodyPr/>
        <a:lstStyle/>
        <a:p>
          <a:endParaRPr lang="fi-FI"/>
        </a:p>
      </dgm:t>
    </dgm:pt>
    <dgm:pt modelId="{6B4FC189-18EC-48F7-8F7F-32EEB13269BA}">
      <dgm:prSet phldrT="[Teksti]"/>
      <dgm:spPr/>
      <dgm:t>
        <a:bodyPr/>
        <a:lstStyle/>
        <a:p>
          <a:r>
            <a:rPr lang="fi-FI"/>
            <a:t>Tulokset</a:t>
          </a:r>
        </a:p>
      </dgm:t>
    </dgm:pt>
    <dgm:pt modelId="{0F8E124B-9D3A-4CC2-9993-DDF52250B1AE}" type="parTrans" cxnId="{8C94F165-2FBB-40B3-A3E1-4DA81D1207C0}">
      <dgm:prSet/>
      <dgm:spPr/>
      <dgm:t>
        <a:bodyPr/>
        <a:lstStyle/>
        <a:p>
          <a:endParaRPr lang="fi-FI"/>
        </a:p>
      </dgm:t>
    </dgm:pt>
    <dgm:pt modelId="{26C0D004-65F2-44A4-BE4E-A4B8320E1D68}" type="sibTrans" cxnId="{8C94F165-2FBB-40B3-A3E1-4DA81D1207C0}">
      <dgm:prSet/>
      <dgm:spPr/>
      <dgm:t>
        <a:bodyPr/>
        <a:lstStyle/>
        <a:p>
          <a:endParaRPr lang="fi-FI"/>
        </a:p>
      </dgm:t>
    </dgm:pt>
    <dgm:pt modelId="{3FB4EFD6-DB46-4EF3-871A-75D6738ED2AC}">
      <dgm:prSet phldr="0"/>
      <dgm:spPr/>
      <dgm:t>
        <a:bodyPr/>
        <a:lstStyle/>
        <a:p>
          <a:pPr rtl="0"/>
          <a:r>
            <a:rPr lang="fi-FI" b="0">
              <a:latin typeface="+mn-lt"/>
            </a:rPr>
            <a:t>Aineisto pohjana tulevissa tutkimuksissa</a:t>
          </a:r>
        </a:p>
      </dgm:t>
    </dgm:pt>
    <dgm:pt modelId="{7BB595D7-A271-4FAB-A9F8-E7A663505CEC}" type="parTrans" cxnId="{FC2344B8-D7AB-40EB-95EC-7EADCDEAC030}">
      <dgm:prSet/>
      <dgm:spPr/>
      <dgm:t>
        <a:bodyPr/>
        <a:lstStyle/>
        <a:p>
          <a:endParaRPr lang="fi-FI"/>
        </a:p>
      </dgm:t>
    </dgm:pt>
    <dgm:pt modelId="{DA35DC15-27A3-4F4D-ABB1-BBA72C355558}" type="sibTrans" cxnId="{FC2344B8-D7AB-40EB-95EC-7EADCDEAC030}">
      <dgm:prSet/>
      <dgm:spPr/>
      <dgm:t>
        <a:bodyPr/>
        <a:lstStyle/>
        <a:p>
          <a:endParaRPr lang="fi-FI"/>
        </a:p>
      </dgm:t>
    </dgm:pt>
    <dgm:pt modelId="{900A9CFA-9435-4008-B6F9-6BC951E02D39}" type="pres">
      <dgm:prSet presAssocID="{92994342-D567-4CA1-8DDB-D2261EF3F666}" presName="CompostProcess" presStyleCnt="0">
        <dgm:presLayoutVars>
          <dgm:dir/>
          <dgm:resizeHandles val="exact"/>
        </dgm:presLayoutVars>
      </dgm:prSet>
      <dgm:spPr/>
    </dgm:pt>
    <dgm:pt modelId="{1D22F2EB-4B50-42BB-839B-7601BF1DE08D}" type="pres">
      <dgm:prSet presAssocID="{92994342-D567-4CA1-8DDB-D2261EF3F666}" presName="arrow" presStyleLbl="bgShp" presStyleIdx="0" presStyleCnt="1"/>
      <dgm:spPr/>
    </dgm:pt>
    <dgm:pt modelId="{5D699837-69E2-42A5-9C03-DBEFF6879741}" type="pres">
      <dgm:prSet presAssocID="{92994342-D567-4CA1-8DDB-D2261EF3F666}" presName="linearProcess" presStyleCnt="0"/>
      <dgm:spPr/>
    </dgm:pt>
    <dgm:pt modelId="{D1A7895D-E389-4118-A430-EE8FDEECFA5E}" type="pres">
      <dgm:prSet presAssocID="{EFFC2535-A10F-46D2-BA8D-9AF3235CAD4E}" presName="textNode" presStyleLbl="node1" presStyleIdx="0" presStyleCnt="4">
        <dgm:presLayoutVars>
          <dgm:bulletEnabled val="1"/>
        </dgm:presLayoutVars>
      </dgm:prSet>
      <dgm:spPr/>
    </dgm:pt>
    <dgm:pt modelId="{AC5032BA-3144-49F1-8646-06021A341E94}" type="pres">
      <dgm:prSet presAssocID="{BC6E5B0A-AE36-4D1E-8A55-0F113079137F}" presName="sibTrans" presStyleCnt="0"/>
      <dgm:spPr/>
    </dgm:pt>
    <dgm:pt modelId="{DD986469-9B73-43C5-AC50-CDE91D6E9D1B}" type="pres">
      <dgm:prSet presAssocID="{0D285A38-38EF-402B-9E32-AC85922BAACE}" presName="textNode" presStyleLbl="node1" presStyleIdx="1" presStyleCnt="4">
        <dgm:presLayoutVars>
          <dgm:bulletEnabled val="1"/>
        </dgm:presLayoutVars>
      </dgm:prSet>
      <dgm:spPr/>
    </dgm:pt>
    <dgm:pt modelId="{1D549104-CD13-40E3-8A33-553E8A7D1968}" type="pres">
      <dgm:prSet presAssocID="{D6B02DA7-648A-40B8-9489-B9891616B267}" presName="sibTrans" presStyleCnt="0"/>
      <dgm:spPr/>
    </dgm:pt>
    <dgm:pt modelId="{7BBD3448-7204-4E62-9D3A-E4A284F72ECE}" type="pres">
      <dgm:prSet presAssocID="{6B4FC189-18EC-48F7-8F7F-32EEB13269BA}" presName="textNode" presStyleLbl="node1" presStyleIdx="2" presStyleCnt="4">
        <dgm:presLayoutVars>
          <dgm:bulletEnabled val="1"/>
        </dgm:presLayoutVars>
      </dgm:prSet>
      <dgm:spPr/>
    </dgm:pt>
    <dgm:pt modelId="{2A432F15-619B-45B9-96BB-C0BAC801B12C}" type="pres">
      <dgm:prSet presAssocID="{26C0D004-65F2-44A4-BE4E-A4B8320E1D68}" presName="sibTrans" presStyleCnt="0"/>
      <dgm:spPr/>
    </dgm:pt>
    <dgm:pt modelId="{F04B98B5-836B-4A50-AAAD-BB39ECEC625A}" type="pres">
      <dgm:prSet presAssocID="{3FB4EFD6-DB46-4EF3-871A-75D6738ED2AC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597C4C03-3657-488F-A5B1-CFD7523A3FFC}" type="presOf" srcId="{6B4FC189-18EC-48F7-8F7F-32EEB13269BA}" destId="{7BBD3448-7204-4E62-9D3A-E4A284F72ECE}" srcOrd="0" destOrd="0" presId="urn:microsoft.com/office/officeart/2005/8/layout/hProcess9"/>
    <dgm:cxn modelId="{3A9C510A-F299-4FB9-B846-C529B251D17C}" srcId="{92994342-D567-4CA1-8DDB-D2261EF3F666}" destId="{0D285A38-38EF-402B-9E32-AC85922BAACE}" srcOrd="1" destOrd="0" parTransId="{670EC7A7-CF1A-4D29-84A5-89A897BE1FF4}" sibTransId="{D6B02DA7-648A-40B8-9489-B9891616B267}"/>
    <dgm:cxn modelId="{8C94F165-2FBB-40B3-A3E1-4DA81D1207C0}" srcId="{92994342-D567-4CA1-8DDB-D2261EF3F666}" destId="{6B4FC189-18EC-48F7-8F7F-32EEB13269BA}" srcOrd="2" destOrd="0" parTransId="{0F8E124B-9D3A-4CC2-9993-DDF52250B1AE}" sibTransId="{26C0D004-65F2-44A4-BE4E-A4B8320E1D68}"/>
    <dgm:cxn modelId="{53E1DD6C-DFBC-421C-A631-299BF9F4923B}" type="presOf" srcId="{3FB4EFD6-DB46-4EF3-871A-75D6738ED2AC}" destId="{F04B98B5-836B-4A50-AAAD-BB39ECEC625A}" srcOrd="0" destOrd="0" presId="urn:microsoft.com/office/officeart/2005/8/layout/hProcess9"/>
    <dgm:cxn modelId="{32A714B5-BE58-45C5-B567-18FA134CF62E}" type="presOf" srcId="{EFFC2535-A10F-46D2-BA8D-9AF3235CAD4E}" destId="{D1A7895D-E389-4118-A430-EE8FDEECFA5E}" srcOrd="0" destOrd="0" presId="urn:microsoft.com/office/officeart/2005/8/layout/hProcess9"/>
    <dgm:cxn modelId="{FC2344B8-D7AB-40EB-95EC-7EADCDEAC030}" srcId="{92994342-D567-4CA1-8DDB-D2261EF3F666}" destId="{3FB4EFD6-DB46-4EF3-871A-75D6738ED2AC}" srcOrd="3" destOrd="0" parTransId="{7BB595D7-A271-4FAB-A9F8-E7A663505CEC}" sibTransId="{DA35DC15-27A3-4F4D-ABB1-BBA72C355558}"/>
    <dgm:cxn modelId="{07AE6FE3-A686-45A7-9CC9-90D7232B5BF3}" type="presOf" srcId="{0D285A38-38EF-402B-9E32-AC85922BAACE}" destId="{DD986469-9B73-43C5-AC50-CDE91D6E9D1B}" srcOrd="0" destOrd="0" presId="urn:microsoft.com/office/officeart/2005/8/layout/hProcess9"/>
    <dgm:cxn modelId="{94C9C0E5-754B-47D9-807E-D1A1D80BA7B6}" type="presOf" srcId="{92994342-D567-4CA1-8DDB-D2261EF3F666}" destId="{900A9CFA-9435-4008-B6F9-6BC951E02D39}" srcOrd="0" destOrd="0" presId="urn:microsoft.com/office/officeart/2005/8/layout/hProcess9"/>
    <dgm:cxn modelId="{405467FF-0F0D-44E8-824F-BEBA9FA6C3E6}" srcId="{92994342-D567-4CA1-8DDB-D2261EF3F666}" destId="{EFFC2535-A10F-46D2-BA8D-9AF3235CAD4E}" srcOrd="0" destOrd="0" parTransId="{D406D7FB-59D5-4EDB-A375-9264CFDB6F41}" sibTransId="{BC6E5B0A-AE36-4D1E-8A55-0F113079137F}"/>
    <dgm:cxn modelId="{67C54155-BD5A-4FA2-B6E6-E3B5844730AC}" type="presParOf" srcId="{900A9CFA-9435-4008-B6F9-6BC951E02D39}" destId="{1D22F2EB-4B50-42BB-839B-7601BF1DE08D}" srcOrd="0" destOrd="0" presId="urn:microsoft.com/office/officeart/2005/8/layout/hProcess9"/>
    <dgm:cxn modelId="{32F109D6-99DF-442E-A7DE-6D972D328C7C}" type="presParOf" srcId="{900A9CFA-9435-4008-B6F9-6BC951E02D39}" destId="{5D699837-69E2-42A5-9C03-DBEFF6879741}" srcOrd="1" destOrd="0" presId="urn:microsoft.com/office/officeart/2005/8/layout/hProcess9"/>
    <dgm:cxn modelId="{679998DE-7B15-42C2-95E5-C6C81339D08C}" type="presParOf" srcId="{5D699837-69E2-42A5-9C03-DBEFF6879741}" destId="{D1A7895D-E389-4118-A430-EE8FDEECFA5E}" srcOrd="0" destOrd="0" presId="urn:microsoft.com/office/officeart/2005/8/layout/hProcess9"/>
    <dgm:cxn modelId="{E42CC625-1730-4477-AFC4-EC641A57D87F}" type="presParOf" srcId="{5D699837-69E2-42A5-9C03-DBEFF6879741}" destId="{AC5032BA-3144-49F1-8646-06021A341E94}" srcOrd="1" destOrd="0" presId="urn:microsoft.com/office/officeart/2005/8/layout/hProcess9"/>
    <dgm:cxn modelId="{FEAE06A8-DC04-4FAE-8F43-5C94F6ECE46E}" type="presParOf" srcId="{5D699837-69E2-42A5-9C03-DBEFF6879741}" destId="{DD986469-9B73-43C5-AC50-CDE91D6E9D1B}" srcOrd="2" destOrd="0" presId="urn:microsoft.com/office/officeart/2005/8/layout/hProcess9"/>
    <dgm:cxn modelId="{EA1DFCB5-BFA1-460C-8B04-0AEEB78BFEEE}" type="presParOf" srcId="{5D699837-69E2-42A5-9C03-DBEFF6879741}" destId="{1D549104-CD13-40E3-8A33-553E8A7D1968}" srcOrd="3" destOrd="0" presId="urn:microsoft.com/office/officeart/2005/8/layout/hProcess9"/>
    <dgm:cxn modelId="{D8A0A517-5642-4812-931F-5A420ECDCBFC}" type="presParOf" srcId="{5D699837-69E2-42A5-9C03-DBEFF6879741}" destId="{7BBD3448-7204-4E62-9D3A-E4A284F72ECE}" srcOrd="4" destOrd="0" presId="urn:microsoft.com/office/officeart/2005/8/layout/hProcess9"/>
    <dgm:cxn modelId="{AB411E1B-CB18-4604-B19F-0B7BEE0A51E3}" type="presParOf" srcId="{5D699837-69E2-42A5-9C03-DBEFF6879741}" destId="{2A432F15-619B-45B9-96BB-C0BAC801B12C}" srcOrd="5" destOrd="0" presId="urn:microsoft.com/office/officeart/2005/8/layout/hProcess9"/>
    <dgm:cxn modelId="{A8A43EF9-934C-4714-B86F-3FCFA5ACF294}" type="presParOf" srcId="{5D699837-69E2-42A5-9C03-DBEFF6879741}" destId="{F04B98B5-836B-4A50-AAAD-BB39ECEC625A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06D3D57-8871-454A-B15E-D54FDD100353}" type="doc">
      <dgm:prSet loTypeId="urn:microsoft.com/office/officeart/2005/8/layout/cycle2" loCatId="cycle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fi-FI"/>
        </a:p>
      </dgm:t>
    </dgm:pt>
    <dgm:pt modelId="{74C9527F-CBE0-4C02-947A-C7809F30534F}">
      <dgm:prSet phldrT="[Text]" custT="1"/>
      <dgm:spPr>
        <a:solidFill>
          <a:schemeClr val="accent2">
            <a:lumMod val="90000"/>
          </a:schemeClr>
        </a:solidFill>
      </dgm:spPr>
      <dgm:t>
        <a:bodyPr/>
        <a:lstStyle/>
        <a:p>
          <a:r>
            <a:rPr lang="fi-FI" sz="1200"/>
            <a:t>Suunnittelu</a:t>
          </a:r>
          <a:endParaRPr lang="fi-FI" sz="700"/>
        </a:p>
      </dgm:t>
    </dgm:pt>
    <dgm:pt modelId="{A645AC87-7650-46A0-82A8-813CEDCF141E}" type="parTrans" cxnId="{8F1EC30F-324A-4918-93D6-5F0D97BD6272}">
      <dgm:prSet/>
      <dgm:spPr/>
      <dgm:t>
        <a:bodyPr/>
        <a:lstStyle/>
        <a:p>
          <a:endParaRPr lang="fi-FI"/>
        </a:p>
      </dgm:t>
    </dgm:pt>
    <dgm:pt modelId="{08D23B23-B7D0-4167-A555-12A015BFD04E}" type="sibTrans" cxnId="{8F1EC30F-324A-4918-93D6-5F0D97BD6272}">
      <dgm:prSet/>
      <dgm:spPr/>
      <dgm:t>
        <a:bodyPr/>
        <a:lstStyle/>
        <a:p>
          <a:endParaRPr lang="fi-FI"/>
        </a:p>
      </dgm:t>
    </dgm:pt>
    <dgm:pt modelId="{7FFAAE53-EA32-44A0-B786-601A37639EFD}">
      <dgm:prSet phldrT="[Text]" custT="1"/>
      <dgm:spPr/>
      <dgm:t>
        <a:bodyPr/>
        <a:lstStyle/>
        <a:p>
          <a:r>
            <a:rPr lang="fi-FI" sz="1100"/>
            <a:t>Kerääminen, koostaminen</a:t>
          </a:r>
        </a:p>
      </dgm:t>
    </dgm:pt>
    <dgm:pt modelId="{7B47C8A9-DA7B-43D6-ACEC-E70D8F9DDFE5}" type="parTrans" cxnId="{6F0D6AB2-3F15-4FDB-B582-1D408A7783C6}">
      <dgm:prSet/>
      <dgm:spPr/>
      <dgm:t>
        <a:bodyPr/>
        <a:lstStyle/>
        <a:p>
          <a:endParaRPr lang="fi-FI"/>
        </a:p>
      </dgm:t>
    </dgm:pt>
    <dgm:pt modelId="{7A877620-D8EC-41EE-B824-673E32091279}" type="sibTrans" cxnId="{6F0D6AB2-3F15-4FDB-B582-1D408A7783C6}">
      <dgm:prSet/>
      <dgm:spPr/>
      <dgm:t>
        <a:bodyPr/>
        <a:lstStyle/>
        <a:p>
          <a:endParaRPr lang="fi-FI"/>
        </a:p>
      </dgm:t>
    </dgm:pt>
    <dgm:pt modelId="{2DD593EE-0AFF-4E6A-AA9C-F15C10144E84}">
      <dgm:prSet phldrT="[Text]" custT="1"/>
      <dgm:spPr/>
      <dgm:t>
        <a:bodyPr/>
        <a:lstStyle/>
        <a:p>
          <a:r>
            <a:rPr lang="fi-FI" sz="1100"/>
            <a:t>Analysointi,</a:t>
          </a:r>
        </a:p>
        <a:p>
          <a:r>
            <a:rPr lang="fi-FI" sz="1100"/>
            <a:t>dokumentointi</a:t>
          </a:r>
        </a:p>
      </dgm:t>
    </dgm:pt>
    <dgm:pt modelId="{EC3202F9-D686-4DBC-BB7B-A9CF38493C68}" type="parTrans" cxnId="{1A1365D5-473E-4BAE-A715-B863D2691E4A}">
      <dgm:prSet/>
      <dgm:spPr/>
      <dgm:t>
        <a:bodyPr/>
        <a:lstStyle/>
        <a:p>
          <a:endParaRPr lang="fi-FI"/>
        </a:p>
      </dgm:t>
    </dgm:pt>
    <dgm:pt modelId="{F181A96B-3143-46C5-8A66-75FE53922FB9}" type="sibTrans" cxnId="{1A1365D5-473E-4BAE-A715-B863D2691E4A}">
      <dgm:prSet/>
      <dgm:spPr/>
      <dgm:t>
        <a:bodyPr/>
        <a:lstStyle/>
        <a:p>
          <a:endParaRPr lang="fi-FI"/>
        </a:p>
      </dgm:t>
    </dgm:pt>
    <dgm:pt modelId="{9339CB0B-0668-47D5-90F0-6C91AB389910}">
      <dgm:prSet phldrT="[Text]"/>
      <dgm:spPr/>
      <dgm:t>
        <a:bodyPr/>
        <a:lstStyle/>
        <a:p>
          <a:r>
            <a:rPr lang="fi-FI"/>
            <a:t>Säilyttäminen ja jakaminen ohjaajan kanssa </a:t>
          </a:r>
        </a:p>
      </dgm:t>
    </dgm:pt>
    <dgm:pt modelId="{1C81C02E-E2AA-4186-A78C-07E92C8BD42E}" type="parTrans" cxnId="{404E794E-5EC3-4606-8E98-431FD77F7FA8}">
      <dgm:prSet/>
      <dgm:spPr/>
      <dgm:t>
        <a:bodyPr/>
        <a:lstStyle/>
        <a:p>
          <a:endParaRPr lang="fi-FI"/>
        </a:p>
      </dgm:t>
    </dgm:pt>
    <dgm:pt modelId="{FF86EC19-21C0-406B-AC82-A9D2E69498BF}" type="sibTrans" cxnId="{404E794E-5EC3-4606-8E98-431FD77F7FA8}">
      <dgm:prSet/>
      <dgm:spPr/>
      <dgm:t>
        <a:bodyPr/>
        <a:lstStyle/>
        <a:p>
          <a:endParaRPr lang="fi-FI"/>
        </a:p>
      </dgm:t>
    </dgm:pt>
    <dgm:pt modelId="{9C9789A6-D79B-4BE5-B41A-6DD6DD985E76}">
      <dgm:prSet phldrT="[Text]"/>
      <dgm:spPr/>
      <dgm:t>
        <a:bodyPr/>
        <a:lstStyle/>
        <a:p>
          <a:r>
            <a:rPr lang="fi-FI"/>
            <a:t>Hävittäminen, avaaminen, säilyttäminen määräajan jälkeen</a:t>
          </a:r>
        </a:p>
      </dgm:t>
    </dgm:pt>
    <dgm:pt modelId="{125D7A6D-4310-49B6-B8D0-1D4CFF453A43}" type="parTrans" cxnId="{4AC11889-9CDC-40BB-9587-5FD12E695E5C}">
      <dgm:prSet/>
      <dgm:spPr/>
      <dgm:t>
        <a:bodyPr/>
        <a:lstStyle/>
        <a:p>
          <a:endParaRPr lang="fi-FI"/>
        </a:p>
      </dgm:t>
    </dgm:pt>
    <dgm:pt modelId="{3E45655A-C874-4103-9338-9812C5078478}" type="sibTrans" cxnId="{4AC11889-9CDC-40BB-9587-5FD12E695E5C}">
      <dgm:prSet/>
      <dgm:spPr/>
      <dgm:t>
        <a:bodyPr/>
        <a:lstStyle/>
        <a:p>
          <a:endParaRPr lang="fi-FI"/>
        </a:p>
      </dgm:t>
    </dgm:pt>
    <dgm:pt modelId="{22ED1D16-6305-4578-BB80-7B56AE1DF794}" type="pres">
      <dgm:prSet presAssocID="{C06D3D57-8871-454A-B15E-D54FDD100353}" presName="cycle" presStyleCnt="0">
        <dgm:presLayoutVars>
          <dgm:dir/>
          <dgm:resizeHandles val="exact"/>
        </dgm:presLayoutVars>
      </dgm:prSet>
      <dgm:spPr/>
    </dgm:pt>
    <dgm:pt modelId="{0273D07F-C710-4481-A6CB-AB863CE369B0}" type="pres">
      <dgm:prSet presAssocID="{74C9527F-CBE0-4C02-947A-C7809F30534F}" presName="node" presStyleLbl="node1" presStyleIdx="0" presStyleCnt="5">
        <dgm:presLayoutVars>
          <dgm:bulletEnabled val="1"/>
        </dgm:presLayoutVars>
      </dgm:prSet>
      <dgm:spPr/>
    </dgm:pt>
    <dgm:pt modelId="{276752FE-A907-467E-BF87-294A9678175D}" type="pres">
      <dgm:prSet presAssocID="{08D23B23-B7D0-4167-A555-12A015BFD04E}" presName="sibTrans" presStyleLbl="sibTrans2D1" presStyleIdx="0" presStyleCnt="5"/>
      <dgm:spPr/>
    </dgm:pt>
    <dgm:pt modelId="{91DEC174-665E-4321-B1AE-EE0DF6E7E4F1}" type="pres">
      <dgm:prSet presAssocID="{08D23B23-B7D0-4167-A555-12A015BFD04E}" presName="connectorText" presStyleLbl="sibTrans2D1" presStyleIdx="0" presStyleCnt="5"/>
      <dgm:spPr/>
    </dgm:pt>
    <dgm:pt modelId="{9CC5407E-B604-43DC-9A25-3A5ABE321C9B}" type="pres">
      <dgm:prSet presAssocID="{7FFAAE53-EA32-44A0-B786-601A37639EFD}" presName="node" presStyleLbl="node1" presStyleIdx="1" presStyleCnt="5">
        <dgm:presLayoutVars>
          <dgm:bulletEnabled val="1"/>
        </dgm:presLayoutVars>
      </dgm:prSet>
      <dgm:spPr/>
    </dgm:pt>
    <dgm:pt modelId="{B3BD9A04-BC2A-429A-9E4D-502FF7A5E54B}" type="pres">
      <dgm:prSet presAssocID="{7A877620-D8EC-41EE-B824-673E32091279}" presName="sibTrans" presStyleLbl="sibTrans2D1" presStyleIdx="1" presStyleCnt="5"/>
      <dgm:spPr/>
    </dgm:pt>
    <dgm:pt modelId="{2382D822-889E-4959-B221-DD206274ABA0}" type="pres">
      <dgm:prSet presAssocID="{7A877620-D8EC-41EE-B824-673E32091279}" presName="connectorText" presStyleLbl="sibTrans2D1" presStyleIdx="1" presStyleCnt="5"/>
      <dgm:spPr/>
    </dgm:pt>
    <dgm:pt modelId="{D02893FE-A24F-409B-ADA6-6EBD31A919C5}" type="pres">
      <dgm:prSet presAssocID="{2DD593EE-0AFF-4E6A-AA9C-F15C10144E84}" presName="node" presStyleLbl="node1" presStyleIdx="2" presStyleCnt="5">
        <dgm:presLayoutVars>
          <dgm:bulletEnabled val="1"/>
        </dgm:presLayoutVars>
      </dgm:prSet>
      <dgm:spPr/>
    </dgm:pt>
    <dgm:pt modelId="{A7D01D83-3B05-4858-B325-FF4EAFEB37EF}" type="pres">
      <dgm:prSet presAssocID="{F181A96B-3143-46C5-8A66-75FE53922FB9}" presName="sibTrans" presStyleLbl="sibTrans2D1" presStyleIdx="2" presStyleCnt="5"/>
      <dgm:spPr/>
    </dgm:pt>
    <dgm:pt modelId="{809506B1-3E38-464D-A573-19CCA74BA4F4}" type="pres">
      <dgm:prSet presAssocID="{F181A96B-3143-46C5-8A66-75FE53922FB9}" presName="connectorText" presStyleLbl="sibTrans2D1" presStyleIdx="2" presStyleCnt="5"/>
      <dgm:spPr/>
    </dgm:pt>
    <dgm:pt modelId="{B2449DB9-58B8-43B2-B9FF-C21EEC7F894D}" type="pres">
      <dgm:prSet presAssocID="{9339CB0B-0668-47D5-90F0-6C91AB389910}" presName="node" presStyleLbl="node1" presStyleIdx="3" presStyleCnt="5">
        <dgm:presLayoutVars>
          <dgm:bulletEnabled val="1"/>
        </dgm:presLayoutVars>
      </dgm:prSet>
      <dgm:spPr/>
    </dgm:pt>
    <dgm:pt modelId="{CC23CDC0-692B-4E28-B33A-904CDDF48700}" type="pres">
      <dgm:prSet presAssocID="{FF86EC19-21C0-406B-AC82-A9D2E69498BF}" presName="sibTrans" presStyleLbl="sibTrans2D1" presStyleIdx="3" presStyleCnt="5"/>
      <dgm:spPr/>
    </dgm:pt>
    <dgm:pt modelId="{77970F4E-6C5F-419D-B030-2D8FE9AC8102}" type="pres">
      <dgm:prSet presAssocID="{FF86EC19-21C0-406B-AC82-A9D2E69498BF}" presName="connectorText" presStyleLbl="sibTrans2D1" presStyleIdx="3" presStyleCnt="5"/>
      <dgm:spPr/>
    </dgm:pt>
    <dgm:pt modelId="{BAA3A52B-C0D5-4EE9-8AD3-C19328231FD0}" type="pres">
      <dgm:prSet presAssocID="{9C9789A6-D79B-4BE5-B41A-6DD6DD985E76}" presName="node" presStyleLbl="node1" presStyleIdx="4" presStyleCnt="5">
        <dgm:presLayoutVars>
          <dgm:bulletEnabled val="1"/>
        </dgm:presLayoutVars>
      </dgm:prSet>
      <dgm:spPr/>
    </dgm:pt>
    <dgm:pt modelId="{B99A8A28-59B3-4363-A2B1-24569FA58303}" type="pres">
      <dgm:prSet presAssocID="{3E45655A-C874-4103-9338-9812C5078478}" presName="sibTrans" presStyleLbl="sibTrans2D1" presStyleIdx="4" presStyleCnt="5"/>
      <dgm:spPr/>
    </dgm:pt>
    <dgm:pt modelId="{36641894-0C04-4260-A007-A8E16065A20C}" type="pres">
      <dgm:prSet presAssocID="{3E45655A-C874-4103-9338-9812C5078478}" presName="connectorText" presStyleLbl="sibTrans2D1" presStyleIdx="4" presStyleCnt="5"/>
      <dgm:spPr/>
    </dgm:pt>
  </dgm:ptLst>
  <dgm:cxnLst>
    <dgm:cxn modelId="{8F1EC30F-324A-4918-93D6-5F0D97BD6272}" srcId="{C06D3D57-8871-454A-B15E-D54FDD100353}" destId="{74C9527F-CBE0-4C02-947A-C7809F30534F}" srcOrd="0" destOrd="0" parTransId="{A645AC87-7650-46A0-82A8-813CEDCF141E}" sibTransId="{08D23B23-B7D0-4167-A555-12A015BFD04E}"/>
    <dgm:cxn modelId="{1088E625-BC21-417C-B1F0-A91B025DA4F7}" type="presOf" srcId="{C06D3D57-8871-454A-B15E-D54FDD100353}" destId="{22ED1D16-6305-4578-BB80-7B56AE1DF794}" srcOrd="0" destOrd="0" presId="urn:microsoft.com/office/officeart/2005/8/layout/cycle2"/>
    <dgm:cxn modelId="{D7FF5630-5ED6-488D-A601-A654F312B0AA}" type="presOf" srcId="{2DD593EE-0AFF-4E6A-AA9C-F15C10144E84}" destId="{D02893FE-A24F-409B-ADA6-6EBD31A919C5}" srcOrd="0" destOrd="0" presId="urn:microsoft.com/office/officeart/2005/8/layout/cycle2"/>
    <dgm:cxn modelId="{AD4F1042-2E63-46A1-8E8D-B2FABE208496}" type="presOf" srcId="{7FFAAE53-EA32-44A0-B786-601A37639EFD}" destId="{9CC5407E-B604-43DC-9A25-3A5ABE321C9B}" srcOrd="0" destOrd="0" presId="urn:microsoft.com/office/officeart/2005/8/layout/cycle2"/>
    <dgm:cxn modelId="{E01E3A63-4934-4745-8D94-93F733334787}" type="presOf" srcId="{F181A96B-3143-46C5-8A66-75FE53922FB9}" destId="{809506B1-3E38-464D-A573-19CCA74BA4F4}" srcOrd="1" destOrd="0" presId="urn:microsoft.com/office/officeart/2005/8/layout/cycle2"/>
    <dgm:cxn modelId="{33796A44-6749-4F53-B579-CAF9AB6A4BCE}" type="presOf" srcId="{08D23B23-B7D0-4167-A555-12A015BFD04E}" destId="{91DEC174-665E-4321-B1AE-EE0DF6E7E4F1}" srcOrd="1" destOrd="0" presId="urn:microsoft.com/office/officeart/2005/8/layout/cycle2"/>
    <dgm:cxn modelId="{F7956D65-CE53-46C8-B1B9-A0889CDC71FD}" type="presOf" srcId="{9C9789A6-D79B-4BE5-B41A-6DD6DD985E76}" destId="{BAA3A52B-C0D5-4EE9-8AD3-C19328231FD0}" srcOrd="0" destOrd="0" presId="urn:microsoft.com/office/officeart/2005/8/layout/cycle2"/>
    <dgm:cxn modelId="{D142704D-4F48-4F17-B023-DC8AA8F9638D}" type="presOf" srcId="{9339CB0B-0668-47D5-90F0-6C91AB389910}" destId="{B2449DB9-58B8-43B2-B9FF-C21EEC7F894D}" srcOrd="0" destOrd="0" presId="urn:microsoft.com/office/officeart/2005/8/layout/cycle2"/>
    <dgm:cxn modelId="{404E794E-5EC3-4606-8E98-431FD77F7FA8}" srcId="{C06D3D57-8871-454A-B15E-D54FDD100353}" destId="{9339CB0B-0668-47D5-90F0-6C91AB389910}" srcOrd="3" destOrd="0" parTransId="{1C81C02E-E2AA-4186-A78C-07E92C8BD42E}" sibTransId="{FF86EC19-21C0-406B-AC82-A9D2E69498BF}"/>
    <dgm:cxn modelId="{885DA982-6F65-4AB8-B409-77AA3DE70B7D}" type="presOf" srcId="{7A877620-D8EC-41EE-B824-673E32091279}" destId="{B3BD9A04-BC2A-429A-9E4D-502FF7A5E54B}" srcOrd="0" destOrd="0" presId="urn:microsoft.com/office/officeart/2005/8/layout/cycle2"/>
    <dgm:cxn modelId="{D2406183-4C2F-4192-A0C6-C2EC23BDFC9E}" type="presOf" srcId="{FF86EC19-21C0-406B-AC82-A9D2E69498BF}" destId="{CC23CDC0-692B-4E28-B33A-904CDDF48700}" srcOrd="0" destOrd="0" presId="urn:microsoft.com/office/officeart/2005/8/layout/cycle2"/>
    <dgm:cxn modelId="{4AC11889-9CDC-40BB-9587-5FD12E695E5C}" srcId="{C06D3D57-8871-454A-B15E-D54FDD100353}" destId="{9C9789A6-D79B-4BE5-B41A-6DD6DD985E76}" srcOrd="4" destOrd="0" parTransId="{125D7A6D-4310-49B6-B8D0-1D4CFF453A43}" sibTransId="{3E45655A-C874-4103-9338-9812C5078478}"/>
    <dgm:cxn modelId="{6AF57D90-6F46-4535-A447-AAB9A5F28891}" type="presOf" srcId="{FF86EC19-21C0-406B-AC82-A9D2E69498BF}" destId="{77970F4E-6C5F-419D-B030-2D8FE9AC8102}" srcOrd="1" destOrd="0" presId="urn:microsoft.com/office/officeart/2005/8/layout/cycle2"/>
    <dgm:cxn modelId="{DC279090-DEC1-4591-8543-092AA1C95B6D}" type="presOf" srcId="{7A877620-D8EC-41EE-B824-673E32091279}" destId="{2382D822-889E-4959-B221-DD206274ABA0}" srcOrd="1" destOrd="0" presId="urn:microsoft.com/office/officeart/2005/8/layout/cycle2"/>
    <dgm:cxn modelId="{D8C410AC-E997-4371-B88D-4384B5186260}" type="presOf" srcId="{3E45655A-C874-4103-9338-9812C5078478}" destId="{B99A8A28-59B3-4363-A2B1-24569FA58303}" srcOrd="0" destOrd="0" presId="urn:microsoft.com/office/officeart/2005/8/layout/cycle2"/>
    <dgm:cxn modelId="{6F0D6AB2-3F15-4FDB-B582-1D408A7783C6}" srcId="{C06D3D57-8871-454A-B15E-D54FDD100353}" destId="{7FFAAE53-EA32-44A0-B786-601A37639EFD}" srcOrd="1" destOrd="0" parTransId="{7B47C8A9-DA7B-43D6-ACEC-E70D8F9DDFE5}" sibTransId="{7A877620-D8EC-41EE-B824-673E32091279}"/>
    <dgm:cxn modelId="{AAEE5DB3-F82E-4868-B1EE-2F50D158165D}" type="presOf" srcId="{3E45655A-C874-4103-9338-9812C5078478}" destId="{36641894-0C04-4260-A007-A8E16065A20C}" srcOrd="1" destOrd="0" presId="urn:microsoft.com/office/officeart/2005/8/layout/cycle2"/>
    <dgm:cxn modelId="{2F0511C3-D31B-485B-91F8-705E168EAAED}" type="presOf" srcId="{08D23B23-B7D0-4167-A555-12A015BFD04E}" destId="{276752FE-A907-467E-BF87-294A9678175D}" srcOrd="0" destOrd="0" presId="urn:microsoft.com/office/officeart/2005/8/layout/cycle2"/>
    <dgm:cxn modelId="{C5D386D2-D046-463F-AA40-7832D57A325B}" type="presOf" srcId="{F181A96B-3143-46C5-8A66-75FE53922FB9}" destId="{A7D01D83-3B05-4858-B325-FF4EAFEB37EF}" srcOrd="0" destOrd="0" presId="urn:microsoft.com/office/officeart/2005/8/layout/cycle2"/>
    <dgm:cxn modelId="{5D5C7ED3-06E3-4951-96E0-6934BB940DD8}" type="presOf" srcId="{74C9527F-CBE0-4C02-947A-C7809F30534F}" destId="{0273D07F-C710-4481-A6CB-AB863CE369B0}" srcOrd="0" destOrd="0" presId="urn:microsoft.com/office/officeart/2005/8/layout/cycle2"/>
    <dgm:cxn modelId="{1A1365D5-473E-4BAE-A715-B863D2691E4A}" srcId="{C06D3D57-8871-454A-B15E-D54FDD100353}" destId="{2DD593EE-0AFF-4E6A-AA9C-F15C10144E84}" srcOrd="2" destOrd="0" parTransId="{EC3202F9-D686-4DBC-BB7B-A9CF38493C68}" sibTransId="{F181A96B-3143-46C5-8A66-75FE53922FB9}"/>
    <dgm:cxn modelId="{75F35C3B-C65A-4FB2-8C36-BC3037D2B841}" type="presParOf" srcId="{22ED1D16-6305-4578-BB80-7B56AE1DF794}" destId="{0273D07F-C710-4481-A6CB-AB863CE369B0}" srcOrd="0" destOrd="0" presId="urn:microsoft.com/office/officeart/2005/8/layout/cycle2"/>
    <dgm:cxn modelId="{DFBF23D6-CEEB-4451-94AC-38CE8FF72C9C}" type="presParOf" srcId="{22ED1D16-6305-4578-BB80-7B56AE1DF794}" destId="{276752FE-A907-467E-BF87-294A9678175D}" srcOrd="1" destOrd="0" presId="urn:microsoft.com/office/officeart/2005/8/layout/cycle2"/>
    <dgm:cxn modelId="{B9D2A0C6-9D27-4B26-91D3-59960F1C5673}" type="presParOf" srcId="{276752FE-A907-467E-BF87-294A9678175D}" destId="{91DEC174-665E-4321-B1AE-EE0DF6E7E4F1}" srcOrd="0" destOrd="0" presId="urn:microsoft.com/office/officeart/2005/8/layout/cycle2"/>
    <dgm:cxn modelId="{4587A29C-852C-4BE1-B3EF-FCE8E1969CEA}" type="presParOf" srcId="{22ED1D16-6305-4578-BB80-7B56AE1DF794}" destId="{9CC5407E-B604-43DC-9A25-3A5ABE321C9B}" srcOrd="2" destOrd="0" presId="urn:microsoft.com/office/officeart/2005/8/layout/cycle2"/>
    <dgm:cxn modelId="{C63A12E9-5644-4617-A506-55C8205BBA36}" type="presParOf" srcId="{22ED1D16-6305-4578-BB80-7B56AE1DF794}" destId="{B3BD9A04-BC2A-429A-9E4D-502FF7A5E54B}" srcOrd="3" destOrd="0" presId="urn:microsoft.com/office/officeart/2005/8/layout/cycle2"/>
    <dgm:cxn modelId="{4359EE0D-5C01-4D37-B23D-B948353BAE12}" type="presParOf" srcId="{B3BD9A04-BC2A-429A-9E4D-502FF7A5E54B}" destId="{2382D822-889E-4959-B221-DD206274ABA0}" srcOrd="0" destOrd="0" presId="urn:microsoft.com/office/officeart/2005/8/layout/cycle2"/>
    <dgm:cxn modelId="{4EBC75AC-30A2-4396-AB9B-B561EF58574D}" type="presParOf" srcId="{22ED1D16-6305-4578-BB80-7B56AE1DF794}" destId="{D02893FE-A24F-409B-ADA6-6EBD31A919C5}" srcOrd="4" destOrd="0" presId="urn:microsoft.com/office/officeart/2005/8/layout/cycle2"/>
    <dgm:cxn modelId="{11B10DB8-B05D-4B3D-B191-4AB817B7FACD}" type="presParOf" srcId="{22ED1D16-6305-4578-BB80-7B56AE1DF794}" destId="{A7D01D83-3B05-4858-B325-FF4EAFEB37EF}" srcOrd="5" destOrd="0" presId="urn:microsoft.com/office/officeart/2005/8/layout/cycle2"/>
    <dgm:cxn modelId="{CB62B0B9-6CE7-4AEF-BB2C-72526002D904}" type="presParOf" srcId="{A7D01D83-3B05-4858-B325-FF4EAFEB37EF}" destId="{809506B1-3E38-464D-A573-19CCA74BA4F4}" srcOrd="0" destOrd="0" presId="urn:microsoft.com/office/officeart/2005/8/layout/cycle2"/>
    <dgm:cxn modelId="{6101C2AD-CF8C-4846-9DFF-C317079460A6}" type="presParOf" srcId="{22ED1D16-6305-4578-BB80-7B56AE1DF794}" destId="{B2449DB9-58B8-43B2-B9FF-C21EEC7F894D}" srcOrd="6" destOrd="0" presId="urn:microsoft.com/office/officeart/2005/8/layout/cycle2"/>
    <dgm:cxn modelId="{217B0553-DA48-43B2-B335-D0DC8420A9AA}" type="presParOf" srcId="{22ED1D16-6305-4578-BB80-7B56AE1DF794}" destId="{CC23CDC0-692B-4E28-B33A-904CDDF48700}" srcOrd="7" destOrd="0" presId="urn:microsoft.com/office/officeart/2005/8/layout/cycle2"/>
    <dgm:cxn modelId="{044024E8-80DA-4050-AD01-C7B6837382A1}" type="presParOf" srcId="{CC23CDC0-692B-4E28-B33A-904CDDF48700}" destId="{77970F4E-6C5F-419D-B030-2D8FE9AC8102}" srcOrd="0" destOrd="0" presId="urn:microsoft.com/office/officeart/2005/8/layout/cycle2"/>
    <dgm:cxn modelId="{484616FA-56D0-4E45-8ACE-AD73B816BCF3}" type="presParOf" srcId="{22ED1D16-6305-4578-BB80-7B56AE1DF794}" destId="{BAA3A52B-C0D5-4EE9-8AD3-C19328231FD0}" srcOrd="8" destOrd="0" presId="urn:microsoft.com/office/officeart/2005/8/layout/cycle2"/>
    <dgm:cxn modelId="{BC53B311-8B3A-4B82-B8B2-2BB8B976F48B}" type="presParOf" srcId="{22ED1D16-6305-4578-BB80-7B56AE1DF794}" destId="{B99A8A28-59B3-4363-A2B1-24569FA58303}" srcOrd="9" destOrd="0" presId="urn:microsoft.com/office/officeart/2005/8/layout/cycle2"/>
    <dgm:cxn modelId="{4C23BBAA-0ACB-4055-A4A0-699764B1EEB1}" type="presParOf" srcId="{B99A8A28-59B3-4363-A2B1-24569FA58303}" destId="{36641894-0C04-4260-A007-A8E16065A20C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7EC8779-9E54-4834-9D95-906EDD711EC3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7B604176-CF28-40C8-8B11-D90144733EDE}">
      <dgm:prSet/>
      <dgm:spPr/>
      <dgm:t>
        <a:bodyPr/>
        <a:lstStyle/>
        <a:p>
          <a:pPr>
            <a:lnSpc>
              <a:spcPct val="100000"/>
            </a:lnSpc>
          </a:pPr>
          <a:r>
            <a:rPr lang="fi-FI"/>
            <a:t>Ajan ja vaivan säästäminen</a:t>
          </a:r>
          <a:endParaRPr lang="en-US"/>
        </a:p>
      </dgm:t>
    </dgm:pt>
    <dgm:pt modelId="{EED8B05E-817A-4CBA-AE81-D95AF8C6CB3C}" type="parTrans" cxnId="{1D73EEA9-265E-4B88-9244-CF5FC729DE71}">
      <dgm:prSet/>
      <dgm:spPr/>
      <dgm:t>
        <a:bodyPr/>
        <a:lstStyle/>
        <a:p>
          <a:endParaRPr lang="en-US"/>
        </a:p>
      </dgm:t>
    </dgm:pt>
    <dgm:pt modelId="{770D7281-5F97-4BFC-A14C-2C0C54153CF3}" type="sibTrans" cxnId="{1D73EEA9-265E-4B88-9244-CF5FC729DE71}">
      <dgm:prSet/>
      <dgm:spPr/>
      <dgm:t>
        <a:bodyPr/>
        <a:lstStyle/>
        <a:p>
          <a:endParaRPr lang="en-US"/>
        </a:p>
      </dgm:t>
    </dgm:pt>
    <dgm:pt modelId="{1FA50E1D-FF51-4FFC-BD61-836669D867FF}">
      <dgm:prSet/>
      <dgm:spPr/>
      <dgm:t>
        <a:bodyPr/>
        <a:lstStyle/>
        <a:p>
          <a:pPr>
            <a:lnSpc>
              <a:spcPct val="100000"/>
            </a:lnSpc>
          </a:pPr>
          <a:r>
            <a:rPr lang="fi-FI"/>
            <a:t>Tietosuojatoimet käytännössä</a:t>
          </a:r>
          <a:endParaRPr lang="fi-FI">
            <a:ea typeface="Lato"/>
            <a:cs typeface="Lato"/>
          </a:endParaRPr>
        </a:p>
      </dgm:t>
    </dgm:pt>
    <dgm:pt modelId="{B27FA7FD-678B-4AB8-8CEE-FCA85A12F5D4}" type="parTrans" cxnId="{2580156A-BDC5-4905-93B3-74C9CE007973}">
      <dgm:prSet/>
      <dgm:spPr/>
      <dgm:t>
        <a:bodyPr/>
        <a:lstStyle/>
        <a:p>
          <a:endParaRPr lang="fi-FI"/>
        </a:p>
      </dgm:t>
    </dgm:pt>
    <dgm:pt modelId="{3C59486A-5511-421B-9A84-F4BE17672A9E}" type="sibTrans" cxnId="{2580156A-BDC5-4905-93B3-74C9CE007973}">
      <dgm:prSet/>
      <dgm:spPr/>
      <dgm:t>
        <a:bodyPr/>
        <a:lstStyle/>
        <a:p>
          <a:endParaRPr lang="fi-FI"/>
        </a:p>
      </dgm:t>
    </dgm:pt>
    <dgm:pt modelId="{57646C3C-F17C-4AEF-BFB4-A8ABCB85CFB7}">
      <dgm:prSet/>
      <dgm:spPr/>
      <dgm:t>
        <a:bodyPr/>
        <a:lstStyle/>
        <a:p>
          <a:pPr>
            <a:lnSpc>
              <a:spcPct val="100000"/>
            </a:lnSpc>
          </a:pPr>
          <a:r>
            <a:rPr lang="fi-FI"/>
            <a:t>Hyvä tieteellinen käytäntö</a:t>
          </a:r>
          <a:endParaRPr lang="fi-FI">
            <a:ea typeface="Lato"/>
            <a:cs typeface="Lato"/>
          </a:endParaRPr>
        </a:p>
      </dgm:t>
    </dgm:pt>
    <dgm:pt modelId="{AD45A290-1EA5-4B33-937D-0603F66972E7}" type="parTrans" cxnId="{EC17299C-1E43-4C5C-A3EC-A8586736E563}">
      <dgm:prSet/>
      <dgm:spPr/>
      <dgm:t>
        <a:bodyPr/>
        <a:lstStyle/>
        <a:p>
          <a:endParaRPr lang="fi-FI"/>
        </a:p>
      </dgm:t>
    </dgm:pt>
    <dgm:pt modelId="{B6B26B4E-3B2E-4D30-9700-4C6810C18D6E}" type="sibTrans" cxnId="{EC17299C-1E43-4C5C-A3EC-A8586736E563}">
      <dgm:prSet/>
      <dgm:spPr/>
      <dgm:t>
        <a:bodyPr/>
        <a:lstStyle/>
        <a:p>
          <a:endParaRPr lang="fi-FI"/>
        </a:p>
      </dgm:t>
    </dgm:pt>
    <dgm:pt modelId="{AE4FFE88-7F4A-48F2-A82D-EA8670FC2065}">
      <dgm:prSet/>
      <dgm:spPr/>
      <dgm:t>
        <a:bodyPr/>
        <a:lstStyle/>
        <a:p>
          <a:pPr>
            <a:lnSpc>
              <a:spcPct val="100000"/>
            </a:lnSpc>
          </a:pPr>
          <a:r>
            <a:rPr lang="fi-FI"/>
            <a:t>Aineiston käyttö mahdollisimman pitkään – jopa valmistumisen jälkeen</a:t>
          </a:r>
        </a:p>
      </dgm:t>
    </dgm:pt>
    <dgm:pt modelId="{166FB85C-8B39-4D59-B877-03622DD8A757}" type="parTrans" cxnId="{AEF836D9-877B-415F-B451-EA0F9C8CA160}">
      <dgm:prSet/>
      <dgm:spPr/>
      <dgm:t>
        <a:bodyPr/>
        <a:lstStyle/>
        <a:p>
          <a:endParaRPr lang="fi-FI"/>
        </a:p>
      </dgm:t>
    </dgm:pt>
    <dgm:pt modelId="{EB5CD2B9-D7E4-4B3D-AEBD-7E6BF2933CD5}" type="sibTrans" cxnId="{AEF836D9-877B-415F-B451-EA0F9C8CA160}">
      <dgm:prSet/>
      <dgm:spPr/>
      <dgm:t>
        <a:bodyPr/>
        <a:lstStyle/>
        <a:p>
          <a:endParaRPr lang="fi-FI"/>
        </a:p>
      </dgm:t>
    </dgm:pt>
    <dgm:pt modelId="{A38C5DF6-E39C-48D0-8894-F1B816491328}">
      <dgm:prSet/>
      <dgm:spPr/>
      <dgm:t>
        <a:bodyPr/>
        <a:lstStyle/>
        <a:p>
          <a:pPr>
            <a:lnSpc>
              <a:spcPct val="100000"/>
            </a:lnSpc>
          </a:pPr>
          <a:r>
            <a:rPr lang="fi-FI" dirty="0">
              <a:ea typeface="Lato"/>
              <a:cs typeface="Lato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FAIR (löydettävät, saatavilla olevat, teknisesti yhteen toimivat ja käyttökelpoiset digitaaliset tutkimusaineistot) ohjenuorana akateemisessa aineistonhallinnassa</a:t>
          </a:r>
        </a:p>
      </dgm:t>
    </dgm:pt>
    <dgm:pt modelId="{5EC8CCED-4623-4EE2-B6DB-D7E5F4734E9E}" type="parTrans" cxnId="{8C0486E7-0752-42AD-8293-35F880339CCC}">
      <dgm:prSet/>
      <dgm:spPr/>
      <dgm:t>
        <a:bodyPr/>
        <a:lstStyle/>
        <a:p>
          <a:endParaRPr lang="fi-FI"/>
        </a:p>
      </dgm:t>
    </dgm:pt>
    <dgm:pt modelId="{C54F8DFB-61F9-4564-8963-F5A36E0F388C}" type="sibTrans" cxnId="{8C0486E7-0752-42AD-8293-35F880339CCC}">
      <dgm:prSet/>
      <dgm:spPr/>
      <dgm:t>
        <a:bodyPr/>
        <a:lstStyle/>
        <a:p>
          <a:endParaRPr lang="fi-FI"/>
        </a:p>
      </dgm:t>
    </dgm:pt>
    <dgm:pt modelId="{398EF4B9-355E-4BB8-B85F-F8373773F6A9}">
      <dgm:prSet/>
      <dgm:spPr/>
      <dgm:t>
        <a:bodyPr/>
        <a:lstStyle/>
        <a:p>
          <a:pPr>
            <a:lnSpc>
              <a:spcPct val="100000"/>
            </a:lnSpc>
          </a:pPr>
          <a:r>
            <a:rPr lang="fi-FI" dirty="0">
              <a:ea typeface="Lato"/>
              <a:cs typeface="Lato"/>
            </a:rPr>
            <a:t>Sovellettu tutkimustaito: mitä aineiston aito käyttökelpoisuus tarkoittaa, miksi se on tärkeää, ja mitä se edellyttää: elinkaarisuunnittelu, käytännön dokumentointi ja organisointi, avaaminen tai suunnitelmallinen hävittäminen.</a:t>
          </a:r>
        </a:p>
      </dgm:t>
    </dgm:pt>
    <dgm:pt modelId="{3DBC612E-3E8E-4FFD-B84A-E1A564A138D5}" type="parTrans" cxnId="{C9D7308F-1A9A-40BE-AE1C-82D26033819F}">
      <dgm:prSet/>
      <dgm:spPr/>
      <dgm:t>
        <a:bodyPr/>
        <a:lstStyle/>
        <a:p>
          <a:endParaRPr lang="fi-FI"/>
        </a:p>
      </dgm:t>
    </dgm:pt>
    <dgm:pt modelId="{0D893382-369E-4995-8AD8-6EA247D31D59}" type="sibTrans" cxnId="{C9D7308F-1A9A-40BE-AE1C-82D26033819F}">
      <dgm:prSet/>
      <dgm:spPr/>
      <dgm:t>
        <a:bodyPr/>
        <a:lstStyle/>
        <a:p>
          <a:endParaRPr lang="fi-FI"/>
        </a:p>
      </dgm:t>
    </dgm:pt>
    <dgm:pt modelId="{A491D4CD-EB5C-4078-BF5B-BFA6056463E7}" type="pres">
      <dgm:prSet presAssocID="{E7EC8779-9E54-4834-9D95-906EDD711EC3}" presName="root" presStyleCnt="0">
        <dgm:presLayoutVars>
          <dgm:dir/>
          <dgm:resizeHandles val="exact"/>
        </dgm:presLayoutVars>
      </dgm:prSet>
      <dgm:spPr/>
    </dgm:pt>
    <dgm:pt modelId="{BD411ED5-9BB7-42AA-AB2F-B3C704C59282}" type="pres">
      <dgm:prSet presAssocID="{7B604176-CF28-40C8-8B11-D90144733EDE}" presName="compNode" presStyleCnt="0"/>
      <dgm:spPr/>
    </dgm:pt>
    <dgm:pt modelId="{5A4118FB-111B-4D7C-AB90-823CEE20F62C}" type="pres">
      <dgm:prSet presAssocID="{7B604176-CF28-40C8-8B11-D90144733EDE}" presName="bgRect" presStyleLbl="bgShp" presStyleIdx="0" presStyleCnt="5"/>
      <dgm:spPr/>
    </dgm:pt>
    <dgm:pt modelId="{35322747-EFC8-4FBF-84E3-3CBBBEC0AAB2}" type="pres">
      <dgm:prSet presAssocID="{7B604176-CF28-40C8-8B11-D90144733EDE}" presName="iconRect" presStyleLbl="node1" presStyleIdx="0" presStyleCnt="5"/>
      <dgm:spPr>
        <a:blipFill>
          <a:blip xmlns:r="http://schemas.openxmlformats.org/officeDocument/2006/relationships"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ekuntikello tasaisella täytöllä"/>
        </a:ext>
      </dgm:extLst>
    </dgm:pt>
    <dgm:pt modelId="{021A0A69-50F1-4545-8801-6DEC53F85A85}" type="pres">
      <dgm:prSet presAssocID="{7B604176-CF28-40C8-8B11-D90144733EDE}" presName="spaceRect" presStyleCnt="0"/>
      <dgm:spPr/>
    </dgm:pt>
    <dgm:pt modelId="{A522136B-1EE9-4B39-8B0D-3B5EAC7C9D90}" type="pres">
      <dgm:prSet presAssocID="{7B604176-CF28-40C8-8B11-D90144733EDE}" presName="parTx" presStyleLbl="revTx" presStyleIdx="0" presStyleCnt="6">
        <dgm:presLayoutVars>
          <dgm:chMax val="0"/>
          <dgm:chPref val="0"/>
        </dgm:presLayoutVars>
      </dgm:prSet>
      <dgm:spPr/>
    </dgm:pt>
    <dgm:pt modelId="{FE50FDE3-30C8-4F58-82A8-A32AABDE6583}" type="pres">
      <dgm:prSet presAssocID="{770D7281-5F97-4BFC-A14C-2C0C54153CF3}" presName="sibTrans" presStyleCnt="0"/>
      <dgm:spPr/>
    </dgm:pt>
    <dgm:pt modelId="{000F5677-CBF6-47E0-81ED-992713169170}" type="pres">
      <dgm:prSet presAssocID="{1FA50E1D-FF51-4FFC-BD61-836669D867FF}" presName="compNode" presStyleCnt="0"/>
      <dgm:spPr/>
    </dgm:pt>
    <dgm:pt modelId="{3C60D0A3-D66F-4C95-988D-60515B437D2D}" type="pres">
      <dgm:prSet presAssocID="{1FA50E1D-FF51-4FFC-BD61-836669D867FF}" presName="bgRect" presStyleLbl="bgShp" presStyleIdx="1" presStyleCnt="5"/>
      <dgm:spPr/>
    </dgm:pt>
    <dgm:pt modelId="{B419694F-EC2F-421C-9616-473FC2852A1D}" type="pres">
      <dgm:prSet presAssocID="{1FA50E1D-FF51-4FFC-BD61-836669D867FF}" presName="iconRect" presStyleLbl="node1" presStyleIdx="1" presStyleCnt="5"/>
      <dgm:spPr>
        <a:blipFill>
          <a:blip xmlns:r="http://schemas.openxmlformats.org/officeDocument/2006/relationships"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ukitse tasaisella täytöllä"/>
        </a:ext>
      </dgm:extLst>
    </dgm:pt>
    <dgm:pt modelId="{4BED7A76-A7C9-4C0C-973A-0F31E4EEC406}" type="pres">
      <dgm:prSet presAssocID="{1FA50E1D-FF51-4FFC-BD61-836669D867FF}" presName="spaceRect" presStyleCnt="0"/>
      <dgm:spPr/>
    </dgm:pt>
    <dgm:pt modelId="{5BC4993D-F6F5-4B75-AF5E-10B0F3AE3B93}" type="pres">
      <dgm:prSet presAssocID="{1FA50E1D-FF51-4FFC-BD61-836669D867FF}" presName="parTx" presStyleLbl="revTx" presStyleIdx="1" presStyleCnt="6">
        <dgm:presLayoutVars>
          <dgm:chMax val="0"/>
          <dgm:chPref val="0"/>
        </dgm:presLayoutVars>
      </dgm:prSet>
      <dgm:spPr/>
    </dgm:pt>
    <dgm:pt modelId="{F4C01090-B770-496D-99F2-E79A9C47B44F}" type="pres">
      <dgm:prSet presAssocID="{3C59486A-5511-421B-9A84-F4BE17672A9E}" presName="sibTrans" presStyleCnt="0"/>
      <dgm:spPr/>
    </dgm:pt>
    <dgm:pt modelId="{2E496C39-712B-4FE4-AAEE-7FA0FB5466B7}" type="pres">
      <dgm:prSet presAssocID="{57646C3C-F17C-4AEF-BFB4-A8ABCB85CFB7}" presName="compNode" presStyleCnt="0"/>
      <dgm:spPr/>
    </dgm:pt>
    <dgm:pt modelId="{60934F2F-B673-442B-B2B7-41D228DA72B3}" type="pres">
      <dgm:prSet presAssocID="{57646C3C-F17C-4AEF-BFB4-A8ABCB85CFB7}" presName="bgRect" presStyleLbl="bgShp" presStyleIdx="2" presStyleCnt="5"/>
      <dgm:spPr/>
    </dgm:pt>
    <dgm:pt modelId="{3F1BFA58-45E5-4B71-8CB6-58A5B703F095}" type="pres">
      <dgm:prSet presAssocID="{57646C3C-F17C-4AEF-BFB4-A8ABCB85CFB7}" presName="iconRect" presStyleLbl="node1" presStyleIdx="2" presStyleCnt="5"/>
      <dgm:spPr>
        <a:blipFill>
          <a:blip xmlns:r="http://schemas.openxmlformats.org/officeDocument/2006/relationships"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Kirjoja hyllyllä tasaisella täytöllä"/>
        </a:ext>
      </dgm:extLst>
    </dgm:pt>
    <dgm:pt modelId="{397DBD35-A4F2-40BC-B5F8-A075086E9BBD}" type="pres">
      <dgm:prSet presAssocID="{57646C3C-F17C-4AEF-BFB4-A8ABCB85CFB7}" presName="spaceRect" presStyleCnt="0"/>
      <dgm:spPr/>
    </dgm:pt>
    <dgm:pt modelId="{CDCA9136-16A5-4A1F-9150-CD273EF24E2B}" type="pres">
      <dgm:prSet presAssocID="{57646C3C-F17C-4AEF-BFB4-A8ABCB85CFB7}" presName="parTx" presStyleLbl="revTx" presStyleIdx="2" presStyleCnt="6">
        <dgm:presLayoutVars>
          <dgm:chMax val="0"/>
          <dgm:chPref val="0"/>
        </dgm:presLayoutVars>
      </dgm:prSet>
      <dgm:spPr/>
    </dgm:pt>
    <dgm:pt modelId="{6415A68D-90CB-42E1-838D-0CC1832F2675}" type="pres">
      <dgm:prSet presAssocID="{B6B26B4E-3B2E-4D30-9700-4C6810C18D6E}" presName="sibTrans" presStyleCnt="0"/>
      <dgm:spPr/>
    </dgm:pt>
    <dgm:pt modelId="{621D75E9-A35D-4EFB-A3AB-3CC163491119}" type="pres">
      <dgm:prSet presAssocID="{AE4FFE88-7F4A-48F2-A82D-EA8670FC2065}" presName="compNode" presStyleCnt="0"/>
      <dgm:spPr/>
    </dgm:pt>
    <dgm:pt modelId="{7AB5AB0F-51DF-466E-904E-AFE78931E0C3}" type="pres">
      <dgm:prSet presAssocID="{AE4FFE88-7F4A-48F2-A82D-EA8670FC2065}" presName="bgRect" presStyleLbl="bgShp" presStyleIdx="3" presStyleCnt="5"/>
      <dgm:spPr/>
    </dgm:pt>
    <dgm:pt modelId="{312A0B71-5088-4C49-ABD5-AD30D9E7534B}" type="pres">
      <dgm:prSet presAssocID="{AE4FFE88-7F4A-48F2-A82D-EA8670FC2065}" presName="iconRect" presStyleLbl="node1" presStyleIdx="3" presStyleCnt="5"/>
      <dgm:spPr>
        <a:blipFill>
          <a:blip xmlns:r="http://schemas.openxmlformats.org/officeDocument/2006/relationships"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voin kirja tasaisella täytöllä"/>
        </a:ext>
      </dgm:extLst>
    </dgm:pt>
    <dgm:pt modelId="{FA77B34B-EA7E-470F-9A27-0713759B557E}" type="pres">
      <dgm:prSet presAssocID="{AE4FFE88-7F4A-48F2-A82D-EA8670FC2065}" presName="spaceRect" presStyleCnt="0"/>
      <dgm:spPr/>
    </dgm:pt>
    <dgm:pt modelId="{B9B4643A-5559-45AE-B840-1F7132A1B3FA}" type="pres">
      <dgm:prSet presAssocID="{AE4FFE88-7F4A-48F2-A82D-EA8670FC2065}" presName="parTx" presStyleLbl="revTx" presStyleIdx="3" presStyleCnt="6">
        <dgm:presLayoutVars>
          <dgm:chMax val="0"/>
          <dgm:chPref val="0"/>
        </dgm:presLayoutVars>
      </dgm:prSet>
      <dgm:spPr/>
    </dgm:pt>
    <dgm:pt modelId="{3F1DA2B4-7B8B-4471-B2EF-D3A1631A828E}" type="pres">
      <dgm:prSet presAssocID="{EB5CD2B9-D7E4-4B3D-AEBD-7E6BF2933CD5}" presName="sibTrans" presStyleCnt="0"/>
      <dgm:spPr/>
    </dgm:pt>
    <dgm:pt modelId="{9A0595E0-08F9-48D2-88B2-2E7F41BB67B7}" type="pres">
      <dgm:prSet presAssocID="{A38C5DF6-E39C-48D0-8894-F1B816491328}" presName="compNode" presStyleCnt="0"/>
      <dgm:spPr/>
    </dgm:pt>
    <dgm:pt modelId="{5A8CE90C-263F-400C-BA90-97764D67B645}" type="pres">
      <dgm:prSet presAssocID="{A38C5DF6-E39C-48D0-8894-F1B816491328}" presName="bgRect" presStyleLbl="bgShp" presStyleIdx="4" presStyleCnt="5"/>
      <dgm:spPr/>
    </dgm:pt>
    <dgm:pt modelId="{D98442FD-EFB4-4CF9-9BA5-F483E789583D}" type="pres">
      <dgm:prSet presAssocID="{A38C5DF6-E39C-48D0-8894-F1B816491328}" presName="iconRect" presStyleLbl="node1" presStyleIdx="4" presStyleCnt="5"/>
      <dgm:spPr>
        <a:blipFill>
          <a:blip xmlns:r="http://schemas.openxmlformats.org/officeDocument/2006/relationships"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Kirjoituslevy osittain merkitty rasteilla tasaisella täytöllä"/>
        </a:ext>
      </dgm:extLst>
    </dgm:pt>
    <dgm:pt modelId="{7E20B322-F31B-419D-9449-FAF654864E0A}" type="pres">
      <dgm:prSet presAssocID="{A38C5DF6-E39C-48D0-8894-F1B816491328}" presName="spaceRect" presStyleCnt="0"/>
      <dgm:spPr/>
    </dgm:pt>
    <dgm:pt modelId="{C8EB57E7-6D81-4D7D-A9A6-0485C2F4E038}" type="pres">
      <dgm:prSet presAssocID="{A38C5DF6-E39C-48D0-8894-F1B816491328}" presName="parTx" presStyleLbl="revTx" presStyleIdx="4" presStyleCnt="6" custScaleY="114172">
        <dgm:presLayoutVars>
          <dgm:chMax val="0"/>
          <dgm:chPref val="0"/>
        </dgm:presLayoutVars>
      </dgm:prSet>
      <dgm:spPr/>
    </dgm:pt>
    <dgm:pt modelId="{A8DD1F6E-E349-4B45-B117-D1B1CF2EBBBF}" type="pres">
      <dgm:prSet presAssocID="{A38C5DF6-E39C-48D0-8894-F1B816491328}" presName="desTx" presStyleLbl="revTx" presStyleIdx="5" presStyleCnt="6" custScaleY="135021">
        <dgm:presLayoutVars/>
      </dgm:prSet>
      <dgm:spPr/>
    </dgm:pt>
  </dgm:ptLst>
  <dgm:cxnLst>
    <dgm:cxn modelId="{96FEDC47-94B3-4E4A-891E-2EF99370D19D}" type="presOf" srcId="{1FA50E1D-FF51-4FFC-BD61-836669D867FF}" destId="{5BC4993D-F6F5-4B75-AF5E-10B0F3AE3B93}" srcOrd="0" destOrd="0" presId="urn:microsoft.com/office/officeart/2018/2/layout/IconVerticalSolidList"/>
    <dgm:cxn modelId="{2580156A-BDC5-4905-93B3-74C9CE007973}" srcId="{E7EC8779-9E54-4834-9D95-906EDD711EC3}" destId="{1FA50E1D-FF51-4FFC-BD61-836669D867FF}" srcOrd="1" destOrd="0" parTransId="{B27FA7FD-678B-4AB8-8CEE-FCA85A12F5D4}" sibTransId="{3C59486A-5511-421B-9A84-F4BE17672A9E}"/>
    <dgm:cxn modelId="{1867267B-EB5B-4A91-B4F3-19D559B5FBBD}" type="presOf" srcId="{A38C5DF6-E39C-48D0-8894-F1B816491328}" destId="{C8EB57E7-6D81-4D7D-A9A6-0485C2F4E038}" srcOrd="0" destOrd="0" presId="urn:microsoft.com/office/officeart/2018/2/layout/IconVerticalSolidList"/>
    <dgm:cxn modelId="{40E8F785-068F-489E-863E-969C3EB97FC5}" type="presOf" srcId="{E7EC8779-9E54-4834-9D95-906EDD711EC3}" destId="{A491D4CD-EB5C-4078-BF5B-BFA6056463E7}" srcOrd="0" destOrd="0" presId="urn:microsoft.com/office/officeart/2018/2/layout/IconVerticalSolidList"/>
    <dgm:cxn modelId="{C9D7308F-1A9A-40BE-AE1C-82D26033819F}" srcId="{A38C5DF6-E39C-48D0-8894-F1B816491328}" destId="{398EF4B9-355E-4BB8-B85F-F8373773F6A9}" srcOrd="0" destOrd="0" parTransId="{3DBC612E-3E8E-4FFD-B84A-E1A564A138D5}" sibTransId="{0D893382-369E-4995-8AD8-6EA247D31D59}"/>
    <dgm:cxn modelId="{EC17299C-1E43-4C5C-A3EC-A8586736E563}" srcId="{E7EC8779-9E54-4834-9D95-906EDD711EC3}" destId="{57646C3C-F17C-4AEF-BFB4-A8ABCB85CFB7}" srcOrd="2" destOrd="0" parTransId="{AD45A290-1EA5-4B33-937D-0603F66972E7}" sibTransId="{B6B26B4E-3B2E-4D30-9700-4C6810C18D6E}"/>
    <dgm:cxn modelId="{1D73EEA9-265E-4B88-9244-CF5FC729DE71}" srcId="{E7EC8779-9E54-4834-9D95-906EDD711EC3}" destId="{7B604176-CF28-40C8-8B11-D90144733EDE}" srcOrd="0" destOrd="0" parTransId="{EED8B05E-817A-4CBA-AE81-D95AF8C6CB3C}" sibTransId="{770D7281-5F97-4BFC-A14C-2C0C54153CF3}"/>
    <dgm:cxn modelId="{F1555FBC-CC9C-4686-9D76-3B1626B051D6}" type="presOf" srcId="{398EF4B9-355E-4BB8-B85F-F8373773F6A9}" destId="{A8DD1F6E-E349-4B45-B117-D1B1CF2EBBBF}" srcOrd="0" destOrd="0" presId="urn:microsoft.com/office/officeart/2018/2/layout/IconVerticalSolidList"/>
    <dgm:cxn modelId="{AEF836D9-877B-415F-B451-EA0F9C8CA160}" srcId="{E7EC8779-9E54-4834-9D95-906EDD711EC3}" destId="{AE4FFE88-7F4A-48F2-A82D-EA8670FC2065}" srcOrd="3" destOrd="0" parTransId="{166FB85C-8B39-4D59-B877-03622DD8A757}" sibTransId="{EB5CD2B9-D7E4-4B3D-AEBD-7E6BF2933CD5}"/>
    <dgm:cxn modelId="{5D2616DB-AF88-4E4A-9E0C-F8E4CA6180F5}" type="presOf" srcId="{7B604176-CF28-40C8-8B11-D90144733EDE}" destId="{A522136B-1EE9-4B39-8B0D-3B5EAC7C9D90}" srcOrd="0" destOrd="0" presId="urn:microsoft.com/office/officeart/2018/2/layout/IconVerticalSolidList"/>
    <dgm:cxn modelId="{8C0486E7-0752-42AD-8293-35F880339CCC}" srcId="{E7EC8779-9E54-4834-9D95-906EDD711EC3}" destId="{A38C5DF6-E39C-48D0-8894-F1B816491328}" srcOrd="4" destOrd="0" parTransId="{5EC8CCED-4623-4EE2-B6DB-D7E5F4734E9E}" sibTransId="{C54F8DFB-61F9-4564-8963-F5A36E0F388C}"/>
    <dgm:cxn modelId="{8B5C06F3-F74E-4B1B-8CCD-D4E74E085C2F}" type="presOf" srcId="{AE4FFE88-7F4A-48F2-A82D-EA8670FC2065}" destId="{B9B4643A-5559-45AE-B840-1F7132A1B3FA}" srcOrd="0" destOrd="0" presId="urn:microsoft.com/office/officeart/2018/2/layout/IconVerticalSolidList"/>
    <dgm:cxn modelId="{933E3EFA-6A14-4B7A-9D7B-F7E0D1C8B33E}" type="presOf" srcId="{57646C3C-F17C-4AEF-BFB4-A8ABCB85CFB7}" destId="{CDCA9136-16A5-4A1F-9150-CD273EF24E2B}" srcOrd="0" destOrd="0" presId="urn:microsoft.com/office/officeart/2018/2/layout/IconVerticalSolidList"/>
    <dgm:cxn modelId="{1EABA0CB-86B3-444C-A63A-76A00A62C651}" type="presParOf" srcId="{A491D4CD-EB5C-4078-BF5B-BFA6056463E7}" destId="{BD411ED5-9BB7-42AA-AB2F-B3C704C59282}" srcOrd="0" destOrd="0" presId="urn:microsoft.com/office/officeart/2018/2/layout/IconVerticalSolidList"/>
    <dgm:cxn modelId="{E1D3738A-DD4C-43A9-AC4C-EB028994C2CB}" type="presParOf" srcId="{BD411ED5-9BB7-42AA-AB2F-B3C704C59282}" destId="{5A4118FB-111B-4D7C-AB90-823CEE20F62C}" srcOrd="0" destOrd="0" presId="urn:microsoft.com/office/officeart/2018/2/layout/IconVerticalSolidList"/>
    <dgm:cxn modelId="{AD528303-B435-4FB9-B814-E78AC2613B65}" type="presParOf" srcId="{BD411ED5-9BB7-42AA-AB2F-B3C704C59282}" destId="{35322747-EFC8-4FBF-84E3-3CBBBEC0AAB2}" srcOrd="1" destOrd="0" presId="urn:microsoft.com/office/officeart/2018/2/layout/IconVerticalSolidList"/>
    <dgm:cxn modelId="{7FB06D32-A7DB-411C-8CE6-79CC1B14B2AF}" type="presParOf" srcId="{BD411ED5-9BB7-42AA-AB2F-B3C704C59282}" destId="{021A0A69-50F1-4545-8801-6DEC53F85A85}" srcOrd="2" destOrd="0" presId="urn:microsoft.com/office/officeart/2018/2/layout/IconVerticalSolidList"/>
    <dgm:cxn modelId="{053ABD70-73FD-4C68-9AC4-4CA2B50DC1B3}" type="presParOf" srcId="{BD411ED5-9BB7-42AA-AB2F-B3C704C59282}" destId="{A522136B-1EE9-4B39-8B0D-3B5EAC7C9D90}" srcOrd="3" destOrd="0" presId="urn:microsoft.com/office/officeart/2018/2/layout/IconVerticalSolidList"/>
    <dgm:cxn modelId="{92EC331E-3377-4E9B-A2CC-2842F4C4FA62}" type="presParOf" srcId="{A491D4CD-EB5C-4078-BF5B-BFA6056463E7}" destId="{FE50FDE3-30C8-4F58-82A8-A32AABDE6583}" srcOrd="1" destOrd="0" presId="urn:microsoft.com/office/officeart/2018/2/layout/IconVerticalSolidList"/>
    <dgm:cxn modelId="{5F2D6987-1E08-43E9-9575-42566764B9EA}" type="presParOf" srcId="{A491D4CD-EB5C-4078-BF5B-BFA6056463E7}" destId="{000F5677-CBF6-47E0-81ED-992713169170}" srcOrd="2" destOrd="0" presId="urn:microsoft.com/office/officeart/2018/2/layout/IconVerticalSolidList"/>
    <dgm:cxn modelId="{249FC131-A5DF-4F82-AADD-78A7954EDD4A}" type="presParOf" srcId="{000F5677-CBF6-47E0-81ED-992713169170}" destId="{3C60D0A3-D66F-4C95-988D-60515B437D2D}" srcOrd="0" destOrd="0" presId="urn:microsoft.com/office/officeart/2018/2/layout/IconVerticalSolidList"/>
    <dgm:cxn modelId="{6256A096-1197-4627-8CFA-8C5814D3F463}" type="presParOf" srcId="{000F5677-CBF6-47E0-81ED-992713169170}" destId="{B419694F-EC2F-421C-9616-473FC2852A1D}" srcOrd="1" destOrd="0" presId="urn:microsoft.com/office/officeart/2018/2/layout/IconVerticalSolidList"/>
    <dgm:cxn modelId="{F5ED3368-F4AC-4EA4-BC3E-F2500C6892F2}" type="presParOf" srcId="{000F5677-CBF6-47E0-81ED-992713169170}" destId="{4BED7A76-A7C9-4C0C-973A-0F31E4EEC406}" srcOrd="2" destOrd="0" presId="urn:microsoft.com/office/officeart/2018/2/layout/IconVerticalSolidList"/>
    <dgm:cxn modelId="{E6F1D3F3-1322-4701-8B66-2496A047575B}" type="presParOf" srcId="{000F5677-CBF6-47E0-81ED-992713169170}" destId="{5BC4993D-F6F5-4B75-AF5E-10B0F3AE3B93}" srcOrd="3" destOrd="0" presId="urn:microsoft.com/office/officeart/2018/2/layout/IconVerticalSolidList"/>
    <dgm:cxn modelId="{AEE15EB8-789F-467F-8DC6-328E9A8D87F4}" type="presParOf" srcId="{A491D4CD-EB5C-4078-BF5B-BFA6056463E7}" destId="{F4C01090-B770-496D-99F2-E79A9C47B44F}" srcOrd="3" destOrd="0" presId="urn:microsoft.com/office/officeart/2018/2/layout/IconVerticalSolidList"/>
    <dgm:cxn modelId="{B567A0E7-F9E5-407F-8619-6F4628B8E03F}" type="presParOf" srcId="{A491D4CD-EB5C-4078-BF5B-BFA6056463E7}" destId="{2E496C39-712B-4FE4-AAEE-7FA0FB5466B7}" srcOrd="4" destOrd="0" presId="urn:microsoft.com/office/officeart/2018/2/layout/IconVerticalSolidList"/>
    <dgm:cxn modelId="{DFCA9C83-FC6B-47E0-B662-82F9DE3DA5A4}" type="presParOf" srcId="{2E496C39-712B-4FE4-AAEE-7FA0FB5466B7}" destId="{60934F2F-B673-442B-B2B7-41D228DA72B3}" srcOrd="0" destOrd="0" presId="urn:microsoft.com/office/officeart/2018/2/layout/IconVerticalSolidList"/>
    <dgm:cxn modelId="{8682C373-0746-4809-8CAA-D7AA8FF19222}" type="presParOf" srcId="{2E496C39-712B-4FE4-AAEE-7FA0FB5466B7}" destId="{3F1BFA58-45E5-4B71-8CB6-58A5B703F095}" srcOrd="1" destOrd="0" presId="urn:microsoft.com/office/officeart/2018/2/layout/IconVerticalSolidList"/>
    <dgm:cxn modelId="{60D68CEF-1727-44C4-ACEC-46442BD349CD}" type="presParOf" srcId="{2E496C39-712B-4FE4-AAEE-7FA0FB5466B7}" destId="{397DBD35-A4F2-40BC-B5F8-A075086E9BBD}" srcOrd="2" destOrd="0" presId="urn:microsoft.com/office/officeart/2018/2/layout/IconVerticalSolidList"/>
    <dgm:cxn modelId="{D8B6EE6E-6C7A-41B5-A7DD-BED79C0216A9}" type="presParOf" srcId="{2E496C39-712B-4FE4-AAEE-7FA0FB5466B7}" destId="{CDCA9136-16A5-4A1F-9150-CD273EF24E2B}" srcOrd="3" destOrd="0" presId="urn:microsoft.com/office/officeart/2018/2/layout/IconVerticalSolidList"/>
    <dgm:cxn modelId="{072EF49D-95CB-4F4F-9CE5-FE5AFA1321B1}" type="presParOf" srcId="{A491D4CD-EB5C-4078-BF5B-BFA6056463E7}" destId="{6415A68D-90CB-42E1-838D-0CC1832F2675}" srcOrd="5" destOrd="0" presId="urn:microsoft.com/office/officeart/2018/2/layout/IconVerticalSolidList"/>
    <dgm:cxn modelId="{6C638953-98EA-46F8-B6CE-65804F2F3EC1}" type="presParOf" srcId="{A491D4CD-EB5C-4078-BF5B-BFA6056463E7}" destId="{621D75E9-A35D-4EFB-A3AB-3CC163491119}" srcOrd="6" destOrd="0" presId="urn:microsoft.com/office/officeart/2018/2/layout/IconVerticalSolidList"/>
    <dgm:cxn modelId="{FFA7C8FA-F59A-4711-B7EE-861AB947A92C}" type="presParOf" srcId="{621D75E9-A35D-4EFB-A3AB-3CC163491119}" destId="{7AB5AB0F-51DF-466E-904E-AFE78931E0C3}" srcOrd="0" destOrd="0" presId="urn:microsoft.com/office/officeart/2018/2/layout/IconVerticalSolidList"/>
    <dgm:cxn modelId="{F640D7D3-15FD-4FFC-AFB0-F50DD36E2431}" type="presParOf" srcId="{621D75E9-A35D-4EFB-A3AB-3CC163491119}" destId="{312A0B71-5088-4C49-ABD5-AD30D9E7534B}" srcOrd="1" destOrd="0" presId="urn:microsoft.com/office/officeart/2018/2/layout/IconVerticalSolidList"/>
    <dgm:cxn modelId="{E9FB804D-2B00-4F75-9037-2DAC7F7C25DC}" type="presParOf" srcId="{621D75E9-A35D-4EFB-A3AB-3CC163491119}" destId="{FA77B34B-EA7E-470F-9A27-0713759B557E}" srcOrd="2" destOrd="0" presId="urn:microsoft.com/office/officeart/2018/2/layout/IconVerticalSolidList"/>
    <dgm:cxn modelId="{730BC8E4-452A-4357-8470-B26BFDD87AAD}" type="presParOf" srcId="{621D75E9-A35D-4EFB-A3AB-3CC163491119}" destId="{B9B4643A-5559-45AE-B840-1F7132A1B3FA}" srcOrd="3" destOrd="0" presId="urn:microsoft.com/office/officeart/2018/2/layout/IconVerticalSolidList"/>
    <dgm:cxn modelId="{2B1BCC8B-1472-4930-80D5-096CAA9F3DB4}" type="presParOf" srcId="{A491D4CD-EB5C-4078-BF5B-BFA6056463E7}" destId="{3F1DA2B4-7B8B-4471-B2EF-D3A1631A828E}" srcOrd="7" destOrd="0" presId="urn:microsoft.com/office/officeart/2018/2/layout/IconVerticalSolidList"/>
    <dgm:cxn modelId="{8376B1F5-84D8-442F-ACCA-ED7B9D672327}" type="presParOf" srcId="{A491D4CD-EB5C-4078-BF5B-BFA6056463E7}" destId="{9A0595E0-08F9-48D2-88B2-2E7F41BB67B7}" srcOrd="8" destOrd="0" presId="urn:microsoft.com/office/officeart/2018/2/layout/IconVerticalSolidList"/>
    <dgm:cxn modelId="{FDCD06FA-1C33-4CC7-9B6B-B213D3A27F65}" type="presParOf" srcId="{9A0595E0-08F9-48D2-88B2-2E7F41BB67B7}" destId="{5A8CE90C-263F-400C-BA90-97764D67B645}" srcOrd="0" destOrd="0" presId="urn:microsoft.com/office/officeart/2018/2/layout/IconVerticalSolidList"/>
    <dgm:cxn modelId="{47D21535-2734-40B1-B8CE-68492C725478}" type="presParOf" srcId="{9A0595E0-08F9-48D2-88B2-2E7F41BB67B7}" destId="{D98442FD-EFB4-4CF9-9BA5-F483E789583D}" srcOrd="1" destOrd="0" presId="urn:microsoft.com/office/officeart/2018/2/layout/IconVerticalSolidList"/>
    <dgm:cxn modelId="{057CC62B-6C5A-4F68-84CA-CC3FBF380874}" type="presParOf" srcId="{9A0595E0-08F9-48D2-88B2-2E7F41BB67B7}" destId="{7E20B322-F31B-419D-9449-FAF654864E0A}" srcOrd="2" destOrd="0" presId="urn:microsoft.com/office/officeart/2018/2/layout/IconVerticalSolidList"/>
    <dgm:cxn modelId="{CF5326FE-1206-41BC-9AB9-167707F2B06C}" type="presParOf" srcId="{9A0595E0-08F9-48D2-88B2-2E7F41BB67B7}" destId="{C8EB57E7-6D81-4D7D-A9A6-0485C2F4E038}" srcOrd="3" destOrd="0" presId="urn:microsoft.com/office/officeart/2018/2/layout/IconVerticalSolidList"/>
    <dgm:cxn modelId="{FB2BE830-56E3-49AF-A3B0-D3E05E46ABFD}" type="presParOf" srcId="{9A0595E0-08F9-48D2-88B2-2E7F41BB67B7}" destId="{A8DD1F6E-E349-4B45-B117-D1B1CF2EBBBF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109688F-537C-4BAB-AAFA-718205592933}" type="doc">
      <dgm:prSet loTypeId="urn:microsoft.com/office/officeart/2018/5/layout/CenteredIconLabelDescriptionList" loCatId="icon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85E7164-9F77-4F7C-A47B-A7E8784FA3BB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Mm</a:t>
          </a:r>
          <a:r>
            <a:rPr lang="en-US">
              <a:latin typeface="Aleo"/>
            </a:rPr>
            <a:t>.</a:t>
          </a:r>
          <a:endParaRPr lang="en-US"/>
        </a:p>
      </dgm:t>
    </dgm:pt>
    <dgm:pt modelId="{ADE395C6-D2CA-437F-8F0D-1CBCC38768CE}" type="parTrans" cxnId="{05158857-1540-4139-9D96-80CFCD8613E4}">
      <dgm:prSet/>
      <dgm:spPr/>
      <dgm:t>
        <a:bodyPr/>
        <a:lstStyle/>
        <a:p>
          <a:endParaRPr lang="en-US"/>
        </a:p>
      </dgm:t>
    </dgm:pt>
    <dgm:pt modelId="{F71E572B-3244-46F7-8EF2-D52793CE2544}" type="sibTrans" cxnId="{05158857-1540-4139-9D96-80CFCD8613E4}">
      <dgm:prSet/>
      <dgm:spPr/>
      <dgm:t>
        <a:bodyPr/>
        <a:lstStyle/>
        <a:p>
          <a:endParaRPr lang="en-US"/>
        </a:p>
      </dgm:t>
    </dgm:pt>
    <dgm:pt modelId="{74692F0E-0FB2-4ACC-ABE0-ED7BBADC74A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Omia </a:t>
          </a:r>
          <a:r>
            <a:rPr lang="en-US" err="1"/>
            <a:t>tietoja</a:t>
          </a:r>
          <a:r>
            <a:rPr lang="en-US"/>
            <a:t> </a:t>
          </a:r>
          <a:r>
            <a:rPr lang="en-US" err="1"/>
            <a:t>koskeva</a:t>
          </a:r>
          <a:r>
            <a:rPr lang="en-US"/>
            <a:t> </a:t>
          </a:r>
          <a:r>
            <a:rPr lang="en-US" err="1"/>
            <a:t>tiedonsaanti</a:t>
          </a:r>
          <a:endParaRPr lang="en-US"/>
        </a:p>
      </dgm:t>
    </dgm:pt>
    <dgm:pt modelId="{B93CE3DE-3DC1-4209-83F6-579BD0741D02}" type="parTrans" cxnId="{5B66A88A-4DC6-4CA6-A773-6729E335CCAF}">
      <dgm:prSet/>
      <dgm:spPr/>
      <dgm:t>
        <a:bodyPr/>
        <a:lstStyle/>
        <a:p>
          <a:endParaRPr lang="en-US"/>
        </a:p>
      </dgm:t>
    </dgm:pt>
    <dgm:pt modelId="{058DFBC2-B4C3-42A1-8ED3-5DB58EE9806A}" type="sibTrans" cxnId="{5B66A88A-4DC6-4CA6-A773-6729E335CCAF}">
      <dgm:prSet/>
      <dgm:spPr/>
      <dgm:t>
        <a:bodyPr/>
        <a:lstStyle/>
        <a:p>
          <a:endParaRPr lang="en-US"/>
        </a:p>
      </dgm:t>
    </dgm:pt>
    <dgm:pt modelId="{CC7B06F5-2968-4FF6-BF11-1315DF64CEF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err="1"/>
            <a:t>Oikeus</a:t>
          </a:r>
          <a:r>
            <a:rPr lang="en-US"/>
            <a:t> </a:t>
          </a:r>
          <a:r>
            <a:rPr lang="en-US" err="1"/>
            <a:t>saada</a:t>
          </a:r>
          <a:r>
            <a:rPr lang="en-US"/>
            <a:t> </a:t>
          </a:r>
          <a:r>
            <a:rPr lang="en-US" err="1"/>
            <a:t>oikaistua</a:t>
          </a:r>
          <a:r>
            <a:rPr lang="en-US"/>
            <a:t> </a:t>
          </a:r>
          <a:r>
            <a:rPr lang="en-US" err="1"/>
            <a:t>väärät</a:t>
          </a:r>
          <a:r>
            <a:rPr lang="en-US"/>
            <a:t> </a:t>
          </a:r>
          <a:r>
            <a:rPr lang="en-US" err="1"/>
            <a:t>tiedot</a:t>
          </a:r>
          <a:endParaRPr lang="en-US"/>
        </a:p>
      </dgm:t>
    </dgm:pt>
    <dgm:pt modelId="{7091622E-372A-4719-BA1B-9D995BE862BC}" type="parTrans" cxnId="{256A09A6-4211-4438-A1CE-A500D17E89B7}">
      <dgm:prSet/>
      <dgm:spPr/>
      <dgm:t>
        <a:bodyPr/>
        <a:lstStyle/>
        <a:p>
          <a:endParaRPr lang="en-US"/>
        </a:p>
      </dgm:t>
    </dgm:pt>
    <dgm:pt modelId="{068CA20F-DF79-437A-A2F0-B5D8344CE516}" type="sibTrans" cxnId="{256A09A6-4211-4438-A1CE-A500D17E89B7}">
      <dgm:prSet/>
      <dgm:spPr/>
      <dgm:t>
        <a:bodyPr/>
        <a:lstStyle/>
        <a:p>
          <a:endParaRPr lang="en-US"/>
        </a:p>
      </dgm:t>
    </dgm:pt>
    <dgm:pt modelId="{E37C8A0A-250D-48C7-A9FA-A42402735AA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err="1"/>
            <a:t>Oikeus</a:t>
          </a:r>
          <a:r>
            <a:rPr lang="en-US"/>
            <a:t> </a:t>
          </a:r>
          <a:r>
            <a:rPr lang="en-US" err="1"/>
            <a:t>tulla</a:t>
          </a:r>
          <a:r>
            <a:rPr lang="en-US"/>
            <a:t> </a:t>
          </a:r>
          <a:r>
            <a:rPr lang="en-US" err="1"/>
            <a:t>unohdetuksi</a:t>
          </a:r>
          <a:endParaRPr lang="en-US"/>
        </a:p>
      </dgm:t>
    </dgm:pt>
    <dgm:pt modelId="{6119719D-232C-4110-817E-F1F35F7BDA8C}" type="parTrans" cxnId="{74CD86AC-7C6E-4EF0-8450-663C0A01EC7E}">
      <dgm:prSet/>
      <dgm:spPr/>
      <dgm:t>
        <a:bodyPr/>
        <a:lstStyle/>
        <a:p>
          <a:endParaRPr lang="en-US"/>
        </a:p>
      </dgm:t>
    </dgm:pt>
    <dgm:pt modelId="{6C63C432-6F80-475E-ADD7-A4D8E6C12C9D}" type="sibTrans" cxnId="{74CD86AC-7C6E-4EF0-8450-663C0A01EC7E}">
      <dgm:prSet/>
      <dgm:spPr/>
      <dgm:t>
        <a:bodyPr/>
        <a:lstStyle/>
        <a:p>
          <a:endParaRPr lang="en-US"/>
        </a:p>
      </dgm:t>
    </dgm:pt>
    <dgm:pt modelId="{24CD9BBA-06A6-4873-A767-F37BF4FAFF2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err="1"/>
            <a:t>Oikeus</a:t>
          </a:r>
          <a:r>
            <a:rPr lang="en-US"/>
            <a:t> </a:t>
          </a:r>
          <a:r>
            <a:rPr lang="en-US" err="1"/>
            <a:t>tietojen</a:t>
          </a:r>
          <a:r>
            <a:rPr lang="en-US"/>
            <a:t> </a:t>
          </a:r>
          <a:r>
            <a:rPr lang="en-US" err="1"/>
            <a:t>poistamiseen</a:t>
          </a:r>
          <a:endParaRPr lang="en-US"/>
        </a:p>
      </dgm:t>
    </dgm:pt>
    <dgm:pt modelId="{3C15B12F-D736-40F0-81A0-C2A1A8C413D8}" type="parTrans" cxnId="{2177BBF1-EF0F-418F-A2E4-700DF6105202}">
      <dgm:prSet/>
      <dgm:spPr/>
      <dgm:t>
        <a:bodyPr/>
        <a:lstStyle/>
        <a:p>
          <a:endParaRPr lang="en-US"/>
        </a:p>
      </dgm:t>
    </dgm:pt>
    <dgm:pt modelId="{4E1C780F-A1E0-4D35-8F84-938345B8CEC3}" type="sibTrans" cxnId="{2177BBF1-EF0F-418F-A2E4-700DF6105202}">
      <dgm:prSet/>
      <dgm:spPr/>
      <dgm:t>
        <a:bodyPr/>
        <a:lstStyle/>
        <a:p>
          <a:endParaRPr lang="en-US"/>
        </a:p>
      </dgm:t>
    </dgm:pt>
    <dgm:pt modelId="{0549324E-7BCC-4FEE-8430-27B93CFF1FB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err="1"/>
            <a:t>Oikeus</a:t>
          </a:r>
          <a:r>
            <a:rPr lang="en-US"/>
            <a:t> </a:t>
          </a:r>
          <a:r>
            <a:rPr lang="en-US" err="1"/>
            <a:t>kieltää</a:t>
          </a:r>
          <a:r>
            <a:rPr lang="en-US"/>
            <a:t> </a:t>
          </a:r>
          <a:r>
            <a:rPr lang="en-US" err="1"/>
            <a:t>omien</a:t>
          </a:r>
          <a:r>
            <a:rPr lang="en-US"/>
            <a:t> </a:t>
          </a:r>
          <a:r>
            <a:rPr lang="en-US" err="1"/>
            <a:t>henkilötietojen</a:t>
          </a:r>
          <a:r>
            <a:rPr lang="en-US"/>
            <a:t> </a:t>
          </a:r>
          <a:r>
            <a:rPr lang="en-US" err="1"/>
            <a:t>käsittely</a:t>
          </a:r>
          <a:endParaRPr lang="en-US"/>
        </a:p>
      </dgm:t>
    </dgm:pt>
    <dgm:pt modelId="{598DC054-0547-47FD-9191-A61BF0031FCA}" type="parTrans" cxnId="{6B4013E7-6043-498D-B808-0D7554A4372E}">
      <dgm:prSet/>
      <dgm:spPr/>
      <dgm:t>
        <a:bodyPr/>
        <a:lstStyle/>
        <a:p>
          <a:endParaRPr lang="en-US"/>
        </a:p>
      </dgm:t>
    </dgm:pt>
    <dgm:pt modelId="{AE5C5C67-36B2-4267-80F7-61CD852FD7BE}" type="sibTrans" cxnId="{6B4013E7-6043-498D-B808-0D7554A4372E}">
      <dgm:prSet/>
      <dgm:spPr/>
      <dgm:t>
        <a:bodyPr/>
        <a:lstStyle/>
        <a:p>
          <a:endParaRPr lang="en-US"/>
        </a:p>
      </dgm:t>
    </dgm:pt>
    <dgm:pt modelId="{75C2E05B-4423-4EB9-AA06-B1DAF740F718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>
              <a:latin typeface="Aleo"/>
              <a:hlinkClick xmlns:r="http://schemas.openxmlformats.org/officeDocument/2006/relationships" r:id="rId1"/>
            </a:rPr>
            <a:t>Ks</a:t>
          </a:r>
          <a:r>
            <a:rPr lang="en-US">
              <a:hlinkClick xmlns:r="http://schemas.openxmlformats.org/officeDocument/2006/relationships" r:id="rId1"/>
            </a:rPr>
            <a:t>. Tietoarkiston aineistonhallinnan käsikirja</a:t>
          </a:r>
          <a:endParaRPr lang="en-US"/>
        </a:p>
      </dgm:t>
    </dgm:pt>
    <dgm:pt modelId="{B7861953-392D-4290-AC52-065D37479CA0}" type="parTrans" cxnId="{F888351B-FFEE-4503-8B34-35774376AD3B}">
      <dgm:prSet/>
      <dgm:spPr/>
      <dgm:t>
        <a:bodyPr/>
        <a:lstStyle/>
        <a:p>
          <a:endParaRPr lang="en-US"/>
        </a:p>
      </dgm:t>
    </dgm:pt>
    <dgm:pt modelId="{CF9A01C6-EB70-4910-A954-B027660420F8}" type="sibTrans" cxnId="{F888351B-FFEE-4503-8B34-35774376AD3B}">
      <dgm:prSet/>
      <dgm:spPr/>
      <dgm:t>
        <a:bodyPr/>
        <a:lstStyle/>
        <a:p>
          <a:endParaRPr lang="en-US"/>
        </a:p>
      </dgm:t>
    </dgm:pt>
    <dgm:pt modelId="{3FD64DE8-225E-4484-90E6-F543BE4EA157}" type="pres">
      <dgm:prSet presAssocID="{C109688F-537C-4BAB-AAFA-718205592933}" presName="root" presStyleCnt="0">
        <dgm:presLayoutVars>
          <dgm:dir/>
          <dgm:resizeHandles val="exact"/>
        </dgm:presLayoutVars>
      </dgm:prSet>
      <dgm:spPr/>
    </dgm:pt>
    <dgm:pt modelId="{9051BA46-FE28-435D-AA17-3D1C009F0385}" type="pres">
      <dgm:prSet presAssocID="{185E7164-9F77-4F7C-A47B-A7E8784FA3BB}" presName="compNode" presStyleCnt="0"/>
      <dgm:spPr/>
    </dgm:pt>
    <dgm:pt modelId="{45722C5C-1805-469C-9EB0-CBA4F99E4C09}" type="pres">
      <dgm:prSet presAssocID="{185E7164-9F77-4F7C-A47B-A7E8784FA3BB}" presName="iconRect" presStyleLbl="node1" presStyleIdx="0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FAE305F2-C191-4044-B770-628F4463A79D}" type="pres">
      <dgm:prSet presAssocID="{185E7164-9F77-4F7C-A47B-A7E8784FA3BB}" presName="iconSpace" presStyleCnt="0"/>
      <dgm:spPr/>
    </dgm:pt>
    <dgm:pt modelId="{12BDC653-F505-4FDC-9601-964BC5EC8346}" type="pres">
      <dgm:prSet presAssocID="{185E7164-9F77-4F7C-A47B-A7E8784FA3BB}" presName="parTx" presStyleLbl="revTx" presStyleIdx="0" presStyleCnt="4">
        <dgm:presLayoutVars>
          <dgm:chMax val="0"/>
          <dgm:chPref val="0"/>
        </dgm:presLayoutVars>
      </dgm:prSet>
      <dgm:spPr/>
    </dgm:pt>
    <dgm:pt modelId="{6D8DD832-4FF0-4D37-B3F4-6ED936188E92}" type="pres">
      <dgm:prSet presAssocID="{185E7164-9F77-4F7C-A47B-A7E8784FA3BB}" presName="txSpace" presStyleCnt="0"/>
      <dgm:spPr/>
    </dgm:pt>
    <dgm:pt modelId="{6611E935-127B-41D3-965B-106048901169}" type="pres">
      <dgm:prSet presAssocID="{185E7164-9F77-4F7C-A47B-A7E8784FA3BB}" presName="desTx" presStyleLbl="revTx" presStyleIdx="1" presStyleCnt="4">
        <dgm:presLayoutVars/>
      </dgm:prSet>
      <dgm:spPr/>
    </dgm:pt>
    <dgm:pt modelId="{6C12928B-93AD-41C5-963E-8F7F03C4F6D7}" type="pres">
      <dgm:prSet presAssocID="{F71E572B-3244-46F7-8EF2-D52793CE2544}" presName="sibTrans" presStyleCnt="0"/>
      <dgm:spPr/>
    </dgm:pt>
    <dgm:pt modelId="{851520C0-E97F-48A3-BB9C-C85C4248E03B}" type="pres">
      <dgm:prSet presAssocID="{75C2E05B-4423-4EB9-AA06-B1DAF740F718}" presName="compNode" presStyleCnt="0"/>
      <dgm:spPr/>
    </dgm:pt>
    <dgm:pt modelId="{F8371EFF-8650-46CD-8EAD-23084D14BD54}" type="pres">
      <dgm:prSet presAssocID="{75C2E05B-4423-4EB9-AA06-B1DAF740F718}" presName="iconRect" presStyleLbl="node1" presStyleIdx="1" presStyleCnt="2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pen Book"/>
        </a:ext>
      </dgm:extLst>
    </dgm:pt>
    <dgm:pt modelId="{A8A8080A-F60F-426A-95CA-69D71A9E7AE5}" type="pres">
      <dgm:prSet presAssocID="{75C2E05B-4423-4EB9-AA06-B1DAF740F718}" presName="iconSpace" presStyleCnt="0"/>
      <dgm:spPr/>
    </dgm:pt>
    <dgm:pt modelId="{267E2D9C-1E53-4013-B58D-6F72742085A7}" type="pres">
      <dgm:prSet presAssocID="{75C2E05B-4423-4EB9-AA06-B1DAF740F718}" presName="parTx" presStyleLbl="revTx" presStyleIdx="2" presStyleCnt="4">
        <dgm:presLayoutVars>
          <dgm:chMax val="0"/>
          <dgm:chPref val="0"/>
        </dgm:presLayoutVars>
      </dgm:prSet>
      <dgm:spPr/>
    </dgm:pt>
    <dgm:pt modelId="{743D4599-0B63-4F91-9BFB-28A427C8CB06}" type="pres">
      <dgm:prSet presAssocID="{75C2E05B-4423-4EB9-AA06-B1DAF740F718}" presName="txSpace" presStyleCnt="0"/>
      <dgm:spPr/>
    </dgm:pt>
    <dgm:pt modelId="{9B85CCEB-A56B-4152-A681-2FAF441AA7AD}" type="pres">
      <dgm:prSet presAssocID="{75C2E05B-4423-4EB9-AA06-B1DAF740F718}" presName="desTx" presStyleLbl="revTx" presStyleIdx="3" presStyleCnt="4">
        <dgm:presLayoutVars/>
      </dgm:prSet>
      <dgm:spPr/>
    </dgm:pt>
  </dgm:ptLst>
  <dgm:cxnLst>
    <dgm:cxn modelId="{15041805-D601-42F5-AA67-80E578EC68FE}" type="presOf" srcId="{74692F0E-0FB2-4ACC-ABE0-ED7BBADC74A6}" destId="{6611E935-127B-41D3-965B-106048901169}" srcOrd="0" destOrd="0" presId="urn:microsoft.com/office/officeart/2018/5/layout/CenteredIconLabelDescriptionList"/>
    <dgm:cxn modelId="{F888351B-FFEE-4503-8B34-35774376AD3B}" srcId="{C109688F-537C-4BAB-AAFA-718205592933}" destId="{75C2E05B-4423-4EB9-AA06-B1DAF740F718}" srcOrd="1" destOrd="0" parTransId="{B7861953-392D-4290-AC52-065D37479CA0}" sibTransId="{CF9A01C6-EB70-4910-A954-B027660420F8}"/>
    <dgm:cxn modelId="{847A741C-CCBA-4D16-A113-FAACE1587D85}" type="presOf" srcId="{0549324E-7BCC-4FEE-8430-27B93CFF1FB5}" destId="{6611E935-127B-41D3-965B-106048901169}" srcOrd="0" destOrd="4" presId="urn:microsoft.com/office/officeart/2018/5/layout/CenteredIconLabelDescriptionList"/>
    <dgm:cxn modelId="{7C0B3E5B-8960-4E22-820A-F3CEF7BA22CB}" type="presOf" srcId="{E37C8A0A-250D-48C7-A9FA-A42402735AA5}" destId="{6611E935-127B-41D3-965B-106048901169}" srcOrd="0" destOrd="2" presId="urn:microsoft.com/office/officeart/2018/5/layout/CenteredIconLabelDescriptionList"/>
    <dgm:cxn modelId="{05158857-1540-4139-9D96-80CFCD8613E4}" srcId="{C109688F-537C-4BAB-AAFA-718205592933}" destId="{185E7164-9F77-4F7C-A47B-A7E8784FA3BB}" srcOrd="0" destOrd="0" parTransId="{ADE395C6-D2CA-437F-8F0D-1CBCC38768CE}" sibTransId="{F71E572B-3244-46F7-8EF2-D52793CE2544}"/>
    <dgm:cxn modelId="{0E2A6B7A-FBE9-486B-AA6A-E1D529A398C8}" type="presOf" srcId="{185E7164-9F77-4F7C-A47B-A7E8784FA3BB}" destId="{12BDC653-F505-4FDC-9601-964BC5EC8346}" srcOrd="0" destOrd="0" presId="urn:microsoft.com/office/officeart/2018/5/layout/CenteredIconLabelDescriptionList"/>
    <dgm:cxn modelId="{CE1F767E-3FDE-4D70-9CF4-144E7D5BA255}" type="presOf" srcId="{CC7B06F5-2968-4FF6-BF11-1315DF64CEFF}" destId="{6611E935-127B-41D3-965B-106048901169}" srcOrd="0" destOrd="1" presId="urn:microsoft.com/office/officeart/2018/5/layout/CenteredIconLabelDescriptionList"/>
    <dgm:cxn modelId="{5B66A88A-4DC6-4CA6-A773-6729E335CCAF}" srcId="{185E7164-9F77-4F7C-A47B-A7E8784FA3BB}" destId="{74692F0E-0FB2-4ACC-ABE0-ED7BBADC74A6}" srcOrd="0" destOrd="0" parTransId="{B93CE3DE-3DC1-4209-83F6-579BD0741D02}" sibTransId="{058DFBC2-B4C3-42A1-8ED3-5DB58EE9806A}"/>
    <dgm:cxn modelId="{7F8D0A92-39E0-4D73-82BD-0C0AD95B1765}" type="presOf" srcId="{75C2E05B-4423-4EB9-AA06-B1DAF740F718}" destId="{267E2D9C-1E53-4013-B58D-6F72742085A7}" srcOrd="0" destOrd="0" presId="urn:microsoft.com/office/officeart/2018/5/layout/CenteredIconLabelDescriptionList"/>
    <dgm:cxn modelId="{EE4C6197-B7A7-4C4A-AA16-DBC95E1ADF19}" type="presOf" srcId="{24CD9BBA-06A6-4873-A767-F37BF4FAFF24}" destId="{6611E935-127B-41D3-965B-106048901169}" srcOrd="0" destOrd="3" presId="urn:microsoft.com/office/officeart/2018/5/layout/CenteredIconLabelDescriptionList"/>
    <dgm:cxn modelId="{256A09A6-4211-4438-A1CE-A500D17E89B7}" srcId="{185E7164-9F77-4F7C-A47B-A7E8784FA3BB}" destId="{CC7B06F5-2968-4FF6-BF11-1315DF64CEFF}" srcOrd="1" destOrd="0" parTransId="{7091622E-372A-4719-BA1B-9D995BE862BC}" sibTransId="{068CA20F-DF79-437A-A2F0-B5D8344CE516}"/>
    <dgm:cxn modelId="{74CD86AC-7C6E-4EF0-8450-663C0A01EC7E}" srcId="{185E7164-9F77-4F7C-A47B-A7E8784FA3BB}" destId="{E37C8A0A-250D-48C7-A9FA-A42402735AA5}" srcOrd="2" destOrd="0" parTransId="{6119719D-232C-4110-817E-F1F35F7BDA8C}" sibTransId="{6C63C432-6F80-475E-ADD7-A4D8E6C12C9D}"/>
    <dgm:cxn modelId="{6B4013E7-6043-498D-B808-0D7554A4372E}" srcId="{185E7164-9F77-4F7C-A47B-A7E8784FA3BB}" destId="{0549324E-7BCC-4FEE-8430-27B93CFF1FB5}" srcOrd="4" destOrd="0" parTransId="{598DC054-0547-47FD-9191-A61BF0031FCA}" sibTransId="{AE5C5C67-36B2-4267-80F7-61CD852FD7BE}"/>
    <dgm:cxn modelId="{2177BBF1-EF0F-418F-A2E4-700DF6105202}" srcId="{185E7164-9F77-4F7C-A47B-A7E8784FA3BB}" destId="{24CD9BBA-06A6-4873-A767-F37BF4FAFF24}" srcOrd="3" destOrd="0" parTransId="{3C15B12F-D736-40F0-81A0-C2A1A8C413D8}" sibTransId="{4E1C780F-A1E0-4D35-8F84-938345B8CEC3}"/>
    <dgm:cxn modelId="{022687F8-3B1F-48F8-802B-B770E0EA0AF7}" type="presOf" srcId="{C109688F-537C-4BAB-AAFA-718205592933}" destId="{3FD64DE8-225E-4484-90E6-F543BE4EA157}" srcOrd="0" destOrd="0" presId="urn:microsoft.com/office/officeart/2018/5/layout/CenteredIconLabelDescriptionList"/>
    <dgm:cxn modelId="{A4535FC0-8D38-4B7A-8841-2261225FB927}" type="presParOf" srcId="{3FD64DE8-225E-4484-90E6-F543BE4EA157}" destId="{9051BA46-FE28-435D-AA17-3D1C009F0385}" srcOrd="0" destOrd="0" presId="urn:microsoft.com/office/officeart/2018/5/layout/CenteredIconLabelDescriptionList"/>
    <dgm:cxn modelId="{94FCE4CA-5AEF-4160-9FBB-B10C3AC5DD8E}" type="presParOf" srcId="{9051BA46-FE28-435D-AA17-3D1C009F0385}" destId="{45722C5C-1805-469C-9EB0-CBA4F99E4C09}" srcOrd="0" destOrd="0" presId="urn:microsoft.com/office/officeart/2018/5/layout/CenteredIconLabelDescriptionList"/>
    <dgm:cxn modelId="{F6134EA2-1FFC-41C9-B904-2816F881D3D7}" type="presParOf" srcId="{9051BA46-FE28-435D-AA17-3D1C009F0385}" destId="{FAE305F2-C191-4044-B770-628F4463A79D}" srcOrd="1" destOrd="0" presId="urn:microsoft.com/office/officeart/2018/5/layout/CenteredIconLabelDescriptionList"/>
    <dgm:cxn modelId="{A713E54B-DDD4-4D2E-932F-BACA146024B8}" type="presParOf" srcId="{9051BA46-FE28-435D-AA17-3D1C009F0385}" destId="{12BDC653-F505-4FDC-9601-964BC5EC8346}" srcOrd="2" destOrd="0" presId="urn:microsoft.com/office/officeart/2018/5/layout/CenteredIconLabelDescriptionList"/>
    <dgm:cxn modelId="{8922FB40-E7C2-4A49-8800-8700779597FF}" type="presParOf" srcId="{9051BA46-FE28-435D-AA17-3D1C009F0385}" destId="{6D8DD832-4FF0-4D37-B3F4-6ED936188E92}" srcOrd="3" destOrd="0" presId="urn:microsoft.com/office/officeart/2018/5/layout/CenteredIconLabelDescriptionList"/>
    <dgm:cxn modelId="{8F0C24D3-C0CF-4783-83B3-9CD2AB63B723}" type="presParOf" srcId="{9051BA46-FE28-435D-AA17-3D1C009F0385}" destId="{6611E935-127B-41D3-965B-106048901169}" srcOrd="4" destOrd="0" presId="urn:microsoft.com/office/officeart/2018/5/layout/CenteredIconLabelDescriptionList"/>
    <dgm:cxn modelId="{548F59B4-407D-49E4-8159-C70810F3E627}" type="presParOf" srcId="{3FD64DE8-225E-4484-90E6-F543BE4EA157}" destId="{6C12928B-93AD-41C5-963E-8F7F03C4F6D7}" srcOrd="1" destOrd="0" presId="urn:microsoft.com/office/officeart/2018/5/layout/CenteredIconLabelDescriptionList"/>
    <dgm:cxn modelId="{E85BB63B-648C-4DD7-BDA0-6F7820CE1789}" type="presParOf" srcId="{3FD64DE8-225E-4484-90E6-F543BE4EA157}" destId="{851520C0-E97F-48A3-BB9C-C85C4248E03B}" srcOrd="2" destOrd="0" presId="urn:microsoft.com/office/officeart/2018/5/layout/CenteredIconLabelDescriptionList"/>
    <dgm:cxn modelId="{5A63B16C-6B03-4B36-8DBD-E41EA7EB97EB}" type="presParOf" srcId="{851520C0-E97F-48A3-BB9C-C85C4248E03B}" destId="{F8371EFF-8650-46CD-8EAD-23084D14BD54}" srcOrd="0" destOrd="0" presId="urn:microsoft.com/office/officeart/2018/5/layout/CenteredIconLabelDescriptionList"/>
    <dgm:cxn modelId="{49AA98A3-5DDD-49D9-869D-0F2CA44D50FB}" type="presParOf" srcId="{851520C0-E97F-48A3-BB9C-C85C4248E03B}" destId="{A8A8080A-F60F-426A-95CA-69D71A9E7AE5}" srcOrd="1" destOrd="0" presId="urn:microsoft.com/office/officeart/2018/5/layout/CenteredIconLabelDescriptionList"/>
    <dgm:cxn modelId="{4B9FD128-0D89-4442-B93A-1EFB643B9685}" type="presParOf" srcId="{851520C0-E97F-48A3-BB9C-C85C4248E03B}" destId="{267E2D9C-1E53-4013-B58D-6F72742085A7}" srcOrd="2" destOrd="0" presId="urn:microsoft.com/office/officeart/2018/5/layout/CenteredIconLabelDescriptionList"/>
    <dgm:cxn modelId="{4D6971D5-FBD6-4911-A580-E5A02E995BE9}" type="presParOf" srcId="{851520C0-E97F-48A3-BB9C-C85C4248E03B}" destId="{743D4599-0B63-4F91-9BFB-28A427C8CB06}" srcOrd="3" destOrd="0" presId="urn:microsoft.com/office/officeart/2018/5/layout/CenteredIconLabelDescriptionList"/>
    <dgm:cxn modelId="{424F691F-923A-4E18-A8E4-E4E8AAA6C884}" type="presParOf" srcId="{851520C0-E97F-48A3-BB9C-C85C4248E03B}" destId="{9B85CCEB-A56B-4152-A681-2FAF441AA7AD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5A176A6-8882-4A81-BA34-6B7EDCEE384F}" type="doc">
      <dgm:prSet loTypeId="urn:microsoft.com/office/officeart/2005/8/layout/h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67B3B59-4539-434F-8B3F-FE6C5A9C6BA3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b="1" err="1"/>
            <a:t>Rekiste</a:t>
          </a:r>
          <a:r>
            <a:rPr lang="en-US" b="1"/>
            <a:t>r</a:t>
          </a:r>
          <a:r>
            <a:rPr lang="en-US" b="1" err="1"/>
            <a:t>inpitäjä</a:t>
          </a:r>
          <a:r>
            <a:rPr lang="en-US" b="1"/>
            <a:t> </a:t>
          </a:r>
          <a:r>
            <a:rPr lang="en-US"/>
            <a:t>= </a:t>
          </a:r>
        </a:p>
        <a:p>
          <a:r>
            <a:rPr lang="en-US" err="1"/>
            <a:t>ihminen</a:t>
          </a:r>
          <a:r>
            <a:rPr lang="en-US"/>
            <a:t> (</a:t>
          </a:r>
          <a:r>
            <a:rPr lang="en-US" err="1"/>
            <a:t>esim</a:t>
          </a:r>
          <a:r>
            <a:rPr lang="en-US"/>
            <a:t>. </a:t>
          </a:r>
          <a:r>
            <a:rPr lang="en-US" err="1"/>
            <a:t>opiskelija</a:t>
          </a:r>
          <a:r>
            <a:rPr lang="en-US"/>
            <a:t>) tai </a:t>
          </a:r>
          <a:r>
            <a:rPr lang="en-US" err="1"/>
            <a:t>organisaatio</a:t>
          </a:r>
          <a:r>
            <a:rPr lang="en-US"/>
            <a:t> (</a:t>
          </a:r>
          <a:r>
            <a:rPr lang="en-US" err="1"/>
            <a:t>esim</a:t>
          </a:r>
          <a:r>
            <a:rPr lang="en-US"/>
            <a:t>. JYU)</a:t>
          </a:r>
        </a:p>
      </dgm:t>
    </dgm:pt>
    <dgm:pt modelId="{0D0F87C9-8C4C-41E1-B91F-9541E7C73ED0}" type="parTrans" cxnId="{CFCA2AB0-AA1F-4F03-81C0-CF9F1E196D5C}">
      <dgm:prSet/>
      <dgm:spPr/>
      <dgm:t>
        <a:bodyPr/>
        <a:lstStyle/>
        <a:p>
          <a:endParaRPr lang="en-US"/>
        </a:p>
      </dgm:t>
    </dgm:pt>
    <dgm:pt modelId="{E66B62EA-57C1-4443-BCD2-9F3DA45A494C}" type="sibTrans" cxnId="{CFCA2AB0-AA1F-4F03-81C0-CF9F1E196D5C}">
      <dgm:prSet/>
      <dgm:spPr/>
      <dgm:t>
        <a:bodyPr/>
        <a:lstStyle/>
        <a:p>
          <a:endParaRPr lang="en-US"/>
        </a:p>
      </dgm:t>
    </dgm:pt>
    <dgm:pt modelId="{9D8E22FE-DA30-4FA9-922A-304046152C9E}">
      <dgm:prSet/>
      <dgm:spPr/>
      <dgm:t>
        <a:bodyPr/>
        <a:lstStyle/>
        <a:p>
          <a:r>
            <a:rPr lang="en-US" dirty="0" err="1"/>
            <a:t>määrittelee</a:t>
          </a:r>
          <a:r>
            <a:rPr lang="en-US" dirty="0"/>
            <a:t>, </a:t>
          </a:r>
          <a:r>
            <a:rPr lang="en-US" dirty="0" err="1"/>
            <a:t>mihin</a:t>
          </a:r>
          <a:r>
            <a:rPr lang="en-US" dirty="0"/>
            <a:t> </a:t>
          </a:r>
          <a:r>
            <a:rPr lang="en-US" dirty="0" err="1"/>
            <a:t>tarkoitukseen</a:t>
          </a:r>
          <a:r>
            <a:rPr lang="en-US" dirty="0"/>
            <a:t>, ja </a:t>
          </a:r>
          <a:r>
            <a:rPr lang="en-US" dirty="0" err="1"/>
            <a:t>miten</a:t>
          </a:r>
          <a:r>
            <a:rPr lang="en-US" dirty="0"/>
            <a:t> </a:t>
          </a:r>
          <a:r>
            <a:rPr lang="en-US" dirty="0" err="1"/>
            <a:t>henkilötietoja</a:t>
          </a:r>
          <a:r>
            <a:rPr lang="en-US" dirty="0"/>
            <a:t> </a:t>
          </a:r>
          <a:r>
            <a:rPr lang="en-US" dirty="0" err="1"/>
            <a:t>käsitellään</a:t>
          </a:r>
          <a:endParaRPr lang="en-US" dirty="0"/>
        </a:p>
      </dgm:t>
    </dgm:pt>
    <dgm:pt modelId="{063798DB-EE5F-496C-9722-31A824779780}" type="parTrans" cxnId="{0E09D58A-A909-4AF5-BEDD-835E74D90F3B}">
      <dgm:prSet/>
      <dgm:spPr/>
      <dgm:t>
        <a:bodyPr/>
        <a:lstStyle/>
        <a:p>
          <a:endParaRPr lang="en-US"/>
        </a:p>
      </dgm:t>
    </dgm:pt>
    <dgm:pt modelId="{914080F0-767D-4B9E-8289-8D8D5967D898}" type="sibTrans" cxnId="{0E09D58A-A909-4AF5-BEDD-835E74D90F3B}">
      <dgm:prSet/>
      <dgm:spPr/>
      <dgm:t>
        <a:bodyPr/>
        <a:lstStyle/>
        <a:p>
          <a:endParaRPr lang="en-US"/>
        </a:p>
      </dgm:t>
    </dgm:pt>
    <dgm:pt modelId="{27F719F9-868B-4AAC-8903-FBDFACD00F2B}">
      <dgm:prSet/>
      <dgm:spPr/>
      <dgm:t>
        <a:bodyPr/>
        <a:lstStyle/>
        <a:p>
          <a:r>
            <a:rPr lang="en-US" b="1" dirty="0" err="1"/>
            <a:t>Henkilötietojen</a:t>
          </a:r>
          <a:r>
            <a:rPr lang="en-US" b="1" dirty="0"/>
            <a:t> </a:t>
          </a:r>
          <a:r>
            <a:rPr lang="en-US" b="1" dirty="0" err="1"/>
            <a:t>käsittelijä</a:t>
          </a:r>
          <a:r>
            <a:rPr lang="en-US" dirty="0"/>
            <a:t> = </a:t>
          </a:r>
        </a:p>
        <a:p>
          <a:r>
            <a:rPr lang="en-US" dirty="0" err="1"/>
            <a:t>ihminen</a:t>
          </a:r>
          <a:r>
            <a:rPr lang="en-US" dirty="0"/>
            <a:t> tai </a:t>
          </a:r>
          <a:r>
            <a:rPr lang="en-US" dirty="0" err="1"/>
            <a:t>organisaatio</a:t>
          </a:r>
          <a:endParaRPr lang="en-US" dirty="0"/>
        </a:p>
      </dgm:t>
    </dgm:pt>
    <dgm:pt modelId="{941A2CDF-2746-492A-A7FE-653CCBA278DC}" type="parTrans" cxnId="{2479795A-364F-4CE2-B64F-867D3D5018C2}">
      <dgm:prSet/>
      <dgm:spPr/>
      <dgm:t>
        <a:bodyPr/>
        <a:lstStyle/>
        <a:p>
          <a:endParaRPr lang="en-US"/>
        </a:p>
      </dgm:t>
    </dgm:pt>
    <dgm:pt modelId="{AC39D7C4-E1D6-4AC7-BF0A-AACEAFC66CA1}" type="sibTrans" cxnId="{2479795A-364F-4CE2-B64F-867D3D5018C2}">
      <dgm:prSet/>
      <dgm:spPr/>
      <dgm:t>
        <a:bodyPr/>
        <a:lstStyle/>
        <a:p>
          <a:endParaRPr lang="en-US"/>
        </a:p>
      </dgm:t>
    </dgm:pt>
    <dgm:pt modelId="{E1DED0DF-6113-48AE-9E38-B34E21B9214A}">
      <dgm:prSet/>
      <dgm:spPr/>
      <dgm:t>
        <a:bodyPr/>
        <a:lstStyle/>
        <a:p>
          <a:r>
            <a:rPr lang="en-US" err="1"/>
            <a:t>käsittelee</a:t>
          </a:r>
          <a:r>
            <a:rPr lang="en-US"/>
            <a:t> </a:t>
          </a:r>
          <a:r>
            <a:rPr lang="en-US" err="1"/>
            <a:t>henkilötietoja</a:t>
          </a:r>
          <a:r>
            <a:rPr lang="en-US"/>
            <a:t> </a:t>
          </a:r>
          <a:r>
            <a:rPr lang="en-US" err="1"/>
            <a:t>rekisterinpitäjän</a:t>
          </a:r>
          <a:r>
            <a:rPr lang="en-US"/>
            <a:t> </a:t>
          </a:r>
          <a:r>
            <a:rPr lang="en-US" err="1"/>
            <a:t>puolesta</a:t>
          </a:r>
          <a:endParaRPr lang="en-US"/>
        </a:p>
      </dgm:t>
    </dgm:pt>
    <dgm:pt modelId="{4AAD65CC-9FFB-4128-8E6D-464808BB8D2D}" type="parTrans" cxnId="{FF778358-658E-4D89-BB36-2552FD4CD9F7}">
      <dgm:prSet/>
      <dgm:spPr/>
      <dgm:t>
        <a:bodyPr/>
        <a:lstStyle/>
        <a:p>
          <a:endParaRPr lang="en-US"/>
        </a:p>
      </dgm:t>
    </dgm:pt>
    <dgm:pt modelId="{80E07A51-BE97-4D60-A295-02C82C2FF78A}" type="sibTrans" cxnId="{FF778358-658E-4D89-BB36-2552FD4CD9F7}">
      <dgm:prSet/>
      <dgm:spPr/>
      <dgm:t>
        <a:bodyPr/>
        <a:lstStyle/>
        <a:p>
          <a:endParaRPr lang="en-US"/>
        </a:p>
      </dgm:t>
    </dgm:pt>
    <dgm:pt modelId="{8CA2F77A-1B9C-4DB8-A90D-99C2D339FDC8}">
      <dgm:prSet/>
      <dgm:spPr/>
      <dgm:t>
        <a:bodyPr/>
        <a:lstStyle/>
        <a:p>
          <a:r>
            <a:rPr lang="en-US" dirty="0" err="1"/>
            <a:t>esim</a:t>
          </a:r>
          <a:r>
            <a:rPr lang="en-US" dirty="0"/>
            <a:t>. </a:t>
          </a:r>
          <a:r>
            <a:rPr lang="en-US" dirty="0" err="1"/>
            <a:t>litteroija</a:t>
          </a:r>
          <a:r>
            <a:rPr lang="en-US" dirty="0"/>
            <a:t> tai it-</a:t>
          </a:r>
          <a:r>
            <a:rPr lang="en-US" dirty="0" err="1"/>
            <a:t>palveluntarjoaja</a:t>
          </a:r>
          <a:r>
            <a:rPr lang="en-US" dirty="0"/>
            <a:t>, </a:t>
          </a:r>
          <a:r>
            <a:rPr lang="en-US" dirty="0" err="1"/>
            <a:t>jolla</a:t>
          </a:r>
          <a:r>
            <a:rPr lang="en-US" dirty="0"/>
            <a:t> on </a:t>
          </a:r>
          <a:r>
            <a:rPr lang="en-US" dirty="0" err="1"/>
            <a:t>pääsy</a:t>
          </a:r>
          <a:r>
            <a:rPr lang="en-US" dirty="0"/>
            <a:t> </a:t>
          </a:r>
          <a:r>
            <a:rPr lang="en-US" dirty="0" err="1"/>
            <a:t>rekisterinpitäjän</a:t>
          </a:r>
          <a:r>
            <a:rPr lang="en-US" dirty="0"/>
            <a:t> </a:t>
          </a:r>
          <a:r>
            <a:rPr lang="en-US" dirty="0" err="1"/>
            <a:t>henkilötietoihin</a:t>
          </a:r>
          <a:endParaRPr lang="en-US" dirty="0"/>
        </a:p>
      </dgm:t>
    </dgm:pt>
    <dgm:pt modelId="{B00867BF-8348-4FBE-B5D7-40AEC481B332}" type="parTrans" cxnId="{77B1543D-E8DE-44D5-AF27-49E8BEF84919}">
      <dgm:prSet/>
      <dgm:spPr/>
      <dgm:t>
        <a:bodyPr/>
        <a:lstStyle/>
        <a:p>
          <a:endParaRPr lang="en-US"/>
        </a:p>
      </dgm:t>
    </dgm:pt>
    <dgm:pt modelId="{DDF17591-9C81-4747-87CB-D05EE6431DD1}" type="sibTrans" cxnId="{77B1543D-E8DE-44D5-AF27-49E8BEF84919}">
      <dgm:prSet/>
      <dgm:spPr/>
      <dgm:t>
        <a:bodyPr/>
        <a:lstStyle/>
        <a:p>
          <a:endParaRPr lang="en-US"/>
        </a:p>
      </dgm:t>
    </dgm:pt>
    <dgm:pt modelId="{BC8A7219-CDA6-4DDA-A308-F7D0E59C9569}">
      <dgm:prSet phldr="0"/>
      <dgm:spPr/>
      <dgm:t>
        <a:bodyPr/>
        <a:lstStyle/>
        <a:p>
          <a:pPr rtl="0"/>
          <a:r>
            <a:rPr lang="en-US" b="0" dirty="0" err="1">
              <a:latin typeface="Aleo"/>
            </a:rPr>
            <a:t>opinnäytetöissä</a:t>
          </a:r>
          <a:r>
            <a:rPr lang="en-US" b="0" dirty="0">
              <a:latin typeface="Aleo"/>
            </a:rPr>
            <a:t> </a:t>
          </a:r>
          <a:r>
            <a:rPr lang="en-US" b="0" dirty="0" err="1">
              <a:latin typeface="Aleo"/>
            </a:rPr>
            <a:t>opiskelija</a:t>
          </a:r>
          <a:r>
            <a:rPr lang="en-US" b="0" dirty="0">
              <a:latin typeface="Aleo"/>
            </a:rPr>
            <a:t>, </a:t>
          </a:r>
          <a:r>
            <a:rPr lang="en-US" b="0" dirty="0" err="1">
              <a:latin typeface="Aleo"/>
            </a:rPr>
            <a:t>jos</a:t>
          </a:r>
          <a:r>
            <a:rPr lang="en-US" b="0" dirty="0">
              <a:latin typeface="Aleo"/>
            </a:rPr>
            <a:t> </a:t>
          </a:r>
          <a:r>
            <a:rPr lang="en-US" b="0" dirty="0" err="1">
              <a:latin typeface="Aleo"/>
            </a:rPr>
            <a:t>ei</a:t>
          </a:r>
          <a:r>
            <a:rPr lang="en-US" b="0" dirty="0">
              <a:latin typeface="Aleo"/>
            </a:rPr>
            <a:t> </a:t>
          </a:r>
          <a:r>
            <a:rPr lang="en-US" b="0" dirty="0" err="1">
              <a:latin typeface="Aleo"/>
            </a:rPr>
            <a:t>työskentele</a:t>
          </a:r>
          <a:r>
            <a:rPr lang="en-US" b="0" dirty="0">
              <a:latin typeface="Aleo"/>
            </a:rPr>
            <a:t> yliopiston </a:t>
          </a:r>
          <a:r>
            <a:rPr lang="en-US" b="0" dirty="0" err="1">
              <a:latin typeface="Aleo"/>
            </a:rPr>
            <a:t>tutkimushankkeessa</a:t>
          </a:r>
          <a:r>
            <a:rPr lang="en-US" b="0" dirty="0">
              <a:latin typeface="Aleo"/>
            </a:rPr>
            <a:t>.</a:t>
          </a:r>
        </a:p>
      </dgm:t>
    </dgm:pt>
    <dgm:pt modelId="{C22C0828-6732-43F5-9704-38F0754BA25E}" type="parTrans" cxnId="{66553C16-5D26-4597-8566-7F16228B96CB}">
      <dgm:prSet/>
      <dgm:spPr/>
      <dgm:t>
        <a:bodyPr/>
        <a:lstStyle/>
        <a:p>
          <a:endParaRPr lang="fi-FI"/>
        </a:p>
      </dgm:t>
    </dgm:pt>
    <dgm:pt modelId="{206DA031-3F21-48F5-82E0-D80203CEE356}" type="sibTrans" cxnId="{66553C16-5D26-4597-8566-7F16228B96CB}">
      <dgm:prSet/>
      <dgm:spPr/>
      <dgm:t>
        <a:bodyPr/>
        <a:lstStyle/>
        <a:p>
          <a:endParaRPr lang="fi-FI"/>
        </a:p>
      </dgm:t>
    </dgm:pt>
    <dgm:pt modelId="{890FC9DA-38B8-42B3-89D6-3B536DEDB727}">
      <dgm:prSet phldr="0"/>
      <dgm:spPr/>
      <dgm:t>
        <a:bodyPr/>
        <a:lstStyle/>
        <a:p>
          <a:pPr rtl="0"/>
          <a:r>
            <a:rPr lang="en-US" dirty="0">
              <a:latin typeface="Aleo"/>
            </a:rPr>
            <a:t>yliopiston </a:t>
          </a:r>
          <a:r>
            <a:rPr lang="en-US" dirty="0" err="1">
              <a:latin typeface="Aleo"/>
            </a:rPr>
            <a:t>tutkimushankkeessa</a:t>
          </a:r>
          <a:r>
            <a:rPr lang="en-US" dirty="0">
              <a:latin typeface="Aleo"/>
            </a:rPr>
            <a:t> </a:t>
          </a:r>
          <a:r>
            <a:rPr lang="en-US" dirty="0" err="1">
              <a:latin typeface="Aleo"/>
            </a:rPr>
            <a:t>opiskelija</a:t>
          </a:r>
          <a:r>
            <a:rPr lang="en-US" dirty="0">
              <a:latin typeface="Aleo"/>
            </a:rPr>
            <a:t> </a:t>
          </a:r>
          <a:r>
            <a:rPr lang="en-US" dirty="0" err="1">
              <a:latin typeface="Aleo"/>
            </a:rPr>
            <a:t>toimii</a:t>
          </a:r>
          <a:r>
            <a:rPr lang="en-US" dirty="0">
              <a:latin typeface="Aleo"/>
            </a:rPr>
            <a:t> </a:t>
          </a:r>
          <a:r>
            <a:rPr lang="en-US" dirty="0" err="1">
              <a:latin typeface="Aleo"/>
            </a:rPr>
            <a:t>käsittelijänä</a:t>
          </a:r>
          <a:r>
            <a:rPr lang="en-US" dirty="0">
              <a:latin typeface="Aleo"/>
            </a:rPr>
            <a:t> </a:t>
          </a:r>
          <a:r>
            <a: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→</a:t>
          </a:r>
          <a:r>
            <a:rPr lang="en-US" dirty="0">
              <a:latin typeface="Aleo"/>
            </a:rPr>
            <a:t> </a:t>
          </a:r>
          <a:r>
            <a:rPr lang="en-US" dirty="0" err="1">
              <a:latin typeface="Aleo"/>
              <a:hlinkClick xmlns:r="http://schemas.openxmlformats.org/officeDocument/2006/relationships" r:id="rId1"/>
            </a:rPr>
            <a:t>sitoumus</a:t>
          </a:r>
          <a:r>
            <a:rPr lang="en-US" dirty="0">
              <a:latin typeface="Aleo"/>
              <a:hlinkClick xmlns:r="http://schemas.openxmlformats.org/officeDocument/2006/relationships" r:id="rId1"/>
            </a:rPr>
            <a:t> </a:t>
          </a:r>
          <a:r>
            <a:rPr lang="en-US" dirty="0" err="1">
              <a:latin typeface="Aleo"/>
              <a:hlinkClick xmlns:r="http://schemas.openxmlformats.org/officeDocument/2006/relationships" r:id="rId1"/>
            </a:rPr>
            <a:t>henkilötietojen</a:t>
          </a:r>
          <a:r>
            <a:rPr lang="en-US" dirty="0">
              <a:latin typeface="Aleo"/>
              <a:hlinkClick xmlns:r="http://schemas.openxmlformats.org/officeDocument/2006/relationships" r:id="rId1"/>
            </a:rPr>
            <a:t> </a:t>
          </a:r>
          <a:r>
            <a:rPr lang="en-US" dirty="0" err="1">
              <a:latin typeface="Aleo"/>
              <a:hlinkClick xmlns:r="http://schemas.openxmlformats.org/officeDocument/2006/relationships" r:id="rId1"/>
            </a:rPr>
            <a:t>käsittelyä</a:t>
          </a:r>
          <a:r>
            <a:rPr lang="en-US" dirty="0">
              <a:latin typeface="Aleo"/>
              <a:hlinkClick xmlns:r="http://schemas.openxmlformats.org/officeDocument/2006/relationships" r:id="rId1"/>
            </a:rPr>
            <a:t> </a:t>
          </a:r>
          <a:r>
            <a:rPr lang="en-US" dirty="0" err="1">
              <a:latin typeface="Aleo"/>
              <a:hlinkClick xmlns:r="http://schemas.openxmlformats.org/officeDocument/2006/relationships" r:id="rId1"/>
            </a:rPr>
            <a:t>koskien</a:t>
          </a:r>
          <a:r>
            <a:rPr lang="en-US" dirty="0">
              <a:latin typeface="Aleo"/>
              <a:hlinkClick xmlns:r="http://schemas.openxmlformats.org/officeDocument/2006/relationships" r:id="rId1"/>
            </a:rPr>
            <a:t>.</a:t>
          </a:r>
        </a:p>
      </dgm:t>
    </dgm:pt>
    <dgm:pt modelId="{39015C7C-E93E-44A7-8335-E4F903E4556E}" type="parTrans" cxnId="{759F786B-FCC0-49F2-ABF4-89B6C1D6119F}">
      <dgm:prSet/>
      <dgm:spPr/>
      <dgm:t>
        <a:bodyPr/>
        <a:lstStyle/>
        <a:p>
          <a:endParaRPr lang="fi-FI"/>
        </a:p>
      </dgm:t>
    </dgm:pt>
    <dgm:pt modelId="{56755E06-8AFB-4655-AC64-D9339AE85150}" type="sibTrans" cxnId="{759F786B-FCC0-49F2-ABF4-89B6C1D6119F}">
      <dgm:prSet/>
      <dgm:spPr/>
      <dgm:t>
        <a:bodyPr/>
        <a:lstStyle/>
        <a:p>
          <a:endParaRPr lang="fi-FI"/>
        </a:p>
      </dgm:t>
    </dgm:pt>
    <dgm:pt modelId="{7AD85C4E-1E08-4CCC-915A-528E3FFDF89E}" type="pres">
      <dgm:prSet presAssocID="{95A176A6-8882-4A81-BA34-6B7EDCEE384F}" presName="Name0" presStyleCnt="0">
        <dgm:presLayoutVars>
          <dgm:dir/>
          <dgm:animLvl val="lvl"/>
          <dgm:resizeHandles val="exact"/>
        </dgm:presLayoutVars>
      </dgm:prSet>
      <dgm:spPr/>
    </dgm:pt>
    <dgm:pt modelId="{0A396270-6CE5-47F6-9FF9-7A84C3AB8F10}" type="pres">
      <dgm:prSet presAssocID="{367B3B59-4539-434F-8B3F-FE6C5A9C6BA3}" presName="composite" presStyleCnt="0"/>
      <dgm:spPr/>
    </dgm:pt>
    <dgm:pt modelId="{8520D89E-B9FE-4E4A-91F7-45204A10F728}" type="pres">
      <dgm:prSet presAssocID="{367B3B59-4539-434F-8B3F-FE6C5A9C6BA3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D0F65D78-F19B-4820-9DEB-EEAAB15CA18B}" type="pres">
      <dgm:prSet presAssocID="{367B3B59-4539-434F-8B3F-FE6C5A9C6BA3}" presName="desTx" presStyleLbl="alignAccFollowNode1" presStyleIdx="0" presStyleCnt="2">
        <dgm:presLayoutVars>
          <dgm:bulletEnabled val="1"/>
        </dgm:presLayoutVars>
      </dgm:prSet>
      <dgm:spPr/>
    </dgm:pt>
    <dgm:pt modelId="{E08B71C6-10F5-44C2-A88F-162381036DB8}" type="pres">
      <dgm:prSet presAssocID="{E66B62EA-57C1-4443-BCD2-9F3DA45A494C}" presName="space" presStyleCnt="0"/>
      <dgm:spPr/>
    </dgm:pt>
    <dgm:pt modelId="{A07824F9-1815-4E52-8FCC-AC51CE33B718}" type="pres">
      <dgm:prSet presAssocID="{27F719F9-868B-4AAC-8903-FBDFACD00F2B}" presName="composite" presStyleCnt="0"/>
      <dgm:spPr/>
    </dgm:pt>
    <dgm:pt modelId="{766FEA5B-00B4-428D-B7CA-CCCC3DC70791}" type="pres">
      <dgm:prSet presAssocID="{27F719F9-868B-4AAC-8903-FBDFACD00F2B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76A27A3F-9E6B-433C-998F-5825C3AB323E}" type="pres">
      <dgm:prSet presAssocID="{27F719F9-868B-4AAC-8903-FBDFACD00F2B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C6F00315-35E2-404B-8384-E62732EB5939}" type="presOf" srcId="{95A176A6-8882-4A81-BA34-6B7EDCEE384F}" destId="{7AD85C4E-1E08-4CCC-915A-528E3FFDF89E}" srcOrd="0" destOrd="0" presId="urn:microsoft.com/office/officeart/2005/8/layout/hList1"/>
    <dgm:cxn modelId="{66553C16-5D26-4597-8566-7F16228B96CB}" srcId="{367B3B59-4539-434F-8B3F-FE6C5A9C6BA3}" destId="{BC8A7219-CDA6-4DDA-A308-F7D0E59C9569}" srcOrd="1" destOrd="0" parTransId="{C22C0828-6732-43F5-9704-38F0754BA25E}" sibTransId="{206DA031-3F21-48F5-82E0-D80203CEE356}"/>
    <dgm:cxn modelId="{86F20917-E2C3-4A3D-B48B-E816B06A34C4}" type="presOf" srcId="{367B3B59-4539-434F-8B3F-FE6C5A9C6BA3}" destId="{8520D89E-B9FE-4E4A-91F7-45204A10F728}" srcOrd="0" destOrd="0" presId="urn:microsoft.com/office/officeart/2005/8/layout/hList1"/>
    <dgm:cxn modelId="{561CB329-6E41-46CD-A22C-B032AC8A787D}" type="presOf" srcId="{8CA2F77A-1B9C-4DB8-A90D-99C2D339FDC8}" destId="{76A27A3F-9E6B-433C-998F-5825C3AB323E}" srcOrd="0" destOrd="1" presId="urn:microsoft.com/office/officeart/2005/8/layout/hList1"/>
    <dgm:cxn modelId="{77B1543D-E8DE-44D5-AF27-49E8BEF84919}" srcId="{E1DED0DF-6113-48AE-9E38-B34E21B9214A}" destId="{8CA2F77A-1B9C-4DB8-A90D-99C2D339FDC8}" srcOrd="0" destOrd="0" parTransId="{B00867BF-8348-4FBE-B5D7-40AEC481B332}" sibTransId="{DDF17591-9C81-4747-87CB-D05EE6431DD1}"/>
    <dgm:cxn modelId="{6FB12A66-B145-49DB-891D-59BC92035C36}" type="presOf" srcId="{27F719F9-868B-4AAC-8903-FBDFACD00F2B}" destId="{766FEA5B-00B4-428D-B7CA-CCCC3DC70791}" srcOrd="0" destOrd="0" presId="urn:microsoft.com/office/officeart/2005/8/layout/hList1"/>
    <dgm:cxn modelId="{759F786B-FCC0-49F2-ABF4-89B6C1D6119F}" srcId="{27F719F9-868B-4AAC-8903-FBDFACD00F2B}" destId="{890FC9DA-38B8-42B3-89D6-3B536DEDB727}" srcOrd="1" destOrd="0" parTransId="{39015C7C-E93E-44A7-8335-E4F903E4556E}" sibTransId="{56755E06-8AFB-4655-AC64-D9339AE85150}"/>
    <dgm:cxn modelId="{FF778358-658E-4D89-BB36-2552FD4CD9F7}" srcId="{27F719F9-868B-4AAC-8903-FBDFACD00F2B}" destId="{E1DED0DF-6113-48AE-9E38-B34E21B9214A}" srcOrd="0" destOrd="0" parTransId="{4AAD65CC-9FFB-4128-8E6D-464808BB8D2D}" sibTransId="{80E07A51-BE97-4D60-A295-02C82C2FF78A}"/>
    <dgm:cxn modelId="{791DC379-F01C-4764-BF2D-201726DF24EE}" type="presOf" srcId="{9D8E22FE-DA30-4FA9-922A-304046152C9E}" destId="{D0F65D78-F19B-4820-9DEB-EEAAB15CA18B}" srcOrd="0" destOrd="0" presId="urn:microsoft.com/office/officeart/2005/8/layout/hList1"/>
    <dgm:cxn modelId="{2479795A-364F-4CE2-B64F-867D3D5018C2}" srcId="{95A176A6-8882-4A81-BA34-6B7EDCEE384F}" destId="{27F719F9-868B-4AAC-8903-FBDFACD00F2B}" srcOrd="1" destOrd="0" parTransId="{941A2CDF-2746-492A-A7FE-653CCBA278DC}" sibTransId="{AC39D7C4-E1D6-4AC7-BF0A-AACEAFC66CA1}"/>
    <dgm:cxn modelId="{0E09D58A-A909-4AF5-BEDD-835E74D90F3B}" srcId="{367B3B59-4539-434F-8B3F-FE6C5A9C6BA3}" destId="{9D8E22FE-DA30-4FA9-922A-304046152C9E}" srcOrd="0" destOrd="0" parTransId="{063798DB-EE5F-496C-9722-31A824779780}" sibTransId="{914080F0-767D-4B9E-8289-8D8D5967D898}"/>
    <dgm:cxn modelId="{9F95E6A0-A164-4A88-90E2-DDD2AB725B4A}" type="presOf" srcId="{BC8A7219-CDA6-4DDA-A308-F7D0E59C9569}" destId="{D0F65D78-F19B-4820-9DEB-EEAAB15CA18B}" srcOrd="0" destOrd="1" presId="urn:microsoft.com/office/officeart/2005/8/layout/hList1"/>
    <dgm:cxn modelId="{CFCA2AB0-AA1F-4F03-81C0-CF9F1E196D5C}" srcId="{95A176A6-8882-4A81-BA34-6B7EDCEE384F}" destId="{367B3B59-4539-434F-8B3F-FE6C5A9C6BA3}" srcOrd="0" destOrd="0" parTransId="{0D0F87C9-8C4C-41E1-B91F-9541E7C73ED0}" sibTransId="{E66B62EA-57C1-4443-BCD2-9F3DA45A494C}"/>
    <dgm:cxn modelId="{5CE4F5B2-0939-4BAB-8CB5-C7885A533153}" type="presOf" srcId="{890FC9DA-38B8-42B3-89D6-3B536DEDB727}" destId="{76A27A3F-9E6B-433C-998F-5825C3AB323E}" srcOrd="0" destOrd="2" presId="urn:microsoft.com/office/officeart/2005/8/layout/hList1"/>
    <dgm:cxn modelId="{6B6846BB-BE23-4574-ABBA-D206A89F5A92}" type="presOf" srcId="{E1DED0DF-6113-48AE-9E38-B34E21B9214A}" destId="{76A27A3F-9E6B-433C-998F-5825C3AB323E}" srcOrd="0" destOrd="0" presId="urn:microsoft.com/office/officeart/2005/8/layout/hList1"/>
    <dgm:cxn modelId="{18CE6E76-C51B-46DB-9C02-C7101930D7BA}" type="presParOf" srcId="{7AD85C4E-1E08-4CCC-915A-528E3FFDF89E}" destId="{0A396270-6CE5-47F6-9FF9-7A84C3AB8F10}" srcOrd="0" destOrd="0" presId="urn:microsoft.com/office/officeart/2005/8/layout/hList1"/>
    <dgm:cxn modelId="{EA4666FB-457E-4EB4-955A-B0950720B8F5}" type="presParOf" srcId="{0A396270-6CE5-47F6-9FF9-7A84C3AB8F10}" destId="{8520D89E-B9FE-4E4A-91F7-45204A10F728}" srcOrd="0" destOrd="0" presId="urn:microsoft.com/office/officeart/2005/8/layout/hList1"/>
    <dgm:cxn modelId="{5D179ED6-E53A-4D96-8AFB-B786801466FE}" type="presParOf" srcId="{0A396270-6CE5-47F6-9FF9-7A84C3AB8F10}" destId="{D0F65D78-F19B-4820-9DEB-EEAAB15CA18B}" srcOrd="1" destOrd="0" presId="urn:microsoft.com/office/officeart/2005/8/layout/hList1"/>
    <dgm:cxn modelId="{DA2C9A9B-C7BA-4100-9F64-5A72F68C3701}" type="presParOf" srcId="{7AD85C4E-1E08-4CCC-915A-528E3FFDF89E}" destId="{E08B71C6-10F5-44C2-A88F-162381036DB8}" srcOrd="1" destOrd="0" presId="urn:microsoft.com/office/officeart/2005/8/layout/hList1"/>
    <dgm:cxn modelId="{5B2499EF-57BB-4490-88BA-A3A996767774}" type="presParOf" srcId="{7AD85C4E-1E08-4CCC-915A-528E3FFDF89E}" destId="{A07824F9-1815-4E52-8FCC-AC51CE33B718}" srcOrd="2" destOrd="0" presId="urn:microsoft.com/office/officeart/2005/8/layout/hList1"/>
    <dgm:cxn modelId="{BFD7C895-5D52-48A8-B5C4-9645EE4CA8ED}" type="presParOf" srcId="{A07824F9-1815-4E52-8FCC-AC51CE33B718}" destId="{766FEA5B-00B4-428D-B7CA-CCCC3DC70791}" srcOrd="0" destOrd="0" presId="urn:microsoft.com/office/officeart/2005/8/layout/hList1"/>
    <dgm:cxn modelId="{2400BE6F-F431-451B-B102-233CC27C633C}" type="presParOf" srcId="{A07824F9-1815-4E52-8FCC-AC51CE33B718}" destId="{76A27A3F-9E6B-433C-998F-5825C3AB323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351DBB4-7910-4056-BC67-3659B283D7A6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DD2E996-712E-481C-A5E4-7A6AB9F7013D}">
      <dgm:prSet/>
      <dgm:spPr/>
      <dgm:t>
        <a:bodyPr/>
        <a:lstStyle/>
        <a:p>
          <a:r>
            <a:rPr lang="en-US"/>
            <a:t>Tietosuojailmoitus ja suostumuslomakkeet</a:t>
          </a:r>
        </a:p>
      </dgm:t>
    </dgm:pt>
    <dgm:pt modelId="{6EAE9C91-C883-4E3A-8A29-84D60D7D25B0}" type="parTrans" cxnId="{5A6BADAC-0A6D-4A4B-9174-415EF8CB772E}">
      <dgm:prSet/>
      <dgm:spPr/>
      <dgm:t>
        <a:bodyPr/>
        <a:lstStyle/>
        <a:p>
          <a:endParaRPr lang="en-US"/>
        </a:p>
      </dgm:t>
    </dgm:pt>
    <dgm:pt modelId="{B9EAD74E-3F7C-4EE3-8F5A-E9130AC7BCA8}" type="sibTrans" cxnId="{5A6BADAC-0A6D-4A4B-9174-415EF8CB772E}">
      <dgm:prSet/>
      <dgm:spPr/>
      <dgm:t>
        <a:bodyPr/>
        <a:lstStyle/>
        <a:p>
          <a:endParaRPr lang="en-US"/>
        </a:p>
      </dgm:t>
    </dgm:pt>
    <dgm:pt modelId="{FF28A568-C275-4F38-BE76-E031FFE32579}">
      <dgm:prSet/>
      <dgm:spPr/>
      <dgm:t>
        <a:bodyPr/>
        <a:lstStyle/>
        <a:p>
          <a:r>
            <a:rPr lang="en-US"/>
            <a:t>Eettinen ennakkoarviointi</a:t>
          </a:r>
        </a:p>
      </dgm:t>
    </dgm:pt>
    <dgm:pt modelId="{6AE395DB-EDDE-421A-B825-26772DBA214F}" type="parTrans" cxnId="{89C270EA-5E2C-4814-B6B6-E42A421E21D0}">
      <dgm:prSet/>
      <dgm:spPr/>
      <dgm:t>
        <a:bodyPr/>
        <a:lstStyle/>
        <a:p>
          <a:endParaRPr lang="en-US"/>
        </a:p>
      </dgm:t>
    </dgm:pt>
    <dgm:pt modelId="{C3F229EC-0F56-4723-962B-F5D77CE4FE38}" type="sibTrans" cxnId="{89C270EA-5E2C-4814-B6B6-E42A421E21D0}">
      <dgm:prSet/>
      <dgm:spPr/>
      <dgm:t>
        <a:bodyPr/>
        <a:lstStyle/>
        <a:p>
          <a:endParaRPr lang="en-US"/>
        </a:p>
      </dgm:t>
    </dgm:pt>
    <dgm:pt modelId="{1709E784-0932-4577-8027-DB1ECE714DBC}">
      <dgm:prSet/>
      <dgm:spPr/>
      <dgm:t>
        <a:bodyPr/>
        <a:lstStyle/>
        <a:p>
          <a:r>
            <a:rPr lang="en-US"/>
            <a:t>Käsittelysopimukset</a:t>
          </a:r>
        </a:p>
      </dgm:t>
    </dgm:pt>
    <dgm:pt modelId="{423755F4-9D3A-4F5D-AE92-103C3B6B2AFE}" type="parTrans" cxnId="{07ACB39F-E61D-4DE7-9DEB-F133FD436307}">
      <dgm:prSet/>
      <dgm:spPr/>
      <dgm:t>
        <a:bodyPr/>
        <a:lstStyle/>
        <a:p>
          <a:endParaRPr lang="en-US"/>
        </a:p>
      </dgm:t>
    </dgm:pt>
    <dgm:pt modelId="{E63C44FA-5240-4746-8CB2-85166B01E66A}" type="sibTrans" cxnId="{07ACB39F-E61D-4DE7-9DEB-F133FD436307}">
      <dgm:prSet/>
      <dgm:spPr/>
      <dgm:t>
        <a:bodyPr/>
        <a:lstStyle/>
        <a:p>
          <a:endParaRPr lang="en-US"/>
        </a:p>
      </dgm:t>
    </dgm:pt>
    <dgm:pt modelId="{2E7B6EDB-F149-425F-92E5-71220C21ED19}">
      <dgm:prSet/>
      <dgm:spPr/>
      <dgm:t>
        <a:bodyPr/>
        <a:lstStyle/>
        <a:p>
          <a:r>
            <a:rPr lang="en-US"/>
            <a:t>Vaikutusten arviointi</a:t>
          </a:r>
        </a:p>
      </dgm:t>
    </dgm:pt>
    <dgm:pt modelId="{EFB4FA37-4C52-4E23-9AF1-53BAD8D031C2}" type="parTrans" cxnId="{3E7B29BB-4B54-4B81-8580-9B94F6DE5AB3}">
      <dgm:prSet/>
      <dgm:spPr/>
      <dgm:t>
        <a:bodyPr/>
        <a:lstStyle/>
        <a:p>
          <a:endParaRPr lang="en-US"/>
        </a:p>
      </dgm:t>
    </dgm:pt>
    <dgm:pt modelId="{542DAB3C-4F5D-4B5A-B52C-A4B47B2445F3}" type="sibTrans" cxnId="{3E7B29BB-4B54-4B81-8580-9B94F6DE5AB3}">
      <dgm:prSet/>
      <dgm:spPr/>
      <dgm:t>
        <a:bodyPr/>
        <a:lstStyle/>
        <a:p>
          <a:endParaRPr lang="en-US"/>
        </a:p>
      </dgm:t>
    </dgm:pt>
    <dgm:pt modelId="{C5927868-600E-429E-A86D-510FA30D092A}">
      <dgm:prSet/>
      <dgm:spPr/>
      <dgm:t>
        <a:bodyPr/>
        <a:lstStyle/>
        <a:p>
          <a:r>
            <a:rPr lang="en-US" dirty="0" err="1"/>
            <a:t>Tietosuojavastaava</a:t>
          </a:r>
          <a:r>
            <a:rPr lang="en-US" dirty="0"/>
            <a:t>, </a:t>
          </a:r>
          <a:r>
            <a:rPr lang="en-US" dirty="0" err="1"/>
            <a:t>tietoturvapäällikkö</a:t>
          </a:r>
          <a:r>
            <a:rPr lang="en-US" dirty="0"/>
            <a:t>, </a:t>
          </a:r>
          <a:r>
            <a:rPr lang="en-US" dirty="0" err="1"/>
            <a:t>kirjaamo</a:t>
          </a:r>
          <a:r>
            <a:rPr lang="en-US" dirty="0"/>
            <a:t>.</a:t>
          </a:r>
        </a:p>
      </dgm:t>
    </dgm:pt>
    <dgm:pt modelId="{0AC790F0-222B-4118-9F00-BC82DE8A56B6}" type="parTrans" cxnId="{26FBF841-F668-45AF-A125-891FB6708ADA}">
      <dgm:prSet/>
      <dgm:spPr/>
      <dgm:t>
        <a:bodyPr/>
        <a:lstStyle/>
        <a:p>
          <a:endParaRPr lang="en-US"/>
        </a:p>
      </dgm:t>
    </dgm:pt>
    <dgm:pt modelId="{7C7AD0D0-80DC-4EDF-8EB8-6FD39E96D1A0}" type="sibTrans" cxnId="{26FBF841-F668-45AF-A125-891FB6708ADA}">
      <dgm:prSet/>
      <dgm:spPr/>
      <dgm:t>
        <a:bodyPr/>
        <a:lstStyle/>
        <a:p>
          <a:endParaRPr lang="en-US"/>
        </a:p>
      </dgm:t>
    </dgm:pt>
    <dgm:pt modelId="{20D74677-6BB0-4053-8530-28ED33B91573}" type="pres">
      <dgm:prSet presAssocID="{E351DBB4-7910-4056-BC67-3659B283D7A6}" presName="vert0" presStyleCnt="0">
        <dgm:presLayoutVars>
          <dgm:dir/>
          <dgm:animOne val="branch"/>
          <dgm:animLvl val="lvl"/>
        </dgm:presLayoutVars>
      </dgm:prSet>
      <dgm:spPr/>
    </dgm:pt>
    <dgm:pt modelId="{02821017-6878-482A-8A42-BB28549E4287}" type="pres">
      <dgm:prSet presAssocID="{ADD2E996-712E-481C-A5E4-7A6AB9F7013D}" presName="thickLine" presStyleLbl="alignNode1" presStyleIdx="0" presStyleCnt="5"/>
      <dgm:spPr/>
    </dgm:pt>
    <dgm:pt modelId="{E81B8B66-41B9-419F-A7EA-563452873282}" type="pres">
      <dgm:prSet presAssocID="{ADD2E996-712E-481C-A5E4-7A6AB9F7013D}" presName="horz1" presStyleCnt="0"/>
      <dgm:spPr/>
    </dgm:pt>
    <dgm:pt modelId="{BF1A441E-BF83-4970-A27D-79D4C16748EA}" type="pres">
      <dgm:prSet presAssocID="{ADD2E996-712E-481C-A5E4-7A6AB9F7013D}" presName="tx1" presStyleLbl="revTx" presStyleIdx="0" presStyleCnt="5"/>
      <dgm:spPr/>
    </dgm:pt>
    <dgm:pt modelId="{8CDE15B5-812D-4893-A1B4-853A5D152589}" type="pres">
      <dgm:prSet presAssocID="{ADD2E996-712E-481C-A5E4-7A6AB9F7013D}" presName="vert1" presStyleCnt="0"/>
      <dgm:spPr/>
    </dgm:pt>
    <dgm:pt modelId="{3641C133-717C-4A2C-9992-AD70E0D71490}" type="pres">
      <dgm:prSet presAssocID="{FF28A568-C275-4F38-BE76-E031FFE32579}" presName="thickLine" presStyleLbl="alignNode1" presStyleIdx="1" presStyleCnt="5"/>
      <dgm:spPr/>
    </dgm:pt>
    <dgm:pt modelId="{84ACF69B-79F0-48E8-A1BA-BF23B698735D}" type="pres">
      <dgm:prSet presAssocID="{FF28A568-C275-4F38-BE76-E031FFE32579}" presName="horz1" presStyleCnt="0"/>
      <dgm:spPr/>
    </dgm:pt>
    <dgm:pt modelId="{513FF135-2F2E-4EBB-896C-F4AA95C3A2CA}" type="pres">
      <dgm:prSet presAssocID="{FF28A568-C275-4F38-BE76-E031FFE32579}" presName="tx1" presStyleLbl="revTx" presStyleIdx="1" presStyleCnt="5"/>
      <dgm:spPr/>
    </dgm:pt>
    <dgm:pt modelId="{507C947D-8B0C-4097-86DA-64F870F76A20}" type="pres">
      <dgm:prSet presAssocID="{FF28A568-C275-4F38-BE76-E031FFE32579}" presName="vert1" presStyleCnt="0"/>
      <dgm:spPr/>
    </dgm:pt>
    <dgm:pt modelId="{36EB272D-D30C-4BA2-B754-B4FAE3579B90}" type="pres">
      <dgm:prSet presAssocID="{1709E784-0932-4577-8027-DB1ECE714DBC}" presName="thickLine" presStyleLbl="alignNode1" presStyleIdx="2" presStyleCnt="5"/>
      <dgm:spPr/>
    </dgm:pt>
    <dgm:pt modelId="{F8EDEEC7-9FE2-4C7E-95EA-CE4F13B19E3E}" type="pres">
      <dgm:prSet presAssocID="{1709E784-0932-4577-8027-DB1ECE714DBC}" presName="horz1" presStyleCnt="0"/>
      <dgm:spPr/>
    </dgm:pt>
    <dgm:pt modelId="{7C13BA3F-A812-4E91-9069-A18B33E4E73D}" type="pres">
      <dgm:prSet presAssocID="{1709E784-0932-4577-8027-DB1ECE714DBC}" presName="tx1" presStyleLbl="revTx" presStyleIdx="2" presStyleCnt="5"/>
      <dgm:spPr/>
    </dgm:pt>
    <dgm:pt modelId="{BFA1F6B3-0E74-4D4E-893B-04F2B03822D9}" type="pres">
      <dgm:prSet presAssocID="{1709E784-0932-4577-8027-DB1ECE714DBC}" presName="vert1" presStyleCnt="0"/>
      <dgm:spPr/>
    </dgm:pt>
    <dgm:pt modelId="{3158D3C3-7910-4DCC-A569-1869DB069D8D}" type="pres">
      <dgm:prSet presAssocID="{2E7B6EDB-F149-425F-92E5-71220C21ED19}" presName="thickLine" presStyleLbl="alignNode1" presStyleIdx="3" presStyleCnt="5"/>
      <dgm:spPr/>
    </dgm:pt>
    <dgm:pt modelId="{DB926A27-2DBC-48E6-86BE-A26C1B94B413}" type="pres">
      <dgm:prSet presAssocID="{2E7B6EDB-F149-425F-92E5-71220C21ED19}" presName="horz1" presStyleCnt="0"/>
      <dgm:spPr/>
    </dgm:pt>
    <dgm:pt modelId="{F5E3167F-F70E-4706-A943-35696F080332}" type="pres">
      <dgm:prSet presAssocID="{2E7B6EDB-F149-425F-92E5-71220C21ED19}" presName="tx1" presStyleLbl="revTx" presStyleIdx="3" presStyleCnt="5"/>
      <dgm:spPr/>
    </dgm:pt>
    <dgm:pt modelId="{3BF95796-B86F-4EC1-BF40-9F70E876ABCA}" type="pres">
      <dgm:prSet presAssocID="{2E7B6EDB-F149-425F-92E5-71220C21ED19}" presName="vert1" presStyleCnt="0"/>
      <dgm:spPr/>
    </dgm:pt>
    <dgm:pt modelId="{A69D6CB7-B48D-459D-A3BD-61E6792C4D70}" type="pres">
      <dgm:prSet presAssocID="{C5927868-600E-429E-A86D-510FA30D092A}" presName="thickLine" presStyleLbl="alignNode1" presStyleIdx="4" presStyleCnt="5"/>
      <dgm:spPr/>
    </dgm:pt>
    <dgm:pt modelId="{86820202-93D4-40E5-BB3A-98498AB79586}" type="pres">
      <dgm:prSet presAssocID="{C5927868-600E-429E-A86D-510FA30D092A}" presName="horz1" presStyleCnt="0"/>
      <dgm:spPr/>
    </dgm:pt>
    <dgm:pt modelId="{8B0744C6-D6EC-4C07-886F-93235E995A00}" type="pres">
      <dgm:prSet presAssocID="{C5927868-600E-429E-A86D-510FA30D092A}" presName="tx1" presStyleLbl="revTx" presStyleIdx="4" presStyleCnt="5"/>
      <dgm:spPr/>
    </dgm:pt>
    <dgm:pt modelId="{F8EF5BE6-ED1E-44F7-A6E5-1D9D2CB41A01}" type="pres">
      <dgm:prSet presAssocID="{C5927868-600E-429E-A86D-510FA30D092A}" presName="vert1" presStyleCnt="0"/>
      <dgm:spPr/>
    </dgm:pt>
  </dgm:ptLst>
  <dgm:cxnLst>
    <dgm:cxn modelId="{CC237717-C9C3-449C-BEAF-1B8FD7A4DDDB}" type="presOf" srcId="{1709E784-0932-4577-8027-DB1ECE714DBC}" destId="{7C13BA3F-A812-4E91-9069-A18B33E4E73D}" srcOrd="0" destOrd="0" presId="urn:microsoft.com/office/officeart/2008/layout/LinedList"/>
    <dgm:cxn modelId="{B224D83F-E3C6-4D58-962E-609502EA6C59}" type="presOf" srcId="{E351DBB4-7910-4056-BC67-3659B283D7A6}" destId="{20D74677-6BB0-4053-8530-28ED33B91573}" srcOrd="0" destOrd="0" presId="urn:microsoft.com/office/officeart/2008/layout/LinedList"/>
    <dgm:cxn modelId="{26FBF841-F668-45AF-A125-891FB6708ADA}" srcId="{E351DBB4-7910-4056-BC67-3659B283D7A6}" destId="{C5927868-600E-429E-A86D-510FA30D092A}" srcOrd="4" destOrd="0" parTransId="{0AC790F0-222B-4118-9F00-BC82DE8A56B6}" sibTransId="{7C7AD0D0-80DC-4EDF-8EB8-6FD39E96D1A0}"/>
    <dgm:cxn modelId="{07ACB39F-E61D-4DE7-9DEB-F133FD436307}" srcId="{E351DBB4-7910-4056-BC67-3659B283D7A6}" destId="{1709E784-0932-4577-8027-DB1ECE714DBC}" srcOrd="2" destOrd="0" parTransId="{423755F4-9D3A-4F5D-AE92-103C3B6B2AFE}" sibTransId="{E63C44FA-5240-4746-8CB2-85166B01E66A}"/>
    <dgm:cxn modelId="{5A6BADAC-0A6D-4A4B-9174-415EF8CB772E}" srcId="{E351DBB4-7910-4056-BC67-3659B283D7A6}" destId="{ADD2E996-712E-481C-A5E4-7A6AB9F7013D}" srcOrd="0" destOrd="0" parTransId="{6EAE9C91-C883-4E3A-8A29-84D60D7D25B0}" sibTransId="{B9EAD74E-3F7C-4EE3-8F5A-E9130AC7BCA8}"/>
    <dgm:cxn modelId="{703573B8-8648-442D-8153-831D8DA72FD3}" type="presOf" srcId="{C5927868-600E-429E-A86D-510FA30D092A}" destId="{8B0744C6-D6EC-4C07-886F-93235E995A00}" srcOrd="0" destOrd="0" presId="urn:microsoft.com/office/officeart/2008/layout/LinedList"/>
    <dgm:cxn modelId="{3E7B29BB-4B54-4B81-8580-9B94F6DE5AB3}" srcId="{E351DBB4-7910-4056-BC67-3659B283D7A6}" destId="{2E7B6EDB-F149-425F-92E5-71220C21ED19}" srcOrd="3" destOrd="0" parTransId="{EFB4FA37-4C52-4E23-9AF1-53BAD8D031C2}" sibTransId="{542DAB3C-4F5D-4B5A-B52C-A4B47B2445F3}"/>
    <dgm:cxn modelId="{0E03E1BC-A834-41D0-A9C2-1D23947E8B2A}" type="presOf" srcId="{2E7B6EDB-F149-425F-92E5-71220C21ED19}" destId="{F5E3167F-F70E-4706-A943-35696F080332}" srcOrd="0" destOrd="0" presId="urn:microsoft.com/office/officeart/2008/layout/LinedList"/>
    <dgm:cxn modelId="{4B645CC9-5582-491B-B776-CC6F38357A9F}" type="presOf" srcId="{FF28A568-C275-4F38-BE76-E031FFE32579}" destId="{513FF135-2F2E-4EBB-896C-F4AA95C3A2CA}" srcOrd="0" destOrd="0" presId="urn:microsoft.com/office/officeart/2008/layout/LinedList"/>
    <dgm:cxn modelId="{C7FFB3E7-F186-4B04-92AA-41E51962C122}" type="presOf" srcId="{ADD2E996-712E-481C-A5E4-7A6AB9F7013D}" destId="{BF1A441E-BF83-4970-A27D-79D4C16748EA}" srcOrd="0" destOrd="0" presId="urn:microsoft.com/office/officeart/2008/layout/LinedList"/>
    <dgm:cxn modelId="{89C270EA-5E2C-4814-B6B6-E42A421E21D0}" srcId="{E351DBB4-7910-4056-BC67-3659B283D7A6}" destId="{FF28A568-C275-4F38-BE76-E031FFE32579}" srcOrd="1" destOrd="0" parTransId="{6AE395DB-EDDE-421A-B825-26772DBA214F}" sibTransId="{C3F229EC-0F56-4723-962B-F5D77CE4FE38}"/>
    <dgm:cxn modelId="{F0F10D8F-D1AE-446B-A080-CD235D94114A}" type="presParOf" srcId="{20D74677-6BB0-4053-8530-28ED33B91573}" destId="{02821017-6878-482A-8A42-BB28549E4287}" srcOrd="0" destOrd="0" presId="urn:microsoft.com/office/officeart/2008/layout/LinedList"/>
    <dgm:cxn modelId="{0EC2B743-7BDD-4ADD-8C84-FCD55F29E58E}" type="presParOf" srcId="{20D74677-6BB0-4053-8530-28ED33B91573}" destId="{E81B8B66-41B9-419F-A7EA-563452873282}" srcOrd="1" destOrd="0" presId="urn:microsoft.com/office/officeart/2008/layout/LinedList"/>
    <dgm:cxn modelId="{15013980-8B5F-41EB-9145-1FE0A724F209}" type="presParOf" srcId="{E81B8B66-41B9-419F-A7EA-563452873282}" destId="{BF1A441E-BF83-4970-A27D-79D4C16748EA}" srcOrd="0" destOrd="0" presId="urn:microsoft.com/office/officeart/2008/layout/LinedList"/>
    <dgm:cxn modelId="{E434F521-BA78-4E58-82B5-692D870D8234}" type="presParOf" srcId="{E81B8B66-41B9-419F-A7EA-563452873282}" destId="{8CDE15B5-812D-4893-A1B4-853A5D152589}" srcOrd="1" destOrd="0" presId="urn:microsoft.com/office/officeart/2008/layout/LinedList"/>
    <dgm:cxn modelId="{D0C65EA0-3EBA-40E2-A64F-85F5DC4158D1}" type="presParOf" srcId="{20D74677-6BB0-4053-8530-28ED33B91573}" destId="{3641C133-717C-4A2C-9992-AD70E0D71490}" srcOrd="2" destOrd="0" presId="urn:microsoft.com/office/officeart/2008/layout/LinedList"/>
    <dgm:cxn modelId="{4CEBCE37-543F-459E-9577-B2A282D07B69}" type="presParOf" srcId="{20D74677-6BB0-4053-8530-28ED33B91573}" destId="{84ACF69B-79F0-48E8-A1BA-BF23B698735D}" srcOrd="3" destOrd="0" presId="urn:microsoft.com/office/officeart/2008/layout/LinedList"/>
    <dgm:cxn modelId="{26C3F910-5592-4605-B03B-380D0EFAF72C}" type="presParOf" srcId="{84ACF69B-79F0-48E8-A1BA-BF23B698735D}" destId="{513FF135-2F2E-4EBB-896C-F4AA95C3A2CA}" srcOrd="0" destOrd="0" presId="urn:microsoft.com/office/officeart/2008/layout/LinedList"/>
    <dgm:cxn modelId="{87375B17-55A2-4ECD-AACE-9B876DD20A3E}" type="presParOf" srcId="{84ACF69B-79F0-48E8-A1BA-BF23B698735D}" destId="{507C947D-8B0C-4097-86DA-64F870F76A20}" srcOrd="1" destOrd="0" presId="urn:microsoft.com/office/officeart/2008/layout/LinedList"/>
    <dgm:cxn modelId="{518C528D-9CCE-47D7-96AD-698FF4A781A4}" type="presParOf" srcId="{20D74677-6BB0-4053-8530-28ED33B91573}" destId="{36EB272D-D30C-4BA2-B754-B4FAE3579B90}" srcOrd="4" destOrd="0" presId="urn:microsoft.com/office/officeart/2008/layout/LinedList"/>
    <dgm:cxn modelId="{58951127-B110-4EB9-8E80-A94AD41C44C9}" type="presParOf" srcId="{20D74677-6BB0-4053-8530-28ED33B91573}" destId="{F8EDEEC7-9FE2-4C7E-95EA-CE4F13B19E3E}" srcOrd="5" destOrd="0" presId="urn:microsoft.com/office/officeart/2008/layout/LinedList"/>
    <dgm:cxn modelId="{82C5F5C0-641F-45D5-B61C-4013066FD5E1}" type="presParOf" srcId="{F8EDEEC7-9FE2-4C7E-95EA-CE4F13B19E3E}" destId="{7C13BA3F-A812-4E91-9069-A18B33E4E73D}" srcOrd="0" destOrd="0" presId="urn:microsoft.com/office/officeart/2008/layout/LinedList"/>
    <dgm:cxn modelId="{84E81AAD-0CDC-494D-9645-91FACA2AC6F5}" type="presParOf" srcId="{F8EDEEC7-9FE2-4C7E-95EA-CE4F13B19E3E}" destId="{BFA1F6B3-0E74-4D4E-893B-04F2B03822D9}" srcOrd="1" destOrd="0" presId="urn:microsoft.com/office/officeart/2008/layout/LinedList"/>
    <dgm:cxn modelId="{FCDC7C41-BD94-4C18-8616-41EC56F34D6E}" type="presParOf" srcId="{20D74677-6BB0-4053-8530-28ED33B91573}" destId="{3158D3C3-7910-4DCC-A569-1869DB069D8D}" srcOrd="6" destOrd="0" presId="urn:microsoft.com/office/officeart/2008/layout/LinedList"/>
    <dgm:cxn modelId="{C1A00F76-6374-4525-8990-74609BF6A355}" type="presParOf" srcId="{20D74677-6BB0-4053-8530-28ED33B91573}" destId="{DB926A27-2DBC-48E6-86BE-A26C1B94B413}" srcOrd="7" destOrd="0" presId="urn:microsoft.com/office/officeart/2008/layout/LinedList"/>
    <dgm:cxn modelId="{94941D38-47B8-4E81-8832-C553B0B1F7D3}" type="presParOf" srcId="{DB926A27-2DBC-48E6-86BE-A26C1B94B413}" destId="{F5E3167F-F70E-4706-A943-35696F080332}" srcOrd="0" destOrd="0" presId="urn:microsoft.com/office/officeart/2008/layout/LinedList"/>
    <dgm:cxn modelId="{2D365209-9111-47A3-BC43-4565116E928C}" type="presParOf" srcId="{DB926A27-2DBC-48E6-86BE-A26C1B94B413}" destId="{3BF95796-B86F-4EC1-BF40-9F70E876ABCA}" srcOrd="1" destOrd="0" presId="urn:microsoft.com/office/officeart/2008/layout/LinedList"/>
    <dgm:cxn modelId="{4B33DDFD-59A5-4955-96D4-7452CCD86A8E}" type="presParOf" srcId="{20D74677-6BB0-4053-8530-28ED33B91573}" destId="{A69D6CB7-B48D-459D-A3BD-61E6792C4D70}" srcOrd="8" destOrd="0" presId="urn:microsoft.com/office/officeart/2008/layout/LinedList"/>
    <dgm:cxn modelId="{0B780DEA-F446-45F0-B4DE-216F4D5C2B49}" type="presParOf" srcId="{20D74677-6BB0-4053-8530-28ED33B91573}" destId="{86820202-93D4-40E5-BB3A-98498AB79586}" srcOrd="9" destOrd="0" presId="urn:microsoft.com/office/officeart/2008/layout/LinedList"/>
    <dgm:cxn modelId="{110E51A3-33B3-47C1-924F-F0A0D0FE7008}" type="presParOf" srcId="{86820202-93D4-40E5-BB3A-98498AB79586}" destId="{8B0744C6-D6EC-4C07-886F-93235E995A00}" srcOrd="0" destOrd="0" presId="urn:microsoft.com/office/officeart/2008/layout/LinedList"/>
    <dgm:cxn modelId="{3517BEC6-4E10-42EE-B9BF-44F3017D8A5C}" type="presParOf" srcId="{86820202-93D4-40E5-BB3A-98498AB79586}" destId="{F8EF5BE6-ED1E-44F7-A6E5-1D9D2CB41A0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208C025-65D2-4A6D-85C4-196980BB83EA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C0358A9-80C0-4829-B741-6C4550022372}">
      <dgm:prSet/>
      <dgm:spPr/>
      <dgm:t>
        <a:bodyPr/>
        <a:lstStyle/>
        <a:p>
          <a:r>
            <a:rPr lang="en-US" baseline="0" err="1"/>
            <a:t>Kerääminen</a:t>
          </a:r>
          <a:endParaRPr lang="en-US" err="1"/>
        </a:p>
      </dgm:t>
    </dgm:pt>
    <dgm:pt modelId="{4E3205C0-031F-4CA6-89B1-0ABFC5B1F74B}" type="parTrans" cxnId="{00104111-2DB9-42F8-80A5-50A295572A20}">
      <dgm:prSet/>
      <dgm:spPr/>
      <dgm:t>
        <a:bodyPr/>
        <a:lstStyle/>
        <a:p>
          <a:endParaRPr lang="en-US"/>
        </a:p>
      </dgm:t>
    </dgm:pt>
    <dgm:pt modelId="{E140B95C-B749-452E-A074-4592E17CE78E}" type="sibTrans" cxnId="{00104111-2DB9-42F8-80A5-50A295572A20}">
      <dgm:prSet/>
      <dgm:spPr/>
      <dgm:t>
        <a:bodyPr/>
        <a:lstStyle/>
        <a:p>
          <a:endParaRPr lang="en-US"/>
        </a:p>
      </dgm:t>
    </dgm:pt>
    <dgm:pt modelId="{42637100-23D4-4966-9EDC-1AFC357821B9}">
      <dgm:prSet/>
      <dgm:spPr/>
      <dgm:t>
        <a:bodyPr/>
        <a:lstStyle/>
        <a:p>
          <a:r>
            <a:rPr lang="en-US" baseline="0" err="1"/>
            <a:t>Analysointi</a:t>
          </a:r>
          <a:endParaRPr lang="en-US" err="1"/>
        </a:p>
      </dgm:t>
    </dgm:pt>
    <dgm:pt modelId="{72DC7173-9DF2-45B3-BC50-2C10FA10457C}" type="parTrans" cxnId="{6012C5C5-2A3E-4E48-8FC9-95D2C3C2FE60}">
      <dgm:prSet/>
      <dgm:spPr/>
      <dgm:t>
        <a:bodyPr/>
        <a:lstStyle/>
        <a:p>
          <a:endParaRPr lang="en-US"/>
        </a:p>
      </dgm:t>
    </dgm:pt>
    <dgm:pt modelId="{9CEB8D79-3F2D-4A9C-B62F-B9E5CAAF13B6}" type="sibTrans" cxnId="{6012C5C5-2A3E-4E48-8FC9-95D2C3C2FE60}">
      <dgm:prSet/>
      <dgm:spPr/>
      <dgm:t>
        <a:bodyPr/>
        <a:lstStyle/>
        <a:p>
          <a:endParaRPr lang="en-US"/>
        </a:p>
      </dgm:t>
    </dgm:pt>
    <dgm:pt modelId="{A7B40310-4E64-4E03-AFFA-FFCA54E97747}">
      <dgm:prSet/>
      <dgm:spPr/>
      <dgm:t>
        <a:bodyPr/>
        <a:lstStyle/>
        <a:p>
          <a:r>
            <a:rPr lang="en-US" baseline="0" err="1"/>
            <a:t>Tietojen</a:t>
          </a:r>
          <a:r>
            <a:rPr lang="en-US" baseline="0"/>
            <a:t>/</a:t>
          </a:r>
          <a:r>
            <a:rPr lang="en-US" baseline="0" err="1"/>
            <a:t>henkilöiden</a:t>
          </a:r>
          <a:r>
            <a:rPr lang="en-US" baseline="0"/>
            <a:t> </a:t>
          </a:r>
          <a:r>
            <a:rPr lang="en-US" baseline="0" err="1"/>
            <a:t>poistaminen</a:t>
          </a:r>
          <a:endParaRPr lang="en-US" err="1"/>
        </a:p>
      </dgm:t>
    </dgm:pt>
    <dgm:pt modelId="{F7A02BA0-730F-45D3-970F-2F26814D436B}" type="parTrans" cxnId="{D732EB07-3D1C-4736-8865-0142CD1DDC92}">
      <dgm:prSet/>
      <dgm:spPr/>
      <dgm:t>
        <a:bodyPr/>
        <a:lstStyle/>
        <a:p>
          <a:endParaRPr lang="en-US"/>
        </a:p>
      </dgm:t>
    </dgm:pt>
    <dgm:pt modelId="{2AC14CDC-BFAC-4C27-8AC9-A5951A857C6F}" type="sibTrans" cxnId="{D732EB07-3D1C-4736-8865-0142CD1DDC92}">
      <dgm:prSet/>
      <dgm:spPr/>
      <dgm:t>
        <a:bodyPr/>
        <a:lstStyle/>
        <a:p>
          <a:endParaRPr lang="en-US"/>
        </a:p>
      </dgm:t>
    </dgm:pt>
    <dgm:pt modelId="{7876BBE6-240B-4ED7-9738-77860F877668}">
      <dgm:prSet/>
      <dgm:spPr/>
      <dgm:t>
        <a:bodyPr/>
        <a:lstStyle/>
        <a:p>
          <a:pPr rtl="0"/>
          <a:r>
            <a:rPr lang="en-US" baseline="0" err="1"/>
            <a:t>Säilyttäminen</a:t>
          </a:r>
          <a:r>
            <a:rPr lang="en-US">
              <a:latin typeface="Aleo"/>
            </a:rPr>
            <a:t> </a:t>
          </a:r>
          <a:r>
            <a:rPr lang="en-US" err="1">
              <a:latin typeface="Aleo"/>
            </a:rPr>
            <a:t>opinnäyteprosessin</a:t>
          </a:r>
          <a:r>
            <a:rPr lang="en-US">
              <a:latin typeface="Aleo"/>
            </a:rPr>
            <a:t> </a:t>
          </a:r>
          <a:r>
            <a:rPr lang="en-US" err="1">
              <a:latin typeface="Aleo"/>
            </a:rPr>
            <a:t>aikana</a:t>
          </a:r>
          <a:endParaRPr lang="en-US" err="1"/>
        </a:p>
      </dgm:t>
    </dgm:pt>
    <dgm:pt modelId="{FA180581-4FDB-4F77-B5F4-336ED516C4E9}" type="parTrans" cxnId="{934C1C72-A7C9-4C58-AE03-E51F2D25FEC0}">
      <dgm:prSet/>
      <dgm:spPr/>
      <dgm:t>
        <a:bodyPr/>
        <a:lstStyle/>
        <a:p>
          <a:endParaRPr lang="en-US"/>
        </a:p>
      </dgm:t>
    </dgm:pt>
    <dgm:pt modelId="{2A58B07D-AF4C-42B8-A327-191812B44604}" type="sibTrans" cxnId="{934C1C72-A7C9-4C58-AE03-E51F2D25FEC0}">
      <dgm:prSet/>
      <dgm:spPr/>
      <dgm:t>
        <a:bodyPr/>
        <a:lstStyle/>
        <a:p>
          <a:endParaRPr lang="en-US"/>
        </a:p>
      </dgm:t>
    </dgm:pt>
    <dgm:pt modelId="{10CB8E90-D93B-4E90-8112-04B8C8A50363}">
      <dgm:prSet/>
      <dgm:spPr/>
      <dgm:t>
        <a:bodyPr/>
        <a:lstStyle/>
        <a:p>
          <a:r>
            <a:rPr lang="en-US" baseline="0" err="1"/>
            <a:t>Tuhoaminen</a:t>
          </a:r>
          <a:endParaRPr lang="en-US" err="1"/>
        </a:p>
      </dgm:t>
    </dgm:pt>
    <dgm:pt modelId="{E365AB89-086D-43B8-8256-C43C82A81D52}" type="parTrans" cxnId="{43C18388-E62E-4040-9F5A-088FA19AAC44}">
      <dgm:prSet/>
      <dgm:spPr/>
      <dgm:t>
        <a:bodyPr/>
        <a:lstStyle/>
        <a:p>
          <a:endParaRPr lang="en-US"/>
        </a:p>
      </dgm:t>
    </dgm:pt>
    <dgm:pt modelId="{C176E0C8-B4BE-4BE0-9D54-2E55B81480DA}" type="sibTrans" cxnId="{43C18388-E62E-4040-9F5A-088FA19AAC44}">
      <dgm:prSet/>
      <dgm:spPr/>
      <dgm:t>
        <a:bodyPr/>
        <a:lstStyle/>
        <a:p>
          <a:endParaRPr lang="en-US"/>
        </a:p>
      </dgm:t>
    </dgm:pt>
    <dgm:pt modelId="{26EAAC6F-45D9-45C3-BE40-239656E71866}">
      <dgm:prSet/>
      <dgm:spPr/>
      <dgm:t>
        <a:bodyPr/>
        <a:lstStyle/>
        <a:p>
          <a:r>
            <a:rPr lang="en-US" baseline="0" dirty="0" err="1"/>
            <a:t>Kaikki</a:t>
          </a:r>
          <a:r>
            <a:rPr lang="en-US" baseline="0" dirty="0"/>
            <a:t>, </a:t>
          </a:r>
          <a:r>
            <a:rPr lang="en-US" baseline="0" dirty="0" err="1"/>
            <a:t>mitä</a:t>
          </a:r>
          <a:r>
            <a:rPr lang="en-US" baseline="0" dirty="0"/>
            <a:t> </a:t>
          </a:r>
          <a:r>
            <a:rPr lang="en-US" baseline="0" dirty="0" err="1"/>
            <a:t>aineiston</a:t>
          </a:r>
          <a:r>
            <a:rPr lang="en-US" baseline="0" dirty="0"/>
            <a:t> </a:t>
          </a:r>
          <a:r>
            <a:rPr lang="en-US" baseline="0" dirty="0" err="1"/>
            <a:t>kanssa</a:t>
          </a:r>
          <a:r>
            <a:rPr lang="en-US" baseline="0" dirty="0"/>
            <a:t> </a:t>
          </a:r>
          <a:r>
            <a:rPr lang="en-US" baseline="0" dirty="0" err="1"/>
            <a:t>tehdään</a:t>
          </a:r>
          <a:r>
            <a:rPr lang="en-US" baseline="0" dirty="0"/>
            <a:t>.</a:t>
          </a:r>
          <a:endParaRPr lang="en-US" dirty="0"/>
        </a:p>
      </dgm:t>
    </dgm:pt>
    <dgm:pt modelId="{AC629157-D08A-41D4-B13C-30BB70B641FD}" type="parTrans" cxnId="{B037709A-C5D4-4542-A725-F4868A11017F}">
      <dgm:prSet/>
      <dgm:spPr/>
      <dgm:t>
        <a:bodyPr/>
        <a:lstStyle/>
        <a:p>
          <a:endParaRPr lang="en-US"/>
        </a:p>
      </dgm:t>
    </dgm:pt>
    <dgm:pt modelId="{4EF41BFB-0668-4D8B-B4BE-FDD4DAA480D7}" type="sibTrans" cxnId="{B037709A-C5D4-4542-A725-F4868A11017F}">
      <dgm:prSet/>
      <dgm:spPr/>
      <dgm:t>
        <a:bodyPr/>
        <a:lstStyle/>
        <a:p>
          <a:endParaRPr lang="en-US"/>
        </a:p>
      </dgm:t>
    </dgm:pt>
    <dgm:pt modelId="{80429F2B-E582-488F-8178-2AC94535601A}" type="pres">
      <dgm:prSet presAssocID="{5208C025-65D2-4A6D-85C4-196980BB83EA}" presName="vert0" presStyleCnt="0">
        <dgm:presLayoutVars>
          <dgm:dir/>
          <dgm:animOne val="branch"/>
          <dgm:animLvl val="lvl"/>
        </dgm:presLayoutVars>
      </dgm:prSet>
      <dgm:spPr/>
    </dgm:pt>
    <dgm:pt modelId="{CC7B1551-1A9C-4761-B5BC-4556299A1763}" type="pres">
      <dgm:prSet presAssocID="{FC0358A9-80C0-4829-B741-6C4550022372}" presName="thickLine" presStyleLbl="alignNode1" presStyleIdx="0" presStyleCnt="6"/>
      <dgm:spPr/>
    </dgm:pt>
    <dgm:pt modelId="{1B1A381B-339C-4038-84AF-500962706150}" type="pres">
      <dgm:prSet presAssocID="{FC0358A9-80C0-4829-B741-6C4550022372}" presName="horz1" presStyleCnt="0"/>
      <dgm:spPr/>
    </dgm:pt>
    <dgm:pt modelId="{69159A45-8D6F-4666-A14E-1269B2B34B16}" type="pres">
      <dgm:prSet presAssocID="{FC0358A9-80C0-4829-B741-6C4550022372}" presName="tx1" presStyleLbl="revTx" presStyleIdx="0" presStyleCnt="6"/>
      <dgm:spPr/>
    </dgm:pt>
    <dgm:pt modelId="{2731AC0A-C2D5-4DE1-AB24-7EBC1B0F1570}" type="pres">
      <dgm:prSet presAssocID="{FC0358A9-80C0-4829-B741-6C4550022372}" presName="vert1" presStyleCnt="0"/>
      <dgm:spPr/>
    </dgm:pt>
    <dgm:pt modelId="{D9C3FA96-9124-4126-B910-89395B321F8F}" type="pres">
      <dgm:prSet presAssocID="{42637100-23D4-4966-9EDC-1AFC357821B9}" presName="thickLine" presStyleLbl="alignNode1" presStyleIdx="1" presStyleCnt="6"/>
      <dgm:spPr/>
    </dgm:pt>
    <dgm:pt modelId="{53E007E6-707E-414F-A166-4D7D273DCFAF}" type="pres">
      <dgm:prSet presAssocID="{42637100-23D4-4966-9EDC-1AFC357821B9}" presName="horz1" presStyleCnt="0"/>
      <dgm:spPr/>
    </dgm:pt>
    <dgm:pt modelId="{0EF5D824-C3D7-4E5B-8FF1-7A2D2ACEC1C8}" type="pres">
      <dgm:prSet presAssocID="{42637100-23D4-4966-9EDC-1AFC357821B9}" presName="tx1" presStyleLbl="revTx" presStyleIdx="1" presStyleCnt="6"/>
      <dgm:spPr/>
    </dgm:pt>
    <dgm:pt modelId="{12782558-F817-4FA9-A3B0-1C2ADBA5CE16}" type="pres">
      <dgm:prSet presAssocID="{42637100-23D4-4966-9EDC-1AFC357821B9}" presName="vert1" presStyleCnt="0"/>
      <dgm:spPr/>
    </dgm:pt>
    <dgm:pt modelId="{DA6993A6-3472-4677-A038-DE27D3154393}" type="pres">
      <dgm:prSet presAssocID="{A7B40310-4E64-4E03-AFFA-FFCA54E97747}" presName="thickLine" presStyleLbl="alignNode1" presStyleIdx="2" presStyleCnt="6"/>
      <dgm:spPr/>
    </dgm:pt>
    <dgm:pt modelId="{0057A36B-2F50-46B1-8604-3D6CE6C3C966}" type="pres">
      <dgm:prSet presAssocID="{A7B40310-4E64-4E03-AFFA-FFCA54E97747}" presName="horz1" presStyleCnt="0"/>
      <dgm:spPr/>
    </dgm:pt>
    <dgm:pt modelId="{C4D247D7-E650-4D7F-BBE4-C809E02F2C59}" type="pres">
      <dgm:prSet presAssocID="{A7B40310-4E64-4E03-AFFA-FFCA54E97747}" presName="tx1" presStyleLbl="revTx" presStyleIdx="2" presStyleCnt="6"/>
      <dgm:spPr/>
    </dgm:pt>
    <dgm:pt modelId="{620DF336-9395-46FF-9255-1E96C9A1DF72}" type="pres">
      <dgm:prSet presAssocID="{A7B40310-4E64-4E03-AFFA-FFCA54E97747}" presName="vert1" presStyleCnt="0"/>
      <dgm:spPr/>
    </dgm:pt>
    <dgm:pt modelId="{35A1EDD1-3D61-44DA-B161-248C69806E44}" type="pres">
      <dgm:prSet presAssocID="{7876BBE6-240B-4ED7-9738-77860F877668}" presName="thickLine" presStyleLbl="alignNode1" presStyleIdx="3" presStyleCnt="6"/>
      <dgm:spPr/>
    </dgm:pt>
    <dgm:pt modelId="{5436933F-18A6-4843-A2F6-6F7F7D671633}" type="pres">
      <dgm:prSet presAssocID="{7876BBE6-240B-4ED7-9738-77860F877668}" presName="horz1" presStyleCnt="0"/>
      <dgm:spPr/>
    </dgm:pt>
    <dgm:pt modelId="{B8D66EE5-5AC8-4246-AA81-0C7B643185A9}" type="pres">
      <dgm:prSet presAssocID="{7876BBE6-240B-4ED7-9738-77860F877668}" presName="tx1" presStyleLbl="revTx" presStyleIdx="3" presStyleCnt="6"/>
      <dgm:spPr/>
    </dgm:pt>
    <dgm:pt modelId="{C97D0ADA-20F4-45B5-9EA8-F88C3F1ABE9C}" type="pres">
      <dgm:prSet presAssocID="{7876BBE6-240B-4ED7-9738-77860F877668}" presName="vert1" presStyleCnt="0"/>
      <dgm:spPr/>
    </dgm:pt>
    <dgm:pt modelId="{8134B971-3F83-4B0E-AD75-A5A0001DCBC9}" type="pres">
      <dgm:prSet presAssocID="{10CB8E90-D93B-4E90-8112-04B8C8A50363}" presName="thickLine" presStyleLbl="alignNode1" presStyleIdx="4" presStyleCnt="6"/>
      <dgm:spPr/>
    </dgm:pt>
    <dgm:pt modelId="{F8831AE8-037D-4976-B160-3FFD6A8B65AC}" type="pres">
      <dgm:prSet presAssocID="{10CB8E90-D93B-4E90-8112-04B8C8A50363}" presName="horz1" presStyleCnt="0"/>
      <dgm:spPr/>
    </dgm:pt>
    <dgm:pt modelId="{28110F54-E277-4F5E-A77F-74BC04EA4360}" type="pres">
      <dgm:prSet presAssocID="{10CB8E90-D93B-4E90-8112-04B8C8A50363}" presName="tx1" presStyleLbl="revTx" presStyleIdx="4" presStyleCnt="6"/>
      <dgm:spPr/>
    </dgm:pt>
    <dgm:pt modelId="{96B9CCE0-4830-49F7-8A6F-651AAB0BA925}" type="pres">
      <dgm:prSet presAssocID="{10CB8E90-D93B-4E90-8112-04B8C8A50363}" presName="vert1" presStyleCnt="0"/>
      <dgm:spPr/>
    </dgm:pt>
    <dgm:pt modelId="{1CBBDB5F-85F2-4FE0-8576-D72E99E01DFE}" type="pres">
      <dgm:prSet presAssocID="{26EAAC6F-45D9-45C3-BE40-239656E71866}" presName="thickLine" presStyleLbl="alignNode1" presStyleIdx="5" presStyleCnt="6"/>
      <dgm:spPr/>
    </dgm:pt>
    <dgm:pt modelId="{B0737CD3-F948-4C95-8ABD-DC9DBBC152E6}" type="pres">
      <dgm:prSet presAssocID="{26EAAC6F-45D9-45C3-BE40-239656E71866}" presName="horz1" presStyleCnt="0"/>
      <dgm:spPr/>
    </dgm:pt>
    <dgm:pt modelId="{E9B7A6A2-104E-46B7-ABE2-D02051F9F493}" type="pres">
      <dgm:prSet presAssocID="{26EAAC6F-45D9-45C3-BE40-239656E71866}" presName="tx1" presStyleLbl="revTx" presStyleIdx="5" presStyleCnt="6"/>
      <dgm:spPr/>
    </dgm:pt>
    <dgm:pt modelId="{C9DF5427-AF49-4D44-B910-586BAD078C9C}" type="pres">
      <dgm:prSet presAssocID="{26EAAC6F-45D9-45C3-BE40-239656E71866}" presName="vert1" presStyleCnt="0"/>
      <dgm:spPr/>
    </dgm:pt>
  </dgm:ptLst>
  <dgm:cxnLst>
    <dgm:cxn modelId="{D732EB07-3D1C-4736-8865-0142CD1DDC92}" srcId="{5208C025-65D2-4A6D-85C4-196980BB83EA}" destId="{A7B40310-4E64-4E03-AFFA-FFCA54E97747}" srcOrd="2" destOrd="0" parTransId="{F7A02BA0-730F-45D3-970F-2F26814D436B}" sibTransId="{2AC14CDC-BFAC-4C27-8AC9-A5951A857C6F}"/>
    <dgm:cxn modelId="{DFB06E0F-E74E-43B2-BBA7-394CF3D38911}" type="presOf" srcId="{10CB8E90-D93B-4E90-8112-04B8C8A50363}" destId="{28110F54-E277-4F5E-A77F-74BC04EA4360}" srcOrd="0" destOrd="0" presId="urn:microsoft.com/office/officeart/2008/layout/LinedList"/>
    <dgm:cxn modelId="{00104111-2DB9-42F8-80A5-50A295572A20}" srcId="{5208C025-65D2-4A6D-85C4-196980BB83EA}" destId="{FC0358A9-80C0-4829-B741-6C4550022372}" srcOrd="0" destOrd="0" parTransId="{4E3205C0-031F-4CA6-89B1-0ABFC5B1F74B}" sibTransId="{E140B95C-B749-452E-A074-4592E17CE78E}"/>
    <dgm:cxn modelId="{3C3BCA40-0A41-4649-B761-987D8F892345}" type="presOf" srcId="{42637100-23D4-4966-9EDC-1AFC357821B9}" destId="{0EF5D824-C3D7-4E5B-8FF1-7A2D2ACEC1C8}" srcOrd="0" destOrd="0" presId="urn:microsoft.com/office/officeart/2008/layout/LinedList"/>
    <dgm:cxn modelId="{55A7AE63-2B69-4270-AD7B-E690C4E168E1}" type="presOf" srcId="{26EAAC6F-45D9-45C3-BE40-239656E71866}" destId="{E9B7A6A2-104E-46B7-ABE2-D02051F9F493}" srcOrd="0" destOrd="0" presId="urn:microsoft.com/office/officeart/2008/layout/LinedList"/>
    <dgm:cxn modelId="{C751D74E-B9ED-47D4-8F38-2DA753BDA432}" type="presOf" srcId="{7876BBE6-240B-4ED7-9738-77860F877668}" destId="{B8D66EE5-5AC8-4246-AA81-0C7B643185A9}" srcOrd="0" destOrd="0" presId="urn:microsoft.com/office/officeart/2008/layout/LinedList"/>
    <dgm:cxn modelId="{934C1C72-A7C9-4C58-AE03-E51F2D25FEC0}" srcId="{5208C025-65D2-4A6D-85C4-196980BB83EA}" destId="{7876BBE6-240B-4ED7-9738-77860F877668}" srcOrd="3" destOrd="0" parTransId="{FA180581-4FDB-4F77-B5F4-336ED516C4E9}" sibTransId="{2A58B07D-AF4C-42B8-A327-191812B44604}"/>
    <dgm:cxn modelId="{43C18388-E62E-4040-9F5A-088FA19AAC44}" srcId="{5208C025-65D2-4A6D-85C4-196980BB83EA}" destId="{10CB8E90-D93B-4E90-8112-04B8C8A50363}" srcOrd="4" destOrd="0" parTransId="{E365AB89-086D-43B8-8256-C43C82A81D52}" sibTransId="{C176E0C8-B4BE-4BE0-9D54-2E55B81480DA}"/>
    <dgm:cxn modelId="{67EC4892-DD04-4A75-AD8A-DD3F64C90E2E}" type="presOf" srcId="{A7B40310-4E64-4E03-AFFA-FFCA54E97747}" destId="{C4D247D7-E650-4D7F-BBE4-C809E02F2C59}" srcOrd="0" destOrd="0" presId="urn:microsoft.com/office/officeart/2008/layout/LinedList"/>
    <dgm:cxn modelId="{B037709A-C5D4-4542-A725-F4868A11017F}" srcId="{5208C025-65D2-4A6D-85C4-196980BB83EA}" destId="{26EAAC6F-45D9-45C3-BE40-239656E71866}" srcOrd="5" destOrd="0" parTransId="{AC629157-D08A-41D4-B13C-30BB70B641FD}" sibTransId="{4EF41BFB-0668-4D8B-B4BE-FDD4DAA480D7}"/>
    <dgm:cxn modelId="{36E429BC-B784-48C2-A6E1-D1C24493DA15}" type="presOf" srcId="{FC0358A9-80C0-4829-B741-6C4550022372}" destId="{69159A45-8D6F-4666-A14E-1269B2B34B16}" srcOrd="0" destOrd="0" presId="urn:microsoft.com/office/officeart/2008/layout/LinedList"/>
    <dgm:cxn modelId="{6012C5C5-2A3E-4E48-8FC9-95D2C3C2FE60}" srcId="{5208C025-65D2-4A6D-85C4-196980BB83EA}" destId="{42637100-23D4-4966-9EDC-1AFC357821B9}" srcOrd="1" destOrd="0" parTransId="{72DC7173-9DF2-45B3-BC50-2C10FA10457C}" sibTransId="{9CEB8D79-3F2D-4A9C-B62F-B9E5CAAF13B6}"/>
    <dgm:cxn modelId="{006776EF-590B-405B-B847-CC6C2AF70CFE}" type="presOf" srcId="{5208C025-65D2-4A6D-85C4-196980BB83EA}" destId="{80429F2B-E582-488F-8178-2AC94535601A}" srcOrd="0" destOrd="0" presId="urn:microsoft.com/office/officeart/2008/layout/LinedList"/>
    <dgm:cxn modelId="{56E3C4F7-2CE8-49E1-A854-35EE5BD8C7E7}" type="presParOf" srcId="{80429F2B-E582-488F-8178-2AC94535601A}" destId="{CC7B1551-1A9C-4761-B5BC-4556299A1763}" srcOrd="0" destOrd="0" presId="urn:microsoft.com/office/officeart/2008/layout/LinedList"/>
    <dgm:cxn modelId="{19DC5813-C9D0-4349-8ABC-286CC346518A}" type="presParOf" srcId="{80429F2B-E582-488F-8178-2AC94535601A}" destId="{1B1A381B-339C-4038-84AF-500962706150}" srcOrd="1" destOrd="0" presId="urn:microsoft.com/office/officeart/2008/layout/LinedList"/>
    <dgm:cxn modelId="{689F783C-EB3A-4F92-83C3-A14FB7CDB732}" type="presParOf" srcId="{1B1A381B-339C-4038-84AF-500962706150}" destId="{69159A45-8D6F-4666-A14E-1269B2B34B16}" srcOrd="0" destOrd="0" presId="urn:microsoft.com/office/officeart/2008/layout/LinedList"/>
    <dgm:cxn modelId="{19B88B14-0553-4C6E-A759-2E3C415C3F81}" type="presParOf" srcId="{1B1A381B-339C-4038-84AF-500962706150}" destId="{2731AC0A-C2D5-4DE1-AB24-7EBC1B0F1570}" srcOrd="1" destOrd="0" presId="urn:microsoft.com/office/officeart/2008/layout/LinedList"/>
    <dgm:cxn modelId="{A437DAB5-730D-413A-A848-6B1841247465}" type="presParOf" srcId="{80429F2B-E582-488F-8178-2AC94535601A}" destId="{D9C3FA96-9124-4126-B910-89395B321F8F}" srcOrd="2" destOrd="0" presId="urn:microsoft.com/office/officeart/2008/layout/LinedList"/>
    <dgm:cxn modelId="{1F91752E-B58F-4CDD-B7DF-9F8E53B64587}" type="presParOf" srcId="{80429F2B-E582-488F-8178-2AC94535601A}" destId="{53E007E6-707E-414F-A166-4D7D273DCFAF}" srcOrd="3" destOrd="0" presId="urn:microsoft.com/office/officeart/2008/layout/LinedList"/>
    <dgm:cxn modelId="{8EC4B12D-CB56-4FB6-803B-DBA597028737}" type="presParOf" srcId="{53E007E6-707E-414F-A166-4D7D273DCFAF}" destId="{0EF5D824-C3D7-4E5B-8FF1-7A2D2ACEC1C8}" srcOrd="0" destOrd="0" presId="urn:microsoft.com/office/officeart/2008/layout/LinedList"/>
    <dgm:cxn modelId="{D4DDFF79-FFDE-4727-A560-96D9BC66AD80}" type="presParOf" srcId="{53E007E6-707E-414F-A166-4D7D273DCFAF}" destId="{12782558-F817-4FA9-A3B0-1C2ADBA5CE16}" srcOrd="1" destOrd="0" presId="urn:microsoft.com/office/officeart/2008/layout/LinedList"/>
    <dgm:cxn modelId="{13F6E1CB-1C70-4B4C-A3AB-06B3376D040B}" type="presParOf" srcId="{80429F2B-E582-488F-8178-2AC94535601A}" destId="{DA6993A6-3472-4677-A038-DE27D3154393}" srcOrd="4" destOrd="0" presId="urn:microsoft.com/office/officeart/2008/layout/LinedList"/>
    <dgm:cxn modelId="{D4FA90C2-DF6A-45D4-9767-1E6D84426346}" type="presParOf" srcId="{80429F2B-E582-488F-8178-2AC94535601A}" destId="{0057A36B-2F50-46B1-8604-3D6CE6C3C966}" srcOrd="5" destOrd="0" presId="urn:microsoft.com/office/officeart/2008/layout/LinedList"/>
    <dgm:cxn modelId="{72BDECD5-F300-4DB1-9DB4-864B0A025D57}" type="presParOf" srcId="{0057A36B-2F50-46B1-8604-3D6CE6C3C966}" destId="{C4D247D7-E650-4D7F-BBE4-C809E02F2C59}" srcOrd="0" destOrd="0" presId="urn:microsoft.com/office/officeart/2008/layout/LinedList"/>
    <dgm:cxn modelId="{9935DADD-91D9-43CC-AB1F-FD1CF8B3CC41}" type="presParOf" srcId="{0057A36B-2F50-46B1-8604-3D6CE6C3C966}" destId="{620DF336-9395-46FF-9255-1E96C9A1DF72}" srcOrd="1" destOrd="0" presId="urn:microsoft.com/office/officeart/2008/layout/LinedList"/>
    <dgm:cxn modelId="{769370C3-5A1F-4931-BE35-DB97860D03A6}" type="presParOf" srcId="{80429F2B-E582-488F-8178-2AC94535601A}" destId="{35A1EDD1-3D61-44DA-B161-248C69806E44}" srcOrd="6" destOrd="0" presId="urn:microsoft.com/office/officeart/2008/layout/LinedList"/>
    <dgm:cxn modelId="{6E26CEC1-8474-45FE-BAB6-D17BCCA36C08}" type="presParOf" srcId="{80429F2B-E582-488F-8178-2AC94535601A}" destId="{5436933F-18A6-4843-A2F6-6F7F7D671633}" srcOrd="7" destOrd="0" presId="urn:microsoft.com/office/officeart/2008/layout/LinedList"/>
    <dgm:cxn modelId="{692DFECE-2D49-4A57-A0C9-DB6B275BB13F}" type="presParOf" srcId="{5436933F-18A6-4843-A2F6-6F7F7D671633}" destId="{B8D66EE5-5AC8-4246-AA81-0C7B643185A9}" srcOrd="0" destOrd="0" presId="urn:microsoft.com/office/officeart/2008/layout/LinedList"/>
    <dgm:cxn modelId="{53C779A5-C4B9-4B7A-8B57-939C50AAB6A9}" type="presParOf" srcId="{5436933F-18A6-4843-A2F6-6F7F7D671633}" destId="{C97D0ADA-20F4-45B5-9EA8-F88C3F1ABE9C}" srcOrd="1" destOrd="0" presId="urn:microsoft.com/office/officeart/2008/layout/LinedList"/>
    <dgm:cxn modelId="{E0A924DD-B62E-4072-BF33-2672DBDFFBC7}" type="presParOf" srcId="{80429F2B-E582-488F-8178-2AC94535601A}" destId="{8134B971-3F83-4B0E-AD75-A5A0001DCBC9}" srcOrd="8" destOrd="0" presId="urn:microsoft.com/office/officeart/2008/layout/LinedList"/>
    <dgm:cxn modelId="{DF206F3D-4888-4301-B583-9FCAC4A946EC}" type="presParOf" srcId="{80429F2B-E582-488F-8178-2AC94535601A}" destId="{F8831AE8-037D-4976-B160-3FFD6A8B65AC}" srcOrd="9" destOrd="0" presId="urn:microsoft.com/office/officeart/2008/layout/LinedList"/>
    <dgm:cxn modelId="{9B00A951-2966-4F3B-A0BB-CC333201C31B}" type="presParOf" srcId="{F8831AE8-037D-4976-B160-3FFD6A8B65AC}" destId="{28110F54-E277-4F5E-A77F-74BC04EA4360}" srcOrd="0" destOrd="0" presId="urn:microsoft.com/office/officeart/2008/layout/LinedList"/>
    <dgm:cxn modelId="{C3DDDA83-4D67-4CC8-ACB9-7D5863DA05C4}" type="presParOf" srcId="{F8831AE8-037D-4976-B160-3FFD6A8B65AC}" destId="{96B9CCE0-4830-49F7-8A6F-651AAB0BA925}" srcOrd="1" destOrd="0" presId="urn:microsoft.com/office/officeart/2008/layout/LinedList"/>
    <dgm:cxn modelId="{AEC25917-0C32-4E05-82E5-64A6D0CFFF21}" type="presParOf" srcId="{80429F2B-E582-488F-8178-2AC94535601A}" destId="{1CBBDB5F-85F2-4FE0-8576-D72E99E01DFE}" srcOrd="10" destOrd="0" presId="urn:microsoft.com/office/officeart/2008/layout/LinedList"/>
    <dgm:cxn modelId="{7B534D9B-4B73-4E50-8D02-2717EDBE2389}" type="presParOf" srcId="{80429F2B-E582-488F-8178-2AC94535601A}" destId="{B0737CD3-F948-4C95-8ABD-DC9DBBC152E6}" srcOrd="11" destOrd="0" presId="urn:microsoft.com/office/officeart/2008/layout/LinedList"/>
    <dgm:cxn modelId="{E782FD44-CD7B-4936-9BAA-7C45ADB85F7E}" type="presParOf" srcId="{B0737CD3-F948-4C95-8ABD-DC9DBBC152E6}" destId="{E9B7A6A2-104E-46B7-ABE2-D02051F9F493}" srcOrd="0" destOrd="0" presId="urn:microsoft.com/office/officeart/2008/layout/LinedList"/>
    <dgm:cxn modelId="{576EF0C1-7907-4E51-9014-3FCF7EC03305}" type="presParOf" srcId="{B0737CD3-F948-4C95-8ABD-DC9DBBC152E6}" destId="{C9DF5427-AF49-4D44-B910-586BAD078C9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D99997-9645-491C-818A-3CD7D56051B6}">
      <dsp:nvSpPr>
        <dsp:cNvPr id="0" name=""/>
        <dsp:cNvSpPr/>
      </dsp:nvSpPr>
      <dsp:spPr>
        <a:xfrm>
          <a:off x="0" y="1332333"/>
          <a:ext cx="8128000" cy="214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0823" tIns="416560" rIns="630823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2000" kern="1200"/>
            <a:t>Suunnittelu</a:t>
          </a:r>
          <a:endParaRPr lang="en-US" sz="2000" kern="120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2000" kern="1200"/>
            <a:t>Henkilötiedot ja </a:t>
          </a:r>
          <a:r>
            <a:rPr lang="fi-FI" sz="2000" b="0" kern="1200">
              <a:latin typeface="Aleo"/>
            </a:rPr>
            <a:t>opinnäyteprosessi</a:t>
          </a:r>
          <a:endParaRPr lang="en-US" sz="2000" b="0" kern="120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2000" kern="1200">
              <a:latin typeface="Aleo"/>
            </a:rPr>
            <a:t>Aineiston säilytys ja tietoturvatoimet</a:t>
          </a: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2000" kern="1200"/>
            <a:t>Aineiston dokumentointi</a:t>
          </a: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2000" kern="1200"/>
            <a:t>Kun opinnäyte valmistuu</a:t>
          </a:r>
          <a:endParaRPr lang="en-US" sz="2000" kern="1200"/>
        </a:p>
      </dsp:txBody>
      <dsp:txXfrm>
        <a:off x="0" y="1332333"/>
        <a:ext cx="8128000" cy="2142000"/>
      </dsp:txXfrm>
    </dsp:sp>
    <dsp:sp modelId="{586CFFDE-B426-46B1-963D-BC96D202D09D}">
      <dsp:nvSpPr>
        <dsp:cNvPr id="0" name=""/>
        <dsp:cNvSpPr/>
      </dsp:nvSpPr>
      <dsp:spPr>
        <a:xfrm>
          <a:off x="406400" y="1037133"/>
          <a:ext cx="5689600" cy="590400"/>
        </a:xfrm>
        <a:prstGeom prst="roundRect">
          <a:avLst/>
        </a:prstGeom>
        <a:solidFill>
          <a:schemeClr val="accent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kern="1200"/>
            <a:t>Suunnitelmallisen aineistonhallinnan merkitys</a:t>
          </a:r>
        </a:p>
      </dsp:txBody>
      <dsp:txXfrm>
        <a:off x="435221" y="1065954"/>
        <a:ext cx="5631958" cy="532758"/>
      </dsp:txXfrm>
    </dsp:sp>
    <dsp:sp modelId="{BC54F5B6-B4DB-46C4-888E-048764E7B80D}">
      <dsp:nvSpPr>
        <dsp:cNvPr id="0" name=""/>
        <dsp:cNvSpPr/>
      </dsp:nvSpPr>
      <dsp:spPr>
        <a:xfrm>
          <a:off x="0" y="3877533"/>
          <a:ext cx="81280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4527"/>
              <a:satOff val="-490"/>
              <a:lumOff val="-3098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007B37-53AA-4849-9151-A6D6D3E96A20}">
      <dsp:nvSpPr>
        <dsp:cNvPr id="0" name=""/>
        <dsp:cNvSpPr/>
      </dsp:nvSpPr>
      <dsp:spPr>
        <a:xfrm>
          <a:off x="406400" y="3582333"/>
          <a:ext cx="5689600" cy="590400"/>
        </a:xfrm>
        <a:prstGeom prst="roundRect">
          <a:avLst/>
        </a:prstGeom>
        <a:solidFill>
          <a:schemeClr val="accent2">
            <a:hueOff val="-4527"/>
            <a:satOff val="-490"/>
            <a:lumOff val="-3098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kern="1200"/>
            <a:t>Apua ja tukea</a:t>
          </a:r>
          <a:r>
            <a:rPr lang="fi-FI" sz="2000" kern="1200">
              <a:latin typeface="Aleo"/>
            </a:rPr>
            <a:t>  </a:t>
          </a:r>
          <a:endParaRPr lang="en-US" sz="2000" kern="1200"/>
        </a:p>
      </dsp:txBody>
      <dsp:txXfrm>
        <a:off x="435221" y="3611154"/>
        <a:ext cx="5631958" cy="53275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A1E2D8-D9E2-46E4-A0BC-80482C7F1BE4}">
      <dsp:nvSpPr>
        <dsp:cNvPr id="0" name=""/>
        <dsp:cNvSpPr/>
      </dsp:nvSpPr>
      <dsp:spPr>
        <a:xfrm>
          <a:off x="0" y="2778"/>
          <a:ext cx="720030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B64A12-9BCC-415B-AC72-62E3895D02BB}">
      <dsp:nvSpPr>
        <dsp:cNvPr id="0" name=""/>
        <dsp:cNvSpPr/>
      </dsp:nvSpPr>
      <dsp:spPr>
        <a:xfrm>
          <a:off x="0" y="2778"/>
          <a:ext cx="7200306" cy="9473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baseline="0"/>
            <a:t>Tutkimussuunnitelma + muistilista aineiston hallinnasta (lyhyt suunnitelma: käsittely, dokumentointi ja valmistumisen jälkeiset toimet)</a:t>
          </a:r>
          <a:endParaRPr lang="en-US" sz="1900" kern="1200"/>
        </a:p>
      </dsp:txBody>
      <dsp:txXfrm>
        <a:off x="0" y="2778"/>
        <a:ext cx="7200306" cy="947340"/>
      </dsp:txXfrm>
    </dsp:sp>
    <dsp:sp modelId="{D5F11140-3C00-476C-9B3B-AB8FB4C0DBE7}">
      <dsp:nvSpPr>
        <dsp:cNvPr id="0" name=""/>
        <dsp:cNvSpPr/>
      </dsp:nvSpPr>
      <dsp:spPr>
        <a:xfrm>
          <a:off x="0" y="950118"/>
          <a:ext cx="720030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4A8A2C-EA27-46C0-A1CE-7898A7A271DC}">
      <dsp:nvSpPr>
        <dsp:cNvPr id="0" name=""/>
        <dsp:cNvSpPr/>
      </dsp:nvSpPr>
      <dsp:spPr>
        <a:xfrm>
          <a:off x="0" y="950118"/>
          <a:ext cx="7200306" cy="9473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baseline="0"/>
            <a:t>Tietosuojailmoitus</a:t>
          </a:r>
          <a:endParaRPr lang="en-US" sz="1900" kern="1200"/>
        </a:p>
      </dsp:txBody>
      <dsp:txXfrm>
        <a:off x="0" y="950118"/>
        <a:ext cx="7200306" cy="947340"/>
      </dsp:txXfrm>
    </dsp:sp>
    <dsp:sp modelId="{B3B7804B-AC2F-4098-8C2D-1F6543CA2164}">
      <dsp:nvSpPr>
        <dsp:cNvPr id="0" name=""/>
        <dsp:cNvSpPr/>
      </dsp:nvSpPr>
      <dsp:spPr>
        <a:xfrm>
          <a:off x="0" y="1897459"/>
          <a:ext cx="720030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84E01A-CA50-4B3F-B81D-3E335DC564D2}">
      <dsp:nvSpPr>
        <dsp:cNvPr id="0" name=""/>
        <dsp:cNvSpPr/>
      </dsp:nvSpPr>
      <dsp:spPr>
        <a:xfrm>
          <a:off x="0" y="1897459"/>
          <a:ext cx="7200306" cy="9473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baseline="0"/>
            <a:t>Eettinen ennakkoarviointi (tarvittaessa)</a:t>
          </a:r>
          <a:endParaRPr lang="en-US" sz="1900" kern="1200"/>
        </a:p>
      </dsp:txBody>
      <dsp:txXfrm>
        <a:off x="0" y="1897459"/>
        <a:ext cx="7200306" cy="947340"/>
      </dsp:txXfrm>
    </dsp:sp>
    <dsp:sp modelId="{604BA574-31DC-4BC6-8CC6-0C123DAC5932}">
      <dsp:nvSpPr>
        <dsp:cNvPr id="0" name=""/>
        <dsp:cNvSpPr/>
      </dsp:nvSpPr>
      <dsp:spPr>
        <a:xfrm>
          <a:off x="0" y="2844800"/>
          <a:ext cx="720030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9A7328-377E-4843-A860-DD873177A7FC}">
      <dsp:nvSpPr>
        <dsp:cNvPr id="0" name=""/>
        <dsp:cNvSpPr/>
      </dsp:nvSpPr>
      <dsp:spPr>
        <a:xfrm>
          <a:off x="0" y="2844800"/>
          <a:ext cx="7200306" cy="9473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baseline="0"/>
            <a:t>Pseudonymisointi </a:t>
          </a:r>
          <a:endParaRPr lang="en-US" sz="1900" kern="1200"/>
        </a:p>
      </dsp:txBody>
      <dsp:txXfrm>
        <a:off x="0" y="2844800"/>
        <a:ext cx="7200306" cy="947340"/>
      </dsp:txXfrm>
    </dsp:sp>
    <dsp:sp modelId="{20BEE369-702F-438F-B04A-38C86DA6E3CA}">
      <dsp:nvSpPr>
        <dsp:cNvPr id="0" name=""/>
        <dsp:cNvSpPr/>
      </dsp:nvSpPr>
      <dsp:spPr>
        <a:xfrm>
          <a:off x="0" y="3792140"/>
          <a:ext cx="720030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D5D48D-967C-45E1-BFD3-8A12BBEFEE7C}">
      <dsp:nvSpPr>
        <dsp:cNvPr id="0" name=""/>
        <dsp:cNvSpPr/>
      </dsp:nvSpPr>
      <dsp:spPr>
        <a:xfrm>
          <a:off x="0" y="3792140"/>
          <a:ext cx="7200306" cy="9473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baseline="0"/>
            <a:t>Arjen tietoturva</a:t>
          </a:r>
          <a:endParaRPr lang="en-US" sz="1900" kern="1200"/>
        </a:p>
      </dsp:txBody>
      <dsp:txXfrm>
        <a:off x="0" y="3792140"/>
        <a:ext cx="7200306" cy="947340"/>
      </dsp:txXfrm>
    </dsp:sp>
    <dsp:sp modelId="{FF0E5085-D6F1-4EF9-9E60-418A2A676251}">
      <dsp:nvSpPr>
        <dsp:cNvPr id="0" name=""/>
        <dsp:cNvSpPr/>
      </dsp:nvSpPr>
      <dsp:spPr>
        <a:xfrm>
          <a:off x="0" y="4739481"/>
          <a:ext cx="720030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F7239A-0C99-44B9-9C04-25E42C47BFF8}">
      <dsp:nvSpPr>
        <dsp:cNvPr id="0" name=""/>
        <dsp:cNvSpPr/>
      </dsp:nvSpPr>
      <dsp:spPr>
        <a:xfrm>
          <a:off x="0" y="4739481"/>
          <a:ext cx="7200306" cy="9473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baseline="0" dirty="0" err="1"/>
            <a:t>Toimet</a:t>
          </a:r>
          <a:r>
            <a:rPr lang="en-US" sz="1900" kern="1200" baseline="0" dirty="0"/>
            <a:t> </a:t>
          </a:r>
          <a:r>
            <a:rPr lang="en-US" sz="1900" kern="1200" baseline="0" dirty="0" err="1"/>
            <a:t>opinnäytteen</a:t>
          </a:r>
          <a:r>
            <a:rPr lang="en-US" sz="1900" kern="1200" baseline="0" dirty="0"/>
            <a:t> </a:t>
          </a:r>
          <a:r>
            <a:rPr lang="en-US" sz="1900" kern="1200" baseline="0" dirty="0" err="1"/>
            <a:t>valmistuessa</a:t>
          </a:r>
          <a:r>
            <a:rPr lang="en-US" sz="1900" kern="1200" baseline="0" dirty="0"/>
            <a:t>: </a:t>
          </a:r>
          <a:r>
            <a:rPr lang="en-US" sz="1900" kern="1200" baseline="0" dirty="0" err="1"/>
            <a:t>tietoturvallinen</a:t>
          </a:r>
          <a:r>
            <a:rPr lang="en-US" sz="1900" kern="1200" baseline="0" dirty="0"/>
            <a:t> </a:t>
          </a:r>
          <a:r>
            <a:rPr lang="en-US" sz="1900" kern="1200" baseline="0" dirty="0" err="1"/>
            <a:t>hävittäminen</a:t>
          </a:r>
          <a:r>
            <a:rPr lang="en-US" sz="1900" kern="1200" baseline="0" dirty="0"/>
            <a:t>, </a:t>
          </a:r>
          <a:r>
            <a:rPr lang="en-US" sz="1900" kern="1200" baseline="0" dirty="0" err="1"/>
            <a:t>mahdollinen</a:t>
          </a:r>
          <a:r>
            <a:rPr lang="en-US" sz="1900" kern="1200" baseline="0" dirty="0"/>
            <a:t> </a:t>
          </a:r>
          <a:r>
            <a:rPr lang="en-US" sz="1900" kern="1200" baseline="0" dirty="0" err="1"/>
            <a:t>anonymisointi</a:t>
          </a:r>
          <a:r>
            <a:rPr lang="en-US" sz="1900" kern="1200" baseline="0" dirty="0"/>
            <a:t> ja </a:t>
          </a:r>
          <a:r>
            <a:rPr lang="en-US" sz="1900" kern="1200" baseline="0" dirty="0" err="1"/>
            <a:t>avaaminen</a:t>
          </a:r>
          <a:r>
            <a:rPr lang="en-US" sz="1900" kern="1200" baseline="0" dirty="0"/>
            <a:t>.</a:t>
          </a:r>
          <a:endParaRPr lang="en-US" sz="1900" kern="1200" dirty="0"/>
        </a:p>
      </dsp:txBody>
      <dsp:txXfrm>
        <a:off x="0" y="4739481"/>
        <a:ext cx="7200306" cy="9473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4118FB-111B-4D7C-AB90-823CEE20F62C}">
      <dsp:nvSpPr>
        <dsp:cNvPr id="0" name=""/>
        <dsp:cNvSpPr/>
      </dsp:nvSpPr>
      <dsp:spPr>
        <a:xfrm>
          <a:off x="0" y="536"/>
          <a:ext cx="10940436" cy="125472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5322747-EFC8-4FBF-84E3-3CBBBEC0AAB2}">
      <dsp:nvSpPr>
        <dsp:cNvPr id="0" name=""/>
        <dsp:cNvSpPr/>
      </dsp:nvSpPr>
      <dsp:spPr>
        <a:xfrm>
          <a:off x="379554" y="282849"/>
          <a:ext cx="690099" cy="69009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522136B-1EE9-4B39-8B0D-3B5EAC7C9D90}">
      <dsp:nvSpPr>
        <dsp:cNvPr id="0" name=""/>
        <dsp:cNvSpPr/>
      </dsp:nvSpPr>
      <dsp:spPr>
        <a:xfrm>
          <a:off x="1449208" y="536"/>
          <a:ext cx="9491227" cy="12547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792" tIns="132792" rIns="132792" bIns="132792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err="1"/>
            <a:t>Mahdollistetaan</a:t>
          </a:r>
          <a:r>
            <a:rPr lang="en-US" sz="2500" kern="1200"/>
            <a:t> </a:t>
          </a:r>
          <a:r>
            <a:rPr lang="en-US" sz="2500" kern="1200" err="1"/>
            <a:t>tutkimus</a:t>
          </a:r>
          <a:endParaRPr lang="en-US" sz="2500" kern="1200"/>
        </a:p>
      </dsp:txBody>
      <dsp:txXfrm>
        <a:off x="1449208" y="536"/>
        <a:ext cx="9491227" cy="1254725"/>
      </dsp:txXfrm>
    </dsp:sp>
    <dsp:sp modelId="{6931DC5E-98D8-437A-8FD8-64D572F19CD0}">
      <dsp:nvSpPr>
        <dsp:cNvPr id="0" name=""/>
        <dsp:cNvSpPr/>
      </dsp:nvSpPr>
      <dsp:spPr>
        <a:xfrm>
          <a:off x="0" y="1568943"/>
          <a:ext cx="10940436" cy="125472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2BEB3A8-D3C3-4DF3-91D9-32F71048A82D}">
      <dsp:nvSpPr>
        <dsp:cNvPr id="0" name=""/>
        <dsp:cNvSpPr/>
      </dsp:nvSpPr>
      <dsp:spPr>
        <a:xfrm>
          <a:off x="379554" y="1851256"/>
          <a:ext cx="690099" cy="69009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9C0EBB7-5BFE-4432-A0CE-6CC02675D76E}">
      <dsp:nvSpPr>
        <dsp:cNvPr id="0" name=""/>
        <dsp:cNvSpPr/>
      </dsp:nvSpPr>
      <dsp:spPr>
        <a:xfrm>
          <a:off x="1449208" y="1568943"/>
          <a:ext cx="9491227" cy="12547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792" tIns="132792" rIns="132792" bIns="132792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err="1"/>
            <a:t>Avoimuus</a:t>
          </a:r>
          <a:r>
            <a:rPr lang="en-US" sz="2500" kern="1200"/>
            <a:t> ja </a:t>
          </a:r>
          <a:r>
            <a:rPr lang="en-US" sz="2500" kern="1200" err="1"/>
            <a:t>vastuullisuus</a:t>
          </a:r>
          <a:r>
            <a:rPr lang="en-US" sz="2500" kern="1200"/>
            <a:t> </a:t>
          </a:r>
          <a:r>
            <a:rPr lang="en-US" sz="2500" kern="1200" err="1"/>
            <a:t>perusperiaatteina</a:t>
          </a:r>
          <a:r>
            <a:rPr lang="en-US" sz="2500" kern="1200"/>
            <a:t>: </a:t>
          </a:r>
          <a:r>
            <a:rPr lang="en-US" sz="2500" kern="1200" err="1"/>
            <a:t>yhdistävät</a:t>
          </a:r>
          <a:r>
            <a:rPr lang="en-US" sz="2500" kern="1200"/>
            <a:t> </a:t>
          </a:r>
          <a:r>
            <a:rPr lang="en-US" sz="2500" kern="1200" err="1"/>
            <a:t>kaikkia</a:t>
          </a:r>
          <a:endParaRPr lang="en-US" sz="2500" kern="1200"/>
        </a:p>
      </dsp:txBody>
      <dsp:txXfrm>
        <a:off x="1449208" y="1568943"/>
        <a:ext cx="9491227" cy="1254725"/>
      </dsp:txXfrm>
    </dsp:sp>
    <dsp:sp modelId="{FDE9C4C9-7D5E-45CB-9998-566F5B7C3281}">
      <dsp:nvSpPr>
        <dsp:cNvPr id="0" name=""/>
        <dsp:cNvSpPr/>
      </dsp:nvSpPr>
      <dsp:spPr>
        <a:xfrm>
          <a:off x="0" y="3137350"/>
          <a:ext cx="10940436" cy="125472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2B844A1-726D-4629-AC49-DB496FBAD279}">
      <dsp:nvSpPr>
        <dsp:cNvPr id="0" name=""/>
        <dsp:cNvSpPr/>
      </dsp:nvSpPr>
      <dsp:spPr>
        <a:xfrm>
          <a:off x="379554" y="3419663"/>
          <a:ext cx="690099" cy="69009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7DE8C1D-5953-48CD-88F1-6710EEDFD9EC}">
      <dsp:nvSpPr>
        <dsp:cNvPr id="0" name=""/>
        <dsp:cNvSpPr/>
      </dsp:nvSpPr>
      <dsp:spPr>
        <a:xfrm>
          <a:off x="1449208" y="3137350"/>
          <a:ext cx="4923196" cy="12547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792" tIns="132792" rIns="132792" bIns="132792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err="1"/>
            <a:t>Turvataan</a:t>
          </a:r>
          <a:r>
            <a:rPr lang="en-US" sz="2500" kern="1200"/>
            <a:t>:</a:t>
          </a:r>
        </a:p>
      </dsp:txBody>
      <dsp:txXfrm>
        <a:off x="1449208" y="3137350"/>
        <a:ext cx="4923196" cy="1254725"/>
      </dsp:txXfrm>
    </dsp:sp>
    <dsp:sp modelId="{143A60C2-6ED9-4758-B99F-5B93F163E19E}">
      <dsp:nvSpPr>
        <dsp:cNvPr id="0" name=""/>
        <dsp:cNvSpPr/>
      </dsp:nvSpPr>
      <dsp:spPr>
        <a:xfrm>
          <a:off x="6372404" y="3137350"/>
          <a:ext cx="4568031" cy="12547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792" tIns="132792" rIns="132792" bIns="132792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err="1"/>
            <a:t>tutkittavien</a:t>
          </a:r>
          <a:r>
            <a:rPr lang="en-US" sz="1800" kern="1200"/>
            <a:t> </a:t>
          </a:r>
          <a:r>
            <a:rPr lang="en-US" sz="1800" kern="1200" err="1"/>
            <a:t>oikeudet</a:t>
          </a:r>
          <a:r>
            <a:rPr lang="en-US" sz="1800" kern="1200"/>
            <a:t> ja </a:t>
          </a:r>
          <a:r>
            <a:rPr lang="en-US" sz="1800" kern="1200" err="1"/>
            <a:t>tiedot</a:t>
          </a:r>
          <a:endParaRPr lang="en-US" sz="1800" kern="1200"/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>
              <a:latin typeface="Aleo"/>
            </a:rPr>
            <a:t>itse</a:t>
          </a:r>
          <a:r>
            <a:rPr lang="en-US" sz="1800" kern="1200" dirty="0">
              <a:latin typeface="Aleo"/>
            </a:rPr>
            <a:t> </a:t>
          </a:r>
          <a:r>
            <a:rPr lang="en-US" sz="1800" kern="1200" dirty="0" err="1">
              <a:latin typeface="Aleo"/>
            </a:rPr>
            <a:t>tutkija</a:t>
          </a:r>
          <a:r>
            <a:rPr lang="en-US" sz="1800" kern="1200" dirty="0"/>
            <a:t>.</a:t>
          </a:r>
        </a:p>
      </dsp:txBody>
      <dsp:txXfrm>
        <a:off x="6372404" y="3137350"/>
        <a:ext cx="4568031" cy="125472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22F2EB-4B50-42BB-839B-7601BF1DE08D}">
      <dsp:nvSpPr>
        <dsp:cNvPr id="0" name=""/>
        <dsp:cNvSpPr/>
      </dsp:nvSpPr>
      <dsp:spPr>
        <a:xfrm>
          <a:off x="669471" y="0"/>
          <a:ext cx="7587342" cy="4557713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A7895D-E389-4118-A430-EE8FDEECFA5E}">
      <dsp:nvSpPr>
        <dsp:cNvPr id="0" name=""/>
        <dsp:cNvSpPr/>
      </dsp:nvSpPr>
      <dsp:spPr>
        <a:xfrm>
          <a:off x="4467" y="1367313"/>
          <a:ext cx="2148759" cy="1823085"/>
        </a:xfrm>
        <a:prstGeom prst="roundRect">
          <a:avLst/>
        </a:prstGeom>
        <a:solidFill>
          <a:schemeClr val="accent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500" kern="1200"/>
            <a:t>Tutkimuskysymykset ja tutkimussuunnitelma </a:t>
          </a:r>
        </a:p>
      </dsp:txBody>
      <dsp:txXfrm>
        <a:off x="93463" y="1456309"/>
        <a:ext cx="1970767" cy="1645093"/>
      </dsp:txXfrm>
    </dsp:sp>
    <dsp:sp modelId="{DD986469-9B73-43C5-AC50-CDE91D6E9D1B}">
      <dsp:nvSpPr>
        <dsp:cNvPr id="0" name=""/>
        <dsp:cNvSpPr/>
      </dsp:nvSpPr>
      <dsp:spPr>
        <a:xfrm>
          <a:off x="2260664" y="1367313"/>
          <a:ext cx="2148759" cy="1823085"/>
        </a:xfrm>
        <a:prstGeom prst="roundRect">
          <a:avLst/>
        </a:prstGeom>
        <a:solidFill>
          <a:schemeClr val="accent2">
            <a:hueOff val="-1509"/>
            <a:satOff val="-163"/>
            <a:lumOff val="-1032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500" kern="1200"/>
            <a:t>Kaikki analogiset ja digitaaliset aineistot ja materiaalit, joiden pohjalta tutkimustulokset johdetaan = 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500" kern="1200">
              <a:latin typeface="Aleo"/>
            </a:rPr>
            <a:t>tutkimusaineisto</a:t>
          </a:r>
          <a:endParaRPr lang="fi-FI" sz="1500" kern="1200"/>
        </a:p>
      </dsp:txBody>
      <dsp:txXfrm>
        <a:off x="2349660" y="1456309"/>
        <a:ext cx="1970767" cy="1645093"/>
      </dsp:txXfrm>
    </dsp:sp>
    <dsp:sp modelId="{7BBD3448-7204-4E62-9D3A-E4A284F72ECE}">
      <dsp:nvSpPr>
        <dsp:cNvPr id="0" name=""/>
        <dsp:cNvSpPr/>
      </dsp:nvSpPr>
      <dsp:spPr>
        <a:xfrm>
          <a:off x="4516861" y="1367313"/>
          <a:ext cx="2148759" cy="1823085"/>
        </a:xfrm>
        <a:prstGeom prst="roundRect">
          <a:avLst/>
        </a:prstGeom>
        <a:solidFill>
          <a:schemeClr val="accent2">
            <a:hueOff val="-3018"/>
            <a:satOff val="-327"/>
            <a:lumOff val="-206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500" kern="1200"/>
            <a:t>Tulokset</a:t>
          </a:r>
        </a:p>
      </dsp:txBody>
      <dsp:txXfrm>
        <a:off x="4605857" y="1456309"/>
        <a:ext cx="1970767" cy="1645093"/>
      </dsp:txXfrm>
    </dsp:sp>
    <dsp:sp modelId="{F04B98B5-836B-4A50-AAAD-BB39ECEC625A}">
      <dsp:nvSpPr>
        <dsp:cNvPr id="0" name=""/>
        <dsp:cNvSpPr/>
      </dsp:nvSpPr>
      <dsp:spPr>
        <a:xfrm>
          <a:off x="6773058" y="1367313"/>
          <a:ext cx="2148759" cy="1823085"/>
        </a:xfrm>
        <a:prstGeom prst="roundRect">
          <a:avLst/>
        </a:prstGeom>
        <a:solidFill>
          <a:schemeClr val="accent2">
            <a:hueOff val="-4527"/>
            <a:satOff val="-490"/>
            <a:lumOff val="-3098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500" b="0" kern="1200">
              <a:latin typeface="+mn-lt"/>
            </a:rPr>
            <a:t>Aineisto pohjana tulevissa tutkimuksissa</a:t>
          </a:r>
        </a:p>
      </dsp:txBody>
      <dsp:txXfrm>
        <a:off x="6862054" y="1456309"/>
        <a:ext cx="1970767" cy="164509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73D07F-C710-4481-A6CB-AB863CE369B0}">
      <dsp:nvSpPr>
        <dsp:cNvPr id="0" name=""/>
        <dsp:cNvSpPr/>
      </dsp:nvSpPr>
      <dsp:spPr>
        <a:xfrm>
          <a:off x="3077868" y="683"/>
          <a:ext cx="1326132" cy="1326132"/>
        </a:xfrm>
        <a:prstGeom prst="ellipse">
          <a:avLst/>
        </a:prstGeom>
        <a:solidFill>
          <a:schemeClr val="accent2">
            <a:lumMod val="9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kern="1200"/>
            <a:t>Suunnittelu</a:t>
          </a:r>
          <a:endParaRPr lang="fi-FI" sz="700" kern="1200"/>
        </a:p>
      </dsp:txBody>
      <dsp:txXfrm>
        <a:off x="3272076" y="194891"/>
        <a:ext cx="937716" cy="937716"/>
      </dsp:txXfrm>
    </dsp:sp>
    <dsp:sp modelId="{276752FE-A907-467E-BF87-294A9678175D}">
      <dsp:nvSpPr>
        <dsp:cNvPr id="0" name=""/>
        <dsp:cNvSpPr/>
      </dsp:nvSpPr>
      <dsp:spPr>
        <a:xfrm rot="2160000">
          <a:off x="4362158" y="1019480"/>
          <a:ext cx="352820" cy="44756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900" kern="1200"/>
        </a:p>
      </dsp:txBody>
      <dsp:txXfrm>
        <a:off x="4372265" y="1077887"/>
        <a:ext cx="246974" cy="268541"/>
      </dsp:txXfrm>
    </dsp:sp>
    <dsp:sp modelId="{9CC5407E-B604-43DC-9A25-3A5ABE321C9B}">
      <dsp:nvSpPr>
        <dsp:cNvPr id="0" name=""/>
        <dsp:cNvSpPr/>
      </dsp:nvSpPr>
      <dsp:spPr>
        <a:xfrm>
          <a:off x="4689293" y="1171452"/>
          <a:ext cx="1326132" cy="1326132"/>
        </a:xfrm>
        <a:prstGeom prst="ellipse">
          <a:avLst/>
        </a:prstGeom>
        <a:gradFill rotWithShape="0">
          <a:gsLst>
            <a:gs pos="0">
              <a:schemeClr val="accent2">
                <a:hueOff val="-1132"/>
                <a:satOff val="-123"/>
                <a:lumOff val="-774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132"/>
                <a:satOff val="-123"/>
                <a:lumOff val="-774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132"/>
                <a:satOff val="-123"/>
                <a:lumOff val="-774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100" kern="1200"/>
            <a:t>Kerääminen, koostaminen</a:t>
          </a:r>
        </a:p>
      </dsp:txBody>
      <dsp:txXfrm>
        <a:off x="4883501" y="1365660"/>
        <a:ext cx="937716" cy="937716"/>
      </dsp:txXfrm>
    </dsp:sp>
    <dsp:sp modelId="{B3BD9A04-BC2A-429A-9E4D-502FF7A5E54B}">
      <dsp:nvSpPr>
        <dsp:cNvPr id="0" name=""/>
        <dsp:cNvSpPr/>
      </dsp:nvSpPr>
      <dsp:spPr>
        <a:xfrm rot="6480000">
          <a:off x="4871280" y="2548408"/>
          <a:ext cx="352820" cy="44756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1132"/>
                <a:satOff val="-123"/>
                <a:lumOff val="-774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132"/>
                <a:satOff val="-123"/>
                <a:lumOff val="-774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132"/>
                <a:satOff val="-123"/>
                <a:lumOff val="-774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900" kern="1200"/>
        </a:p>
      </dsp:txBody>
      <dsp:txXfrm rot="10800000">
        <a:off x="4940557" y="2587589"/>
        <a:ext cx="246974" cy="268541"/>
      </dsp:txXfrm>
    </dsp:sp>
    <dsp:sp modelId="{D02893FE-A24F-409B-ADA6-6EBD31A919C5}">
      <dsp:nvSpPr>
        <dsp:cNvPr id="0" name=""/>
        <dsp:cNvSpPr/>
      </dsp:nvSpPr>
      <dsp:spPr>
        <a:xfrm>
          <a:off x="4073784" y="3065796"/>
          <a:ext cx="1326132" cy="1326132"/>
        </a:xfrm>
        <a:prstGeom prst="ellipse">
          <a:avLst/>
        </a:prstGeom>
        <a:gradFill rotWithShape="0">
          <a:gsLst>
            <a:gs pos="0">
              <a:schemeClr val="accent2">
                <a:hueOff val="-2264"/>
                <a:satOff val="-245"/>
                <a:lumOff val="-1549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2264"/>
                <a:satOff val="-245"/>
                <a:lumOff val="-1549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2264"/>
                <a:satOff val="-245"/>
                <a:lumOff val="-1549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100" kern="1200"/>
            <a:t>Analysointi,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100" kern="1200"/>
            <a:t>dokumentointi</a:t>
          </a:r>
        </a:p>
      </dsp:txBody>
      <dsp:txXfrm>
        <a:off x="4267992" y="3260004"/>
        <a:ext cx="937716" cy="937716"/>
      </dsp:txXfrm>
    </dsp:sp>
    <dsp:sp modelId="{A7D01D83-3B05-4858-B325-FF4EAFEB37EF}">
      <dsp:nvSpPr>
        <dsp:cNvPr id="0" name=""/>
        <dsp:cNvSpPr/>
      </dsp:nvSpPr>
      <dsp:spPr>
        <a:xfrm rot="10800000">
          <a:off x="3574510" y="3505077"/>
          <a:ext cx="352820" cy="44756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2264"/>
                <a:satOff val="-245"/>
                <a:lumOff val="-1549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2264"/>
                <a:satOff val="-245"/>
                <a:lumOff val="-1549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2264"/>
                <a:satOff val="-245"/>
                <a:lumOff val="-1549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900" kern="1200"/>
        </a:p>
      </dsp:txBody>
      <dsp:txXfrm rot="10800000">
        <a:off x="3680356" y="3594591"/>
        <a:ext cx="246974" cy="268541"/>
      </dsp:txXfrm>
    </dsp:sp>
    <dsp:sp modelId="{B2449DB9-58B8-43B2-B9FF-C21EEC7F894D}">
      <dsp:nvSpPr>
        <dsp:cNvPr id="0" name=""/>
        <dsp:cNvSpPr/>
      </dsp:nvSpPr>
      <dsp:spPr>
        <a:xfrm>
          <a:off x="2081953" y="3065796"/>
          <a:ext cx="1326132" cy="1326132"/>
        </a:xfrm>
        <a:prstGeom prst="ellipse">
          <a:avLst/>
        </a:prstGeom>
        <a:gradFill rotWithShape="0">
          <a:gsLst>
            <a:gs pos="0">
              <a:schemeClr val="accent2">
                <a:hueOff val="-3395"/>
                <a:satOff val="-368"/>
                <a:lumOff val="-2323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3395"/>
                <a:satOff val="-368"/>
                <a:lumOff val="-2323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3395"/>
                <a:satOff val="-368"/>
                <a:lumOff val="-2323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100" kern="1200"/>
            <a:t>Säilyttäminen ja jakaminen ohjaajan kanssa </a:t>
          </a:r>
        </a:p>
      </dsp:txBody>
      <dsp:txXfrm>
        <a:off x="2276161" y="3260004"/>
        <a:ext cx="937716" cy="937716"/>
      </dsp:txXfrm>
    </dsp:sp>
    <dsp:sp modelId="{CC23CDC0-692B-4E28-B33A-904CDDF48700}">
      <dsp:nvSpPr>
        <dsp:cNvPr id="0" name=""/>
        <dsp:cNvSpPr/>
      </dsp:nvSpPr>
      <dsp:spPr>
        <a:xfrm rot="15120000">
          <a:off x="2263940" y="2567402"/>
          <a:ext cx="352820" cy="44756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3395"/>
                <a:satOff val="-368"/>
                <a:lumOff val="-2323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3395"/>
                <a:satOff val="-368"/>
                <a:lumOff val="-2323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3395"/>
                <a:satOff val="-368"/>
                <a:lumOff val="-2323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900" kern="1200"/>
        </a:p>
      </dsp:txBody>
      <dsp:txXfrm rot="10800000">
        <a:off x="2333217" y="2707249"/>
        <a:ext cx="246974" cy="268541"/>
      </dsp:txXfrm>
    </dsp:sp>
    <dsp:sp modelId="{BAA3A52B-C0D5-4EE9-8AD3-C19328231FD0}">
      <dsp:nvSpPr>
        <dsp:cNvPr id="0" name=""/>
        <dsp:cNvSpPr/>
      </dsp:nvSpPr>
      <dsp:spPr>
        <a:xfrm>
          <a:off x="1466443" y="1171452"/>
          <a:ext cx="1326132" cy="1326132"/>
        </a:xfrm>
        <a:prstGeom prst="ellipse">
          <a:avLst/>
        </a:prstGeom>
        <a:gradFill rotWithShape="0">
          <a:gsLst>
            <a:gs pos="0">
              <a:schemeClr val="accent2">
                <a:hueOff val="-4527"/>
                <a:satOff val="-490"/>
                <a:lumOff val="-3098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4527"/>
                <a:satOff val="-490"/>
                <a:lumOff val="-3098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4527"/>
                <a:satOff val="-490"/>
                <a:lumOff val="-3098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100" kern="1200"/>
            <a:t>Hävittäminen, avaaminen, säilyttäminen määräajan jälkeen</a:t>
          </a:r>
        </a:p>
      </dsp:txBody>
      <dsp:txXfrm>
        <a:off x="1660651" y="1365660"/>
        <a:ext cx="937716" cy="937716"/>
      </dsp:txXfrm>
    </dsp:sp>
    <dsp:sp modelId="{B99A8A28-59B3-4363-A2B1-24569FA58303}">
      <dsp:nvSpPr>
        <dsp:cNvPr id="0" name=""/>
        <dsp:cNvSpPr/>
      </dsp:nvSpPr>
      <dsp:spPr>
        <a:xfrm rot="19440000">
          <a:off x="2750733" y="1031218"/>
          <a:ext cx="352820" cy="44756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4527"/>
                <a:satOff val="-490"/>
                <a:lumOff val="-3098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4527"/>
                <a:satOff val="-490"/>
                <a:lumOff val="-3098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4527"/>
                <a:satOff val="-490"/>
                <a:lumOff val="-3098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900" kern="1200"/>
        </a:p>
      </dsp:txBody>
      <dsp:txXfrm>
        <a:off x="2760840" y="1151839"/>
        <a:ext cx="246974" cy="26854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4118FB-111B-4D7C-AB90-823CEE20F62C}">
      <dsp:nvSpPr>
        <dsp:cNvPr id="0" name=""/>
        <dsp:cNvSpPr/>
      </dsp:nvSpPr>
      <dsp:spPr>
        <a:xfrm>
          <a:off x="0" y="2104"/>
          <a:ext cx="10940436" cy="691064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322747-EFC8-4FBF-84E3-3CBBBEC0AAB2}">
      <dsp:nvSpPr>
        <dsp:cNvPr id="0" name=""/>
        <dsp:cNvSpPr/>
      </dsp:nvSpPr>
      <dsp:spPr>
        <a:xfrm>
          <a:off x="209046" y="157593"/>
          <a:ext cx="380085" cy="38008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22136B-1EE9-4B39-8B0D-3B5EAC7C9D90}">
      <dsp:nvSpPr>
        <dsp:cNvPr id="0" name=""/>
        <dsp:cNvSpPr/>
      </dsp:nvSpPr>
      <dsp:spPr>
        <a:xfrm>
          <a:off x="798179" y="2104"/>
          <a:ext cx="10142256" cy="6910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138" tIns="73138" rIns="73138" bIns="73138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/>
            <a:t>Ajan ja vaivan säästäminen</a:t>
          </a:r>
          <a:endParaRPr lang="en-US" sz="1400" kern="1200"/>
        </a:p>
      </dsp:txBody>
      <dsp:txXfrm>
        <a:off x="798179" y="2104"/>
        <a:ext cx="10142256" cy="691064"/>
      </dsp:txXfrm>
    </dsp:sp>
    <dsp:sp modelId="{3C60D0A3-D66F-4C95-988D-60515B437D2D}">
      <dsp:nvSpPr>
        <dsp:cNvPr id="0" name=""/>
        <dsp:cNvSpPr/>
      </dsp:nvSpPr>
      <dsp:spPr>
        <a:xfrm>
          <a:off x="0" y="865934"/>
          <a:ext cx="10940436" cy="691064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19694F-EC2F-421C-9616-473FC2852A1D}">
      <dsp:nvSpPr>
        <dsp:cNvPr id="0" name=""/>
        <dsp:cNvSpPr/>
      </dsp:nvSpPr>
      <dsp:spPr>
        <a:xfrm>
          <a:off x="209046" y="1021424"/>
          <a:ext cx="380085" cy="38008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C4993D-F6F5-4B75-AF5E-10B0F3AE3B93}">
      <dsp:nvSpPr>
        <dsp:cNvPr id="0" name=""/>
        <dsp:cNvSpPr/>
      </dsp:nvSpPr>
      <dsp:spPr>
        <a:xfrm>
          <a:off x="798179" y="865934"/>
          <a:ext cx="10142256" cy="6910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138" tIns="73138" rIns="73138" bIns="73138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/>
            <a:t>Tietosuojatoimet käytännössä</a:t>
          </a:r>
          <a:endParaRPr lang="fi-FI" sz="1400" kern="1200">
            <a:ea typeface="Lato"/>
            <a:cs typeface="Lato"/>
          </a:endParaRPr>
        </a:p>
      </dsp:txBody>
      <dsp:txXfrm>
        <a:off x="798179" y="865934"/>
        <a:ext cx="10142256" cy="691064"/>
      </dsp:txXfrm>
    </dsp:sp>
    <dsp:sp modelId="{60934F2F-B673-442B-B2B7-41D228DA72B3}">
      <dsp:nvSpPr>
        <dsp:cNvPr id="0" name=""/>
        <dsp:cNvSpPr/>
      </dsp:nvSpPr>
      <dsp:spPr>
        <a:xfrm>
          <a:off x="0" y="1729765"/>
          <a:ext cx="10940436" cy="691064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1BFA58-45E5-4B71-8CB6-58A5B703F095}">
      <dsp:nvSpPr>
        <dsp:cNvPr id="0" name=""/>
        <dsp:cNvSpPr/>
      </dsp:nvSpPr>
      <dsp:spPr>
        <a:xfrm>
          <a:off x="209046" y="1885254"/>
          <a:ext cx="380085" cy="38008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CA9136-16A5-4A1F-9150-CD273EF24E2B}">
      <dsp:nvSpPr>
        <dsp:cNvPr id="0" name=""/>
        <dsp:cNvSpPr/>
      </dsp:nvSpPr>
      <dsp:spPr>
        <a:xfrm>
          <a:off x="798179" y="1729765"/>
          <a:ext cx="10142256" cy="6910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138" tIns="73138" rIns="73138" bIns="73138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/>
            <a:t>Hyvä tieteellinen käytäntö</a:t>
          </a:r>
          <a:endParaRPr lang="fi-FI" sz="1400" kern="1200">
            <a:ea typeface="Lato"/>
            <a:cs typeface="Lato"/>
          </a:endParaRPr>
        </a:p>
      </dsp:txBody>
      <dsp:txXfrm>
        <a:off x="798179" y="1729765"/>
        <a:ext cx="10142256" cy="691064"/>
      </dsp:txXfrm>
    </dsp:sp>
    <dsp:sp modelId="{7AB5AB0F-51DF-466E-904E-AFE78931E0C3}">
      <dsp:nvSpPr>
        <dsp:cNvPr id="0" name=""/>
        <dsp:cNvSpPr/>
      </dsp:nvSpPr>
      <dsp:spPr>
        <a:xfrm>
          <a:off x="0" y="2593595"/>
          <a:ext cx="10940436" cy="691064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2A0B71-5088-4C49-ABD5-AD30D9E7534B}">
      <dsp:nvSpPr>
        <dsp:cNvPr id="0" name=""/>
        <dsp:cNvSpPr/>
      </dsp:nvSpPr>
      <dsp:spPr>
        <a:xfrm>
          <a:off x="209046" y="2749084"/>
          <a:ext cx="380085" cy="38008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B4643A-5559-45AE-B840-1F7132A1B3FA}">
      <dsp:nvSpPr>
        <dsp:cNvPr id="0" name=""/>
        <dsp:cNvSpPr/>
      </dsp:nvSpPr>
      <dsp:spPr>
        <a:xfrm>
          <a:off x="798179" y="2593595"/>
          <a:ext cx="10142256" cy="6910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138" tIns="73138" rIns="73138" bIns="73138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/>
            <a:t>Aineiston käyttö mahdollisimman pitkään – jopa valmistumisen jälkeen</a:t>
          </a:r>
        </a:p>
      </dsp:txBody>
      <dsp:txXfrm>
        <a:off x="798179" y="2593595"/>
        <a:ext cx="10142256" cy="691064"/>
      </dsp:txXfrm>
    </dsp:sp>
    <dsp:sp modelId="{5A8CE90C-263F-400C-BA90-97764D67B645}">
      <dsp:nvSpPr>
        <dsp:cNvPr id="0" name=""/>
        <dsp:cNvSpPr/>
      </dsp:nvSpPr>
      <dsp:spPr>
        <a:xfrm>
          <a:off x="0" y="3578434"/>
          <a:ext cx="10940436" cy="691064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8442FD-EFB4-4CF9-9BA5-F483E789583D}">
      <dsp:nvSpPr>
        <dsp:cNvPr id="0" name=""/>
        <dsp:cNvSpPr/>
      </dsp:nvSpPr>
      <dsp:spPr>
        <a:xfrm>
          <a:off x="209046" y="3733923"/>
          <a:ext cx="380085" cy="38008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EB57E7-6D81-4D7D-A9A6-0485C2F4E038}">
      <dsp:nvSpPr>
        <dsp:cNvPr id="0" name=""/>
        <dsp:cNvSpPr/>
      </dsp:nvSpPr>
      <dsp:spPr>
        <a:xfrm>
          <a:off x="798179" y="3529465"/>
          <a:ext cx="4923196" cy="7890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138" tIns="73138" rIns="73138" bIns="73138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 dirty="0">
              <a:ea typeface="Lato"/>
              <a:cs typeface="Lato"/>
              <a:hlinkClick xmlns:r="http://schemas.openxmlformats.org/officeDocument/2006/relationships" r:id="rId1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FAIR (löydettävät, saatavilla olevat, teknisesti yhteen toimivat ja käyttökelpoiset digitaaliset tutkimusaineistot) ohjenuorana akateemisessa aineistonhallinnassa</a:t>
          </a:r>
        </a:p>
      </dsp:txBody>
      <dsp:txXfrm>
        <a:off x="798179" y="3529465"/>
        <a:ext cx="4923196" cy="789001"/>
      </dsp:txXfrm>
    </dsp:sp>
    <dsp:sp modelId="{A8DD1F6E-E349-4B45-B117-D1B1CF2EBBBF}">
      <dsp:nvSpPr>
        <dsp:cNvPr id="0" name=""/>
        <dsp:cNvSpPr/>
      </dsp:nvSpPr>
      <dsp:spPr>
        <a:xfrm>
          <a:off x="5721375" y="3457425"/>
          <a:ext cx="5219060" cy="933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138" tIns="73138" rIns="73138" bIns="73138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100" kern="1200" dirty="0">
              <a:ea typeface="Lato"/>
              <a:cs typeface="Lato"/>
            </a:rPr>
            <a:t>Sovellettu tutkimustaito: mitä aineiston aito käyttökelpoisuus tarkoittaa, miksi se on tärkeää, ja mitä se edellyttää: elinkaarisuunnittelu, käytännön dokumentointi ja organisointi, avaaminen tai suunnitelmallinen hävittäminen.</a:t>
          </a:r>
        </a:p>
      </dsp:txBody>
      <dsp:txXfrm>
        <a:off x="5721375" y="3457425"/>
        <a:ext cx="5219060" cy="93308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722C5C-1805-469C-9EB0-CBA4F99E4C09}">
      <dsp:nvSpPr>
        <dsp:cNvPr id="0" name=""/>
        <dsp:cNvSpPr/>
      </dsp:nvSpPr>
      <dsp:spPr>
        <a:xfrm>
          <a:off x="2320681" y="200327"/>
          <a:ext cx="1512000" cy="1512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BDC653-F505-4FDC-9601-964BC5EC8346}">
      <dsp:nvSpPr>
        <dsp:cNvPr id="0" name=""/>
        <dsp:cNvSpPr/>
      </dsp:nvSpPr>
      <dsp:spPr>
        <a:xfrm>
          <a:off x="916681" y="1883981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100" kern="1200"/>
            <a:t>Mm</a:t>
          </a:r>
          <a:r>
            <a:rPr lang="en-US" sz="2100" kern="1200">
              <a:latin typeface="Aleo"/>
            </a:rPr>
            <a:t>.</a:t>
          </a:r>
          <a:endParaRPr lang="en-US" sz="2100" kern="1200"/>
        </a:p>
      </dsp:txBody>
      <dsp:txXfrm>
        <a:off x="916681" y="1883981"/>
        <a:ext cx="4320000" cy="648000"/>
      </dsp:txXfrm>
    </dsp:sp>
    <dsp:sp modelId="{6611E935-127B-41D3-965B-106048901169}">
      <dsp:nvSpPr>
        <dsp:cNvPr id="0" name=""/>
        <dsp:cNvSpPr/>
      </dsp:nvSpPr>
      <dsp:spPr>
        <a:xfrm>
          <a:off x="916681" y="2611820"/>
          <a:ext cx="4320000" cy="15804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Omia </a:t>
          </a:r>
          <a:r>
            <a:rPr lang="en-US" sz="1600" kern="1200" err="1"/>
            <a:t>tietoja</a:t>
          </a:r>
          <a:r>
            <a:rPr lang="en-US" sz="1600" kern="1200"/>
            <a:t> </a:t>
          </a:r>
          <a:r>
            <a:rPr lang="en-US" sz="1600" kern="1200" err="1"/>
            <a:t>koskeva</a:t>
          </a:r>
          <a:r>
            <a:rPr lang="en-US" sz="1600" kern="1200"/>
            <a:t> </a:t>
          </a:r>
          <a:r>
            <a:rPr lang="en-US" sz="1600" kern="1200" err="1"/>
            <a:t>tiedonsaanti</a:t>
          </a:r>
          <a:endParaRPr lang="en-US" sz="1600" kern="1200"/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err="1"/>
            <a:t>Oikeus</a:t>
          </a:r>
          <a:r>
            <a:rPr lang="en-US" sz="1600" kern="1200"/>
            <a:t> </a:t>
          </a:r>
          <a:r>
            <a:rPr lang="en-US" sz="1600" kern="1200" err="1"/>
            <a:t>saada</a:t>
          </a:r>
          <a:r>
            <a:rPr lang="en-US" sz="1600" kern="1200"/>
            <a:t> </a:t>
          </a:r>
          <a:r>
            <a:rPr lang="en-US" sz="1600" kern="1200" err="1"/>
            <a:t>oikaistua</a:t>
          </a:r>
          <a:r>
            <a:rPr lang="en-US" sz="1600" kern="1200"/>
            <a:t> </a:t>
          </a:r>
          <a:r>
            <a:rPr lang="en-US" sz="1600" kern="1200" err="1"/>
            <a:t>väärät</a:t>
          </a:r>
          <a:r>
            <a:rPr lang="en-US" sz="1600" kern="1200"/>
            <a:t> </a:t>
          </a:r>
          <a:r>
            <a:rPr lang="en-US" sz="1600" kern="1200" err="1"/>
            <a:t>tiedot</a:t>
          </a:r>
          <a:endParaRPr lang="en-US" sz="1600" kern="1200"/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err="1"/>
            <a:t>Oikeus</a:t>
          </a:r>
          <a:r>
            <a:rPr lang="en-US" sz="1600" kern="1200"/>
            <a:t> </a:t>
          </a:r>
          <a:r>
            <a:rPr lang="en-US" sz="1600" kern="1200" err="1"/>
            <a:t>tulla</a:t>
          </a:r>
          <a:r>
            <a:rPr lang="en-US" sz="1600" kern="1200"/>
            <a:t> </a:t>
          </a:r>
          <a:r>
            <a:rPr lang="en-US" sz="1600" kern="1200" err="1"/>
            <a:t>unohdetuksi</a:t>
          </a:r>
          <a:endParaRPr lang="en-US" sz="1600" kern="1200"/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err="1"/>
            <a:t>Oikeus</a:t>
          </a:r>
          <a:r>
            <a:rPr lang="en-US" sz="1600" kern="1200"/>
            <a:t> </a:t>
          </a:r>
          <a:r>
            <a:rPr lang="en-US" sz="1600" kern="1200" err="1"/>
            <a:t>tietojen</a:t>
          </a:r>
          <a:r>
            <a:rPr lang="en-US" sz="1600" kern="1200"/>
            <a:t> </a:t>
          </a:r>
          <a:r>
            <a:rPr lang="en-US" sz="1600" kern="1200" err="1"/>
            <a:t>poistamiseen</a:t>
          </a:r>
          <a:endParaRPr lang="en-US" sz="1600" kern="1200"/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err="1"/>
            <a:t>Oikeus</a:t>
          </a:r>
          <a:r>
            <a:rPr lang="en-US" sz="1600" kern="1200"/>
            <a:t> </a:t>
          </a:r>
          <a:r>
            <a:rPr lang="en-US" sz="1600" kern="1200" err="1"/>
            <a:t>kieltää</a:t>
          </a:r>
          <a:r>
            <a:rPr lang="en-US" sz="1600" kern="1200"/>
            <a:t> </a:t>
          </a:r>
          <a:r>
            <a:rPr lang="en-US" sz="1600" kern="1200" err="1"/>
            <a:t>omien</a:t>
          </a:r>
          <a:r>
            <a:rPr lang="en-US" sz="1600" kern="1200"/>
            <a:t> </a:t>
          </a:r>
          <a:r>
            <a:rPr lang="en-US" sz="1600" kern="1200" err="1"/>
            <a:t>henkilötietojen</a:t>
          </a:r>
          <a:r>
            <a:rPr lang="en-US" sz="1600" kern="1200"/>
            <a:t> </a:t>
          </a:r>
          <a:r>
            <a:rPr lang="en-US" sz="1600" kern="1200" err="1"/>
            <a:t>käsittely</a:t>
          </a:r>
          <a:endParaRPr lang="en-US" sz="1600" kern="1200"/>
        </a:p>
      </dsp:txBody>
      <dsp:txXfrm>
        <a:off x="916681" y="2611820"/>
        <a:ext cx="4320000" cy="1580464"/>
      </dsp:txXfrm>
    </dsp:sp>
    <dsp:sp modelId="{F8371EFF-8650-46CD-8EAD-23084D14BD54}">
      <dsp:nvSpPr>
        <dsp:cNvPr id="0" name=""/>
        <dsp:cNvSpPr/>
      </dsp:nvSpPr>
      <dsp:spPr>
        <a:xfrm>
          <a:off x="7396681" y="200327"/>
          <a:ext cx="1512000" cy="1512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7E2D9C-1E53-4013-B58D-6F72742085A7}">
      <dsp:nvSpPr>
        <dsp:cNvPr id="0" name=""/>
        <dsp:cNvSpPr/>
      </dsp:nvSpPr>
      <dsp:spPr>
        <a:xfrm>
          <a:off x="5992681" y="1883981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100" kern="1200">
              <a:latin typeface="Aleo"/>
              <a:hlinkClick xmlns:r="http://schemas.openxmlformats.org/officeDocument/2006/relationships" r:id="rId5"/>
            </a:rPr>
            <a:t>Ks</a:t>
          </a:r>
          <a:r>
            <a:rPr lang="en-US" sz="2100" kern="1200">
              <a:hlinkClick xmlns:r="http://schemas.openxmlformats.org/officeDocument/2006/relationships" r:id="rId5"/>
            </a:rPr>
            <a:t>. Tietoarkiston aineistonhallinnan käsikirja</a:t>
          </a:r>
          <a:endParaRPr lang="en-US" sz="2100" kern="1200"/>
        </a:p>
      </dsp:txBody>
      <dsp:txXfrm>
        <a:off x="5992681" y="1883981"/>
        <a:ext cx="4320000" cy="648000"/>
      </dsp:txXfrm>
    </dsp:sp>
    <dsp:sp modelId="{9B85CCEB-A56B-4152-A681-2FAF441AA7AD}">
      <dsp:nvSpPr>
        <dsp:cNvPr id="0" name=""/>
        <dsp:cNvSpPr/>
      </dsp:nvSpPr>
      <dsp:spPr>
        <a:xfrm>
          <a:off x="5992681" y="2611820"/>
          <a:ext cx="4320000" cy="15804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20D89E-B9FE-4E4A-91F7-45204A10F728}">
      <dsp:nvSpPr>
        <dsp:cNvPr id="0" name=""/>
        <dsp:cNvSpPr/>
      </dsp:nvSpPr>
      <dsp:spPr>
        <a:xfrm>
          <a:off x="53" y="13255"/>
          <a:ext cx="5112303" cy="1206949"/>
        </a:xfrm>
        <a:prstGeom prst="rec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err="1"/>
            <a:t>Rekiste</a:t>
          </a:r>
          <a:r>
            <a:rPr lang="en-US" sz="2200" b="1" kern="1200"/>
            <a:t>r</a:t>
          </a:r>
          <a:r>
            <a:rPr lang="en-US" sz="2200" b="1" kern="1200" err="1"/>
            <a:t>inpitäjä</a:t>
          </a:r>
          <a:r>
            <a:rPr lang="en-US" sz="2200" b="1" kern="1200"/>
            <a:t> </a:t>
          </a:r>
          <a:r>
            <a:rPr lang="en-US" sz="2200" kern="1200"/>
            <a:t>= 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err="1"/>
            <a:t>ihminen</a:t>
          </a:r>
          <a:r>
            <a:rPr lang="en-US" sz="2200" kern="1200"/>
            <a:t> (</a:t>
          </a:r>
          <a:r>
            <a:rPr lang="en-US" sz="2200" kern="1200" err="1"/>
            <a:t>esim</a:t>
          </a:r>
          <a:r>
            <a:rPr lang="en-US" sz="2200" kern="1200"/>
            <a:t>. </a:t>
          </a:r>
          <a:r>
            <a:rPr lang="en-US" sz="2200" kern="1200" err="1"/>
            <a:t>opiskelija</a:t>
          </a:r>
          <a:r>
            <a:rPr lang="en-US" sz="2200" kern="1200"/>
            <a:t>) tai </a:t>
          </a:r>
          <a:r>
            <a:rPr lang="en-US" sz="2200" kern="1200" err="1"/>
            <a:t>organisaatio</a:t>
          </a:r>
          <a:r>
            <a:rPr lang="en-US" sz="2200" kern="1200"/>
            <a:t> (</a:t>
          </a:r>
          <a:r>
            <a:rPr lang="en-US" sz="2200" kern="1200" err="1"/>
            <a:t>esim</a:t>
          </a:r>
          <a:r>
            <a:rPr lang="en-US" sz="2200" kern="1200"/>
            <a:t>. JYU)</a:t>
          </a:r>
        </a:p>
      </dsp:txBody>
      <dsp:txXfrm>
        <a:off x="53" y="13255"/>
        <a:ext cx="5112303" cy="1206949"/>
      </dsp:txXfrm>
    </dsp:sp>
    <dsp:sp modelId="{D0F65D78-F19B-4820-9DEB-EEAAB15CA18B}">
      <dsp:nvSpPr>
        <dsp:cNvPr id="0" name=""/>
        <dsp:cNvSpPr/>
      </dsp:nvSpPr>
      <dsp:spPr>
        <a:xfrm>
          <a:off x="53" y="1220204"/>
          <a:ext cx="5112303" cy="3159151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 err="1"/>
            <a:t>määrittelee</a:t>
          </a:r>
          <a:r>
            <a:rPr lang="en-US" sz="2200" kern="1200" dirty="0"/>
            <a:t>, </a:t>
          </a:r>
          <a:r>
            <a:rPr lang="en-US" sz="2200" kern="1200" dirty="0" err="1"/>
            <a:t>mihin</a:t>
          </a:r>
          <a:r>
            <a:rPr lang="en-US" sz="2200" kern="1200" dirty="0"/>
            <a:t> </a:t>
          </a:r>
          <a:r>
            <a:rPr lang="en-US" sz="2200" kern="1200" dirty="0" err="1"/>
            <a:t>tarkoitukseen</a:t>
          </a:r>
          <a:r>
            <a:rPr lang="en-US" sz="2200" kern="1200" dirty="0"/>
            <a:t>, ja </a:t>
          </a:r>
          <a:r>
            <a:rPr lang="en-US" sz="2200" kern="1200" dirty="0" err="1"/>
            <a:t>miten</a:t>
          </a:r>
          <a:r>
            <a:rPr lang="en-US" sz="2200" kern="1200" dirty="0"/>
            <a:t> </a:t>
          </a:r>
          <a:r>
            <a:rPr lang="en-US" sz="2200" kern="1200" dirty="0" err="1"/>
            <a:t>henkilötietoja</a:t>
          </a:r>
          <a:r>
            <a:rPr lang="en-US" sz="2200" kern="1200" dirty="0"/>
            <a:t> </a:t>
          </a:r>
          <a:r>
            <a:rPr lang="en-US" sz="2200" kern="1200" dirty="0" err="1"/>
            <a:t>käsitellään</a:t>
          </a:r>
          <a:endParaRPr lang="en-US" sz="2200" kern="1200" dirty="0"/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b="0" kern="1200" dirty="0" err="1">
              <a:latin typeface="Aleo"/>
            </a:rPr>
            <a:t>opinnäytetöissä</a:t>
          </a:r>
          <a:r>
            <a:rPr lang="en-US" sz="2200" b="0" kern="1200" dirty="0">
              <a:latin typeface="Aleo"/>
            </a:rPr>
            <a:t> </a:t>
          </a:r>
          <a:r>
            <a:rPr lang="en-US" sz="2200" b="0" kern="1200" dirty="0" err="1">
              <a:latin typeface="Aleo"/>
            </a:rPr>
            <a:t>opiskelija</a:t>
          </a:r>
          <a:r>
            <a:rPr lang="en-US" sz="2200" b="0" kern="1200" dirty="0">
              <a:latin typeface="Aleo"/>
            </a:rPr>
            <a:t>, </a:t>
          </a:r>
          <a:r>
            <a:rPr lang="en-US" sz="2200" b="0" kern="1200" dirty="0" err="1">
              <a:latin typeface="Aleo"/>
            </a:rPr>
            <a:t>jos</a:t>
          </a:r>
          <a:r>
            <a:rPr lang="en-US" sz="2200" b="0" kern="1200" dirty="0">
              <a:latin typeface="Aleo"/>
            </a:rPr>
            <a:t> </a:t>
          </a:r>
          <a:r>
            <a:rPr lang="en-US" sz="2200" b="0" kern="1200" dirty="0" err="1">
              <a:latin typeface="Aleo"/>
            </a:rPr>
            <a:t>ei</a:t>
          </a:r>
          <a:r>
            <a:rPr lang="en-US" sz="2200" b="0" kern="1200" dirty="0">
              <a:latin typeface="Aleo"/>
            </a:rPr>
            <a:t> </a:t>
          </a:r>
          <a:r>
            <a:rPr lang="en-US" sz="2200" b="0" kern="1200" dirty="0" err="1">
              <a:latin typeface="Aleo"/>
            </a:rPr>
            <a:t>työskentele</a:t>
          </a:r>
          <a:r>
            <a:rPr lang="en-US" sz="2200" b="0" kern="1200" dirty="0">
              <a:latin typeface="Aleo"/>
            </a:rPr>
            <a:t> yliopiston </a:t>
          </a:r>
          <a:r>
            <a:rPr lang="en-US" sz="2200" b="0" kern="1200" dirty="0" err="1">
              <a:latin typeface="Aleo"/>
            </a:rPr>
            <a:t>tutkimushankkeessa</a:t>
          </a:r>
          <a:r>
            <a:rPr lang="en-US" sz="2200" b="0" kern="1200" dirty="0">
              <a:latin typeface="Aleo"/>
            </a:rPr>
            <a:t>.</a:t>
          </a:r>
        </a:p>
      </dsp:txBody>
      <dsp:txXfrm>
        <a:off x="53" y="1220204"/>
        <a:ext cx="5112303" cy="3159151"/>
      </dsp:txXfrm>
    </dsp:sp>
    <dsp:sp modelId="{766FEA5B-00B4-428D-B7CA-CCCC3DC70791}">
      <dsp:nvSpPr>
        <dsp:cNvPr id="0" name=""/>
        <dsp:cNvSpPr/>
      </dsp:nvSpPr>
      <dsp:spPr>
        <a:xfrm>
          <a:off x="5828079" y="13255"/>
          <a:ext cx="5112303" cy="1206949"/>
        </a:xfrm>
        <a:prstGeom prst="rect">
          <a:avLst/>
        </a:prstGeom>
        <a:solidFill>
          <a:schemeClr val="accent2">
            <a:hueOff val="-4527"/>
            <a:satOff val="-490"/>
            <a:lumOff val="-30980"/>
            <a:alphaOff val="0"/>
          </a:schemeClr>
        </a:solidFill>
        <a:ln w="12700" cap="flat" cmpd="sng" algn="ctr">
          <a:solidFill>
            <a:schemeClr val="accent2">
              <a:hueOff val="-4527"/>
              <a:satOff val="-490"/>
              <a:lumOff val="-3098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 err="1"/>
            <a:t>Henkilötietojen</a:t>
          </a:r>
          <a:r>
            <a:rPr lang="en-US" sz="2200" b="1" kern="1200" dirty="0"/>
            <a:t> </a:t>
          </a:r>
          <a:r>
            <a:rPr lang="en-US" sz="2200" b="1" kern="1200" dirty="0" err="1"/>
            <a:t>käsittelijä</a:t>
          </a:r>
          <a:r>
            <a:rPr lang="en-US" sz="2200" kern="1200" dirty="0"/>
            <a:t> = 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/>
            <a:t>ihminen</a:t>
          </a:r>
          <a:r>
            <a:rPr lang="en-US" sz="2200" kern="1200" dirty="0"/>
            <a:t> tai </a:t>
          </a:r>
          <a:r>
            <a:rPr lang="en-US" sz="2200" kern="1200" dirty="0" err="1"/>
            <a:t>organisaatio</a:t>
          </a:r>
          <a:endParaRPr lang="en-US" sz="2200" kern="1200" dirty="0"/>
        </a:p>
      </dsp:txBody>
      <dsp:txXfrm>
        <a:off x="5828079" y="13255"/>
        <a:ext cx="5112303" cy="1206949"/>
      </dsp:txXfrm>
    </dsp:sp>
    <dsp:sp modelId="{76A27A3F-9E6B-433C-998F-5825C3AB323E}">
      <dsp:nvSpPr>
        <dsp:cNvPr id="0" name=""/>
        <dsp:cNvSpPr/>
      </dsp:nvSpPr>
      <dsp:spPr>
        <a:xfrm>
          <a:off x="5828079" y="1220204"/>
          <a:ext cx="5112303" cy="3159151"/>
        </a:xfrm>
        <a:prstGeom prst="rect">
          <a:avLst/>
        </a:prstGeom>
        <a:solidFill>
          <a:schemeClr val="accent2">
            <a:tint val="40000"/>
            <a:alpha val="90000"/>
            <a:hueOff val="-281890"/>
            <a:satOff val="-9102"/>
            <a:lumOff val="-828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281890"/>
              <a:satOff val="-9102"/>
              <a:lumOff val="-828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err="1"/>
            <a:t>käsittelee</a:t>
          </a:r>
          <a:r>
            <a:rPr lang="en-US" sz="2200" kern="1200"/>
            <a:t> </a:t>
          </a:r>
          <a:r>
            <a:rPr lang="en-US" sz="2200" kern="1200" err="1"/>
            <a:t>henkilötietoja</a:t>
          </a:r>
          <a:r>
            <a:rPr lang="en-US" sz="2200" kern="1200"/>
            <a:t> </a:t>
          </a:r>
          <a:r>
            <a:rPr lang="en-US" sz="2200" kern="1200" err="1"/>
            <a:t>rekisterinpitäjän</a:t>
          </a:r>
          <a:r>
            <a:rPr lang="en-US" sz="2200" kern="1200"/>
            <a:t> </a:t>
          </a:r>
          <a:r>
            <a:rPr lang="en-US" sz="2200" kern="1200" err="1"/>
            <a:t>puolesta</a:t>
          </a:r>
          <a:endParaRPr lang="en-US" sz="2200" kern="1200"/>
        </a:p>
        <a:p>
          <a:pPr marL="457200" lvl="2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 err="1"/>
            <a:t>esim</a:t>
          </a:r>
          <a:r>
            <a:rPr lang="en-US" sz="2200" kern="1200" dirty="0"/>
            <a:t>. </a:t>
          </a:r>
          <a:r>
            <a:rPr lang="en-US" sz="2200" kern="1200" dirty="0" err="1"/>
            <a:t>litteroija</a:t>
          </a:r>
          <a:r>
            <a:rPr lang="en-US" sz="2200" kern="1200" dirty="0"/>
            <a:t> tai it-</a:t>
          </a:r>
          <a:r>
            <a:rPr lang="en-US" sz="2200" kern="1200" dirty="0" err="1"/>
            <a:t>palveluntarjoaja</a:t>
          </a:r>
          <a:r>
            <a:rPr lang="en-US" sz="2200" kern="1200" dirty="0"/>
            <a:t>, </a:t>
          </a:r>
          <a:r>
            <a:rPr lang="en-US" sz="2200" kern="1200" dirty="0" err="1"/>
            <a:t>jolla</a:t>
          </a:r>
          <a:r>
            <a:rPr lang="en-US" sz="2200" kern="1200" dirty="0"/>
            <a:t> on </a:t>
          </a:r>
          <a:r>
            <a:rPr lang="en-US" sz="2200" kern="1200" dirty="0" err="1"/>
            <a:t>pääsy</a:t>
          </a:r>
          <a:r>
            <a:rPr lang="en-US" sz="2200" kern="1200" dirty="0"/>
            <a:t> </a:t>
          </a:r>
          <a:r>
            <a:rPr lang="en-US" sz="2200" kern="1200" dirty="0" err="1"/>
            <a:t>rekisterinpitäjän</a:t>
          </a:r>
          <a:r>
            <a:rPr lang="en-US" sz="2200" kern="1200" dirty="0"/>
            <a:t> </a:t>
          </a:r>
          <a:r>
            <a:rPr lang="en-US" sz="2200" kern="1200" dirty="0" err="1"/>
            <a:t>henkilötietoihin</a:t>
          </a:r>
          <a:endParaRPr lang="en-US" sz="2200" kern="1200" dirty="0"/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>
              <a:latin typeface="Aleo"/>
            </a:rPr>
            <a:t>yliopiston </a:t>
          </a:r>
          <a:r>
            <a:rPr lang="en-US" sz="2200" kern="1200" dirty="0" err="1">
              <a:latin typeface="Aleo"/>
            </a:rPr>
            <a:t>tutkimushankkeessa</a:t>
          </a:r>
          <a:r>
            <a:rPr lang="en-US" sz="2200" kern="1200" dirty="0">
              <a:latin typeface="Aleo"/>
            </a:rPr>
            <a:t> </a:t>
          </a:r>
          <a:r>
            <a:rPr lang="en-US" sz="2200" kern="1200" dirty="0" err="1">
              <a:latin typeface="Aleo"/>
            </a:rPr>
            <a:t>opiskelija</a:t>
          </a:r>
          <a:r>
            <a:rPr lang="en-US" sz="2200" kern="1200" dirty="0">
              <a:latin typeface="Aleo"/>
            </a:rPr>
            <a:t> </a:t>
          </a:r>
          <a:r>
            <a:rPr lang="en-US" sz="2200" kern="1200" dirty="0" err="1">
              <a:latin typeface="Aleo"/>
            </a:rPr>
            <a:t>toimii</a:t>
          </a:r>
          <a:r>
            <a:rPr lang="en-US" sz="2200" kern="1200" dirty="0">
              <a:latin typeface="Aleo"/>
            </a:rPr>
            <a:t> </a:t>
          </a:r>
          <a:r>
            <a:rPr lang="en-US" sz="2200" kern="1200" dirty="0" err="1">
              <a:latin typeface="Aleo"/>
            </a:rPr>
            <a:t>käsittelijänä</a:t>
          </a:r>
          <a:r>
            <a:rPr lang="en-US" sz="2200" kern="1200" dirty="0">
              <a:latin typeface="Aleo"/>
            </a:rPr>
            <a:t> </a:t>
          </a:r>
          <a:r>
            <a:rPr lang="en-US" sz="22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→</a:t>
          </a:r>
          <a:r>
            <a:rPr lang="en-US" sz="2200" kern="1200" dirty="0">
              <a:latin typeface="Aleo"/>
            </a:rPr>
            <a:t> </a:t>
          </a:r>
          <a:r>
            <a:rPr lang="en-US" sz="2200" kern="1200" dirty="0" err="1">
              <a:latin typeface="Aleo"/>
              <a:hlinkClick xmlns:r="http://schemas.openxmlformats.org/officeDocument/2006/relationships" r:id="rId1"/>
            </a:rPr>
            <a:t>sitoumus</a:t>
          </a:r>
          <a:r>
            <a:rPr lang="en-US" sz="2200" kern="1200" dirty="0">
              <a:latin typeface="Aleo"/>
              <a:hlinkClick xmlns:r="http://schemas.openxmlformats.org/officeDocument/2006/relationships" r:id="rId1"/>
            </a:rPr>
            <a:t> </a:t>
          </a:r>
          <a:r>
            <a:rPr lang="en-US" sz="2200" kern="1200" dirty="0" err="1">
              <a:latin typeface="Aleo"/>
              <a:hlinkClick xmlns:r="http://schemas.openxmlformats.org/officeDocument/2006/relationships" r:id="rId1"/>
            </a:rPr>
            <a:t>henkilötietojen</a:t>
          </a:r>
          <a:r>
            <a:rPr lang="en-US" sz="2200" kern="1200" dirty="0">
              <a:latin typeface="Aleo"/>
              <a:hlinkClick xmlns:r="http://schemas.openxmlformats.org/officeDocument/2006/relationships" r:id="rId1"/>
            </a:rPr>
            <a:t> </a:t>
          </a:r>
          <a:r>
            <a:rPr lang="en-US" sz="2200" kern="1200" dirty="0" err="1">
              <a:latin typeface="Aleo"/>
              <a:hlinkClick xmlns:r="http://schemas.openxmlformats.org/officeDocument/2006/relationships" r:id="rId1"/>
            </a:rPr>
            <a:t>käsittelyä</a:t>
          </a:r>
          <a:r>
            <a:rPr lang="en-US" sz="2200" kern="1200" dirty="0">
              <a:latin typeface="Aleo"/>
              <a:hlinkClick xmlns:r="http://schemas.openxmlformats.org/officeDocument/2006/relationships" r:id="rId1"/>
            </a:rPr>
            <a:t> </a:t>
          </a:r>
          <a:r>
            <a:rPr lang="en-US" sz="2200" kern="1200" dirty="0" err="1">
              <a:latin typeface="Aleo"/>
              <a:hlinkClick xmlns:r="http://schemas.openxmlformats.org/officeDocument/2006/relationships" r:id="rId1"/>
            </a:rPr>
            <a:t>koskien</a:t>
          </a:r>
          <a:r>
            <a:rPr lang="en-US" sz="2200" kern="1200" dirty="0">
              <a:latin typeface="Aleo"/>
              <a:hlinkClick xmlns:r="http://schemas.openxmlformats.org/officeDocument/2006/relationships" r:id="rId1"/>
            </a:rPr>
            <a:t>.</a:t>
          </a:r>
        </a:p>
      </dsp:txBody>
      <dsp:txXfrm>
        <a:off x="5828079" y="1220204"/>
        <a:ext cx="5112303" cy="315915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821017-6878-482A-8A42-BB28549E4287}">
      <dsp:nvSpPr>
        <dsp:cNvPr id="0" name=""/>
        <dsp:cNvSpPr/>
      </dsp:nvSpPr>
      <dsp:spPr>
        <a:xfrm>
          <a:off x="0" y="694"/>
          <a:ext cx="720030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1A441E-BF83-4970-A27D-79D4C16748EA}">
      <dsp:nvSpPr>
        <dsp:cNvPr id="0" name=""/>
        <dsp:cNvSpPr/>
      </dsp:nvSpPr>
      <dsp:spPr>
        <a:xfrm>
          <a:off x="0" y="694"/>
          <a:ext cx="7200306" cy="11376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Tietosuojailmoitus ja suostumuslomakkeet</a:t>
          </a:r>
        </a:p>
      </dsp:txBody>
      <dsp:txXfrm>
        <a:off x="0" y="694"/>
        <a:ext cx="7200306" cy="1137642"/>
      </dsp:txXfrm>
    </dsp:sp>
    <dsp:sp modelId="{3641C133-717C-4A2C-9992-AD70E0D71490}">
      <dsp:nvSpPr>
        <dsp:cNvPr id="0" name=""/>
        <dsp:cNvSpPr/>
      </dsp:nvSpPr>
      <dsp:spPr>
        <a:xfrm>
          <a:off x="0" y="1138336"/>
          <a:ext cx="720030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3FF135-2F2E-4EBB-896C-F4AA95C3A2CA}">
      <dsp:nvSpPr>
        <dsp:cNvPr id="0" name=""/>
        <dsp:cNvSpPr/>
      </dsp:nvSpPr>
      <dsp:spPr>
        <a:xfrm>
          <a:off x="0" y="1138336"/>
          <a:ext cx="7200306" cy="11376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Eettinen ennakkoarviointi</a:t>
          </a:r>
        </a:p>
      </dsp:txBody>
      <dsp:txXfrm>
        <a:off x="0" y="1138336"/>
        <a:ext cx="7200306" cy="1137642"/>
      </dsp:txXfrm>
    </dsp:sp>
    <dsp:sp modelId="{36EB272D-D30C-4BA2-B754-B4FAE3579B90}">
      <dsp:nvSpPr>
        <dsp:cNvPr id="0" name=""/>
        <dsp:cNvSpPr/>
      </dsp:nvSpPr>
      <dsp:spPr>
        <a:xfrm>
          <a:off x="0" y="2275978"/>
          <a:ext cx="720030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13BA3F-A812-4E91-9069-A18B33E4E73D}">
      <dsp:nvSpPr>
        <dsp:cNvPr id="0" name=""/>
        <dsp:cNvSpPr/>
      </dsp:nvSpPr>
      <dsp:spPr>
        <a:xfrm>
          <a:off x="0" y="2275978"/>
          <a:ext cx="7200306" cy="11376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Käsittelysopimukset</a:t>
          </a:r>
        </a:p>
      </dsp:txBody>
      <dsp:txXfrm>
        <a:off x="0" y="2275978"/>
        <a:ext cx="7200306" cy="1137642"/>
      </dsp:txXfrm>
    </dsp:sp>
    <dsp:sp modelId="{3158D3C3-7910-4DCC-A569-1869DB069D8D}">
      <dsp:nvSpPr>
        <dsp:cNvPr id="0" name=""/>
        <dsp:cNvSpPr/>
      </dsp:nvSpPr>
      <dsp:spPr>
        <a:xfrm>
          <a:off x="0" y="3413621"/>
          <a:ext cx="720030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E3167F-F70E-4706-A943-35696F080332}">
      <dsp:nvSpPr>
        <dsp:cNvPr id="0" name=""/>
        <dsp:cNvSpPr/>
      </dsp:nvSpPr>
      <dsp:spPr>
        <a:xfrm>
          <a:off x="0" y="3413621"/>
          <a:ext cx="7200306" cy="11376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Vaikutusten arviointi</a:t>
          </a:r>
        </a:p>
      </dsp:txBody>
      <dsp:txXfrm>
        <a:off x="0" y="3413621"/>
        <a:ext cx="7200306" cy="1137642"/>
      </dsp:txXfrm>
    </dsp:sp>
    <dsp:sp modelId="{A69D6CB7-B48D-459D-A3BD-61E6792C4D70}">
      <dsp:nvSpPr>
        <dsp:cNvPr id="0" name=""/>
        <dsp:cNvSpPr/>
      </dsp:nvSpPr>
      <dsp:spPr>
        <a:xfrm>
          <a:off x="0" y="4551263"/>
          <a:ext cx="720030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0744C6-D6EC-4C07-886F-93235E995A00}">
      <dsp:nvSpPr>
        <dsp:cNvPr id="0" name=""/>
        <dsp:cNvSpPr/>
      </dsp:nvSpPr>
      <dsp:spPr>
        <a:xfrm>
          <a:off x="0" y="4551263"/>
          <a:ext cx="7200306" cy="11376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 err="1"/>
            <a:t>Tietosuojavastaava</a:t>
          </a:r>
          <a:r>
            <a:rPr lang="en-US" sz="3200" kern="1200" dirty="0"/>
            <a:t>, </a:t>
          </a:r>
          <a:r>
            <a:rPr lang="en-US" sz="3200" kern="1200" dirty="0" err="1"/>
            <a:t>tietoturvapäällikkö</a:t>
          </a:r>
          <a:r>
            <a:rPr lang="en-US" sz="3200" kern="1200" dirty="0"/>
            <a:t>, </a:t>
          </a:r>
          <a:r>
            <a:rPr lang="en-US" sz="3200" kern="1200" dirty="0" err="1"/>
            <a:t>kirjaamo</a:t>
          </a:r>
          <a:r>
            <a:rPr lang="en-US" sz="3200" kern="1200" dirty="0"/>
            <a:t>.</a:t>
          </a:r>
        </a:p>
      </dsp:txBody>
      <dsp:txXfrm>
        <a:off x="0" y="4551263"/>
        <a:ext cx="7200306" cy="113764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7B1551-1A9C-4761-B5BC-4556299A1763}">
      <dsp:nvSpPr>
        <dsp:cNvPr id="0" name=""/>
        <dsp:cNvSpPr/>
      </dsp:nvSpPr>
      <dsp:spPr>
        <a:xfrm>
          <a:off x="0" y="2778"/>
          <a:ext cx="720030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159A45-8D6F-4666-A14E-1269B2B34B16}">
      <dsp:nvSpPr>
        <dsp:cNvPr id="0" name=""/>
        <dsp:cNvSpPr/>
      </dsp:nvSpPr>
      <dsp:spPr>
        <a:xfrm>
          <a:off x="0" y="2778"/>
          <a:ext cx="7200306" cy="9473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baseline="0" err="1"/>
            <a:t>Kerääminen</a:t>
          </a:r>
          <a:endParaRPr lang="en-US" sz="2900" kern="1200" err="1"/>
        </a:p>
      </dsp:txBody>
      <dsp:txXfrm>
        <a:off x="0" y="2778"/>
        <a:ext cx="7200306" cy="947340"/>
      </dsp:txXfrm>
    </dsp:sp>
    <dsp:sp modelId="{D9C3FA96-9124-4126-B910-89395B321F8F}">
      <dsp:nvSpPr>
        <dsp:cNvPr id="0" name=""/>
        <dsp:cNvSpPr/>
      </dsp:nvSpPr>
      <dsp:spPr>
        <a:xfrm>
          <a:off x="0" y="950118"/>
          <a:ext cx="720030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F5D824-C3D7-4E5B-8FF1-7A2D2ACEC1C8}">
      <dsp:nvSpPr>
        <dsp:cNvPr id="0" name=""/>
        <dsp:cNvSpPr/>
      </dsp:nvSpPr>
      <dsp:spPr>
        <a:xfrm>
          <a:off x="0" y="950118"/>
          <a:ext cx="7200306" cy="9473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baseline="0" err="1"/>
            <a:t>Analysointi</a:t>
          </a:r>
          <a:endParaRPr lang="en-US" sz="2900" kern="1200" err="1"/>
        </a:p>
      </dsp:txBody>
      <dsp:txXfrm>
        <a:off x="0" y="950118"/>
        <a:ext cx="7200306" cy="947340"/>
      </dsp:txXfrm>
    </dsp:sp>
    <dsp:sp modelId="{DA6993A6-3472-4677-A038-DE27D3154393}">
      <dsp:nvSpPr>
        <dsp:cNvPr id="0" name=""/>
        <dsp:cNvSpPr/>
      </dsp:nvSpPr>
      <dsp:spPr>
        <a:xfrm>
          <a:off x="0" y="1897459"/>
          <a:ext cx="720030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D247D7-E650-4D7F-BBE4-C809E02F2C59}">
      <dsp:nvSpPr>
        <dsp:cNvPr id="0" name=""/>
        <dsp:cNvSpPr/>
      </dsp:nvSpPr>
      <dsp:spPr>
        <a:xfrm>
          <a:off x="0" y="1897459"/>
          <a:ext cx="7200306" cy="9473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baseline="0" err="1"/>
            <a:t>Tietojen</a:t>
          </a:r>
          <a:r>
            <a:rPr lang="en-US" sz="2900" kern="1200" baseline="0"/>
            <a:t>/</a:t>
          </a:r>
          <a:r>
            <a:rPr lang="en-US" sz="2900" kern="1200" baseline="0" err="1"/>
            <a:t>henkilöiden</a:t>
          </a:r>
          <a:r>
            <a:rPr lang="en-US" sz="2900" kern="1200" baseline="0"/>
            <a:t> </a:t>
          </a:r>
          <a:r>
            <a:rPr lang="en-US" sz="2900" kern="1200" baseline="0" err="1"/>
            <a:t>poistaminen</a:t>
          </a:r>
          <a:endParaRPr lang="en-US" sz="2900" kern="1200" err="1"/>
        </a:p>
      </dsp:txBody>
      <dsp:txXfrm>
        <a:off x="0" y="1897459"/>
        <a:ext cx="7200306" cy="947340"/>
      </dsp:txXfrm>
    </dsp:sp>
    <dsp:sp modelId="{35A1EDD1-3D61-44DA-B161-248C69806E44}">
      <dsp:nvSpPr>
        <dsp:cNvPr id="0" name=""/>
        <dsp:cNvSpPr/>
      </dsp:nvSpPr>
      <dsp:spPr>
        <a:xfrm>
          <a:off x="0" y="2844800"/>
          <a:ext cx="720030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D66EE5-5AC8-4246-AA81-0C7B643185A9}">
      <dsp:nvSpPr>
        <dsp:cNvPr id="0" name=""/>
        <dsp:cNvSpPr/>
      </dsp:nvSpPr>
      <dsp:spPr>
        <a:xfrm>
          <a:off x="0" y="2844800"/>
          <a:ext cx="7200306" cy="9473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baseline="0" err="1"/>
            <a:t>Säilyttäminen</a:t>
          </a:r>
          <a:r>
            <a:rPr lang="en-US" sz="2900" kern="1200">
              <a:latin typeface="Aleo"/>
            </a:rPr>
            <a:t> </a:t>
          </a:r>
          <a:r>
            <a:rPr lang="en-US" sz="2900" kern="1200" err="1">
              <a:latin typeface="Aleo"/>
            </a:rPr>
            <a:t>opinnäyteprosessin</a:t>
          </a:r>
          <a:r>
            <a:rPr lang="en-US" sz="2900" kern="1200">
              <a:latin typeface="Aleo"/>
            </a:rPr>
            <a:t> </a:t>
          </a:r>
          <a:r>
            <a:rPr lang="en-US" sz="2900" kern="1200" err="1">
              <a:latin typeface="Aleo"/>
            </a:rPr>
            <a:t>aikana</a:t>
          </a:r>
          <a:endParaRPr lang="en-US" sz="2900" kern="1200" err="1"/>
        </a:p>
      </dsp:txBody>
      <dsp:txXfrm>
        <a:off x="0" y="2844800"/>
        <a:ext cx="7200306" cy="947340"/>
      </dsp:txXfrm>
    </dsp:sp>
    <dsp:sp modelId="{8134B971-3F83-4B0E-AD75-A5A0001DCBC9}">
      <dsp:nvSpPr>
        <dsp:cNvPr id="0" name=""/>
        <dsp:cNvSpPr/>
      </dsp:nvSpPr>
      <dsp:spPr>
        <a:xfrm>
          <a:off x="0" y="3792140"/>
          <a:ext cx="720030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110F54-E277-4F5E-A77F-74BC04EA4360}">
      <dsp:nvSpPr>
        <dsp:cNvPr id="0" name=""/>
        <dsp:cNvSpPr/>
      </dsp:nvSpPr>
      <dsp:spPr>
        <a:xfrm>
          <a:off x="0" y="3792140"/>
          <a:ext cx="7200306" cy="9473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baseline="0" err="1"/>
            <a:t>Tuhoaminen</a:t>
          </a:r>
          <a:endParaRPr lang="en-US" sz="2900" kern="1200" err="1"/>
        </a:p>
      </dsp:txBody>
      <dsp:txXfrm>
        <a:off x="0" y="3792140"/>
        <a:ext cx="7200306" cy="947340"/>
      </dsp:txXfrm>
    </dsp:sp>
    <dsp:sp modelId="{1CBBDB5F-85F2-4FE0-8576-D72E99E01DFE}">
      <dsp:nvSpPr>
        <dsp:cNvPr id="0" name=""/>
        <dsp:cNvSpPr/>
      </dsp:nvSpPr>
      <dsp:spPr>
        <a:xfrm>
          <a:off x="0" y="4739481"/>
          <a:ext cx="720030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B7A6A2-104E-46B7-ABE2-D02051F9F493}">
      <dsp:nvSpPr>
        <dsp:cNvPr id="0" name=""/>
        <dsp:cNvSpPr/>
      </dsp:nvSpPr>
      <dsp:spPr>
        <a:xfrm>
          <a:off x="0" y="4739481"/>
          <a:ext cx="7200306" cy="9473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baseline="0" dirty="0" err="1"/>
            <a:t>Kaikki</a:t>
          </a:r>
          <a:r>
            <a:rPr lang="en-US" sz="2900" kern="1200" baseline="0" dirty="0"/>
            <a:t>, </a:t>
          </a:r>
          <a:r>
            <a:rPr lang="en-US" sz="2900" kern="1200" baseline="0" dirty="0" err="1"/>
            <a:t>mitä</a:t>
          </a:r>
          <a:r>
            <a:rPr lang="en-US" sz="2900" kern="1200" baseline="0" dirty="0"/>
            <a:t> </a:t>
          </a:r>
          <a:r>
            <a:rPr lang="en-US" sz="2900" kern="1200" baseline="0" dirty="0" err="1"/>
            <a:t>aineiston</a:t>
          </a:r>
          <a:r>
            <a:rPr lang="en-US" sz="2900" kern="1200" baseline="0" dirty="0"/>
            <a:t> </a:t>
          </a:r>
          <a:r>
            <a:rPr lang="en-US" sz="2900" kern="1200" baseline="0" dirty="0" err="1"/>
            <a:t>kanssa</a:t>
          </a:r>
          <a:r>
            <a:rPr lang="en-US" sz="2900" kern="1200" baseline="0" dirty="0"/>
            <a:t> </a:t>
          </a:r>
          <a:r>
            <a:rPr lang="en-US" sz="2900" kern="1200" baseline="0" dirty="0" err="1"/>
            <a:t>tehdään</a:t>
          </a:r>
          <a:r>
            <a:rPr lang="en-US" sz="2900" kern="1200" baseline="0" dirty="0"/>
            <a:t>.</a:t>
          </a:r>
          <a:endParaRPr lang="en-US" sz="2900" kern="1200" dirty="0"/>
        </a:p>
      </dsp:txBody>
      <dsp:txXfrm>
        <a:off x="0" y="4739481"/>
        <a:ext cx="7200306" cy="9473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 sz="80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65808B-E55E-495E-AD4D-B469E5CD22EF}" type="datetimeFigureOut">
              <a:rPr lang="fi-FI" sz="800" smtClean="0"/>
              <a:t>25.1.2026</a:t>
            </a:fld>
            <a:endParaRPr lang="fi-FI" sz="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 sz="8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AF4E2-CB80-489C-B09B-4F5EEF4552BF}" type="slidenum">
              <a:rPr lang="fi-FI" sz="800" smtClean="0"/>
              <a:t>‹#›</a:t>
            </a:fld>
            <a:endParaRPr lang="fi-FI" sz="800"/>
          </a:p>
        </p:txBody>
      </p:sp>
    </p:spTree>
    <p:extLst>
      <p:ext uri="{BB962C8B-B14F-4D97-AF65-F5344CB8AC3E}">
        <p14:creationId xmlns:p14="http://schemas.microsoft.com/office/powerpoint/2010/main" val="1579175604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8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800"/>
            </a:lvl1pPr>
          </a:lstStyle>
          <a:p>
            <a:fld id="{4BDF7DAC-3845-4961-8DB5-52D3C261C68E}" type="datetimeFigureOut">
              <a:rPr lang="fi-FI" smtClean="0"/>
              <a:pPr/>
              <a:t>25.1.2026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/>
            </a:lvl1pPr>
          </a:lstStyle>
          <a:p>
            <a:fld id="{DA2CDBA3-8E53-4B38-8A28-94E4F9D9260E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03828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CDBA3-8E53-4B38-8A28-94E4F9D9260E}" type="slidenum">
              <a:rPr lang="fi-FI" smtClean="0"/>
              <a:pPr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13242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i-FI"/>
              <a:t>Aineistojen, menetelmien ja analyysi-infrojen erottamattomuus</a:t>
            </a:r>
          </a:p>
          <a:p>
            <a:pPr marL="171450" indent="-171450">
              <a:buFontTx/>
              <a:buChar char="-"/>
            </a:pPr>
            <a:r>
              <a:rPr lang="fi-FI" b="0" i="0" u="none" strike="noStrike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Myös aineisto, joka ei synny suoraan tutkimuksessa!</a:t>
            </a:r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CDBA3-8E53-4B38-8A28-94E4F9D9260E}" type="slidenum">
              <a:rPr lang="fi-FI" smtClean="0"/>
              <a:pPr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02342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23ED6F-9F7F-A48A-B785-63ADF73A8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F4986544-8C64-7493-8EEC-82A551A4C9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3334A7AF-94EE-DB90-7E69-B7FA803C94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CC3DA222-C9E1-A486-4E0F-C19AB956F0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CDBA3-8E53-4B38-8A28-94E4F9D9260E}" type="slidenum">
              <a:rPr lang="fi-FI" smtClean="0"/>
              <a:pPr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53427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i-FI" dirty="0"/>
              <a:t>Tässä voisi puheessa esimerkkien avulla käydä läpi, millaisia suorat ja epäsuorat henkilötiedot ovat.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68085-1E70-4B15-86CF-BD78A48509C6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048595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- Miksen saa käyttää kaupallisia pilvipalveluja kuten Google </a:t>
            </a:r>
            <a:r>
              <a:rPr lang="fi-FI" err="1"/>
              <a:t>Drivea</a:t>
            </a:r>
            <a:r>
              <a:rPr lang="fi-FI"/>
              <a:t> tai Dropboxia? Koska aineisto on silloin ko. kaupallisen toimijan hallussa, enkä voi olla varma palvelun tietoturvatasosta. Myös automaattista varmuuskopiointia ei ole toisin kuin yliopiston U:-asemalla.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68085-1E70-4B15-86CF-BD78A48509C6}" type="slidenum">
              <a:rPr lang="fi-FI" smtClean="0"/>
              <a:t>21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00075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68085-1E70-4B15-86CF-BD78A48509C6}" type="slidenum">
              <a:rPr lang="fi-FI" smtClean="0"/>
              <a:t>25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80588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school/166642/" TargetMode="External"/><Relationship Id="rId2" Type="http://schemas.openxmlformats.org/officeDocument/2006/relationships/hyperlink" Target="https://www.facebook.com/JyvaskylaUniversity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tiktok.com/@uniofjyvaskyla" TargetMode="External"/><Relationship Id="rId5" Type="http://schemas.openxmlformats.org/officeDocument/2006/relationships/hyperlink" Target="https://www.instagram.com/uniofjyvaskyla/" TargetMode="External"/><Relationship Id="rId4" Type="http://schemas.openxmlformats.org/officeDocument/2006/relationships/hyperlink" Target="https://www.youtube.com/user/JyvaskylaUniversity" TargetMode="Externa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school/166642/" TargetMode="External"/><Relationship Id="rId2" Type="http://schemas.openxmlformats.org/officeDocument/2006/relationships/hyperlink" Target="https://www.facebook.com/JyvaskylaUniversity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tiktok.com/@uniofjyvaskyla" TargetMode="External"/><Relationship Id="rId5" Type="http://schemas.openxmlformats.org/officeDocument/2006/relationships/hyperlink" Target="https://www.instagram.com/uniofjyvaskyla/" TargetMode="External"/><Relationship Id="rId4" Type="http://schemas.openxmlformats.org/officeDocument/2006/relationships/hyperlink" Target="https://www.youtube.com/user/JyvaskylaUniversity" TargetMode="Externa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41BC0D62-C567-5B18-E50A-2E50EACEF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794024" y="1599492"/>
            <a:ext cx="2397977" cy="5258508"/>
            <a:chOff x="9794024" y="1599492"/>
            <a:chExt cx="2397977" cy="5258508"/>
          </a:xfrm>
          <a:solidFill>
            <a:schemeClr val="bg1"/>
          </a:solidFill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49B59EA1-27E4-73CA-65B2-1B6EA44E25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716522" y="4729133"/>
              <a:ext cx="1475478" cy="2128867"/>
            </a:xfrm>
            <a:custGeom>
              <a:avLst/>
              <a:gdLst>
                <a:gd name="connsiteX0" fmla="*/ 1475478 w 1475478"/>
                <a:gd name="connsiteY0" fmla="*/ 0 h 2128867"/>
                <a:gd name="connsiteX1" fmla="*/ 1475478 w 1475478"/>
                <a:gd name="connsiteY1" fmla="*/ 2128867 h 2128867"/>
                <a:gd name="connsiteX2" fmla="*/ 0 w 1475478"/>
                <a:gd name="connsiteY2" fmla="*/ 2128867 h 2128867"/>
                <a:gd name="connsiteX3" fmla="*/ 2007 w 1475478"/>
                <a:gd name="connsiteY3" fmla="*/ 2123097 h 2128867"/>
                <a:gd name="connsiteX4" fmla="*/ 16149 w 1475478"/>
                <a:gd name="connsiteY4" fmla="*/ 2084208 h 2128867"/>
                <a:gd name="connsiteX5" fmla="*/ 32058 w 1475478"/>
                <a:gd name="connsiteY5" fmla="*/ 2043551 h 2128867"/>
                <a:gd name="connsiteX6" fmla="*/ 47967 w 1475478"/>
                <a:gd name="connsiteY6" fmla="*/ 2001126 h 2128867"/>
                <a:gd name="connsiteX7" fmla="*/ 67412 w 1475478"/>
                <a:gd name="connsiteY7" fmla="*/ 1960469 h 2128867"/>
                <a:gd name="connsiteX8" fmla="*/ 104533 w 1475478"/>
                <a:gd name="connsiteY8" fmla="*/ 1877388 h 2128867"/>
                <a:gd name="connsiteX9" fmla="*/ 146958 w 1475478"/>
                <a:gd name="connsiteY9" fmla="*/ 1792538 h 2128867"/>
                <a:gd name="connsiteX10" fmla="*/ 192918 w 1475478"/>
                <a:gd name="connsiteY10" fmla="*/ 1704153 h 2128867"/>
                <a:gd name="connsiteX11" fmla="*/ 217666 w 1475478"/>
                <a:gd name="connsiteY11" fmla="*/ 1661728 h 2128867"/>
                <a:gd name="connsiteX12" fmla="*/ 242414 w 1475478"/>
                <a:gd name="connsiteY12" fmla="*/ 1619304 h 2128867"/>
                <a:gd name="connsiteX13" fmla="*/ 267162 w 1475478"/>
                <a:gd name="connsiteY13" fmla="*/ 1575111 h 2128867"/>
                <a:gd name="connsiteX14" fmla="*/ 293677 w 1475478"/>
                <a:gd name="connsiteY14" fmla="*/ 1532687 h 2128867"/>
                <a:gd name="connsiteX15" fmla="*/ 318425 w 1475478"/>
                <a:gd name="connsiteY15" fmla="*/ 1488494 h 2128867"/>
                <a:gd name="connsiteX16" fmla="*/ 348476 w 1475478"/>
                <a:gd name="connsiteY16" fmla="*/ 1446069 h 2128867"/>
                <a:gd name="connsiteX17" fmla="*/ 403274 w 1475478"/>
                <a:gd name="connsiteY17" fmla="*/ 1359452 h 2128867"/>
                <a:gd name="connsiteX18" fmla="*/ 431557 w 1475478"/>
                <a:gd name="connsiteY18" fmla="*/ 1317028 h 2128867"/>
                <a:gd name="connsiteX19" fmla="*/ 459841 w 1475478"/>
                <a:gd name="connsiteY19" fmla="*/ 1274603 h 2128867"/>
                <a:gd name="connsiteX20" fmla="*/ 518175 w 1475478"/>
                <a:gd name="connsiteY20" fmla="*/ 1189753 h 2128867"/>
                <a:gd name="connsiteX21" fmla="*/ 576509 w 1475478"/>
                <a:gd name="connsiteY21" fmla="*/ 1106672 h 2128867"/>
                <a:gd name="connsiteX22" fmla="*/ 636610 w 1475478"/>
                <a:gd name="connsiteY22" fmla="*/ 1023590 h 2128867"/>
                <a:gd name="connsiteX23" fmla="*/ 696712 w 1475478"/>
                <a:gd name="connsiteY23" fmla="*/ 944043 h 2128867"/>
                <a:gd name="connsiteX24" fmla="*/ 755046 w 1475478"/>
                <a:gd name="connsiteY24" fmla="*/ 864497 h 2128867"/>
                <a:gd name="connsiteX25" fmla="*/ 785097 w 1475478"/>
                <a:gd name="connsiteY25" fmla="*/ 825608 h 2128867"/>
                <a:gd name="connsiteX26" fmla="*/ 815148 w 1475478"/>
                <a:gd name="connsiteY26" fmla="*/ 788486 h 2128867"/>
                <a:gd name="connsiteX27" fmla="*/ 873482 w 1475478"/>
                <a:gd name="connsiteY27" fmla="*/ 714243 h 2128867"/>
                <a:gd name="connsiteX28" fmla="*/ 930048 w 1475478"/>
                <a:gd name="connsiteY28" fmla="*/ 641767 h 2128867"/>
                <a:gd name="connsiteX29" fmla="*/ 984847 w 1475478"/>
                <a:gd name="connsiteY29" fmla="*/ 572827 h 2128867"/>
                <a:gd name="connsiteX30" fmla="*/ 1039645 w 1475478"/>
                <a:gd name="connsiteY30" fmla="*/ 507422 h 2128867"/>
                <a:gd name="connsiteX31" fmla="*/ 1090908 w 1475478"/>
                <a:gd name="connsiteY31" fmla="*/ 445553 h 2128867"/>
                <a:gd name="connsiteX32" fmla="*/ 1186364 w 1475478"/>
                <a:gd name="connsiteY32" fmla="*/ 334188 h 2128867"/>
                <a:gd name="connsiteX33" fmla="*/ 1267678 w 1475478"/>
                <a:gd name="connsiteY33" fmla="*/ 238732 h 2128867"/>
                <a:gd name="connsiteX34" fmla="*/ 1382578 w 1475478"/>
                <a:gd name="connsiteY34" fmla="*/ 107923 h 2128867"/>
                <a:gd name="connsiteX35" fmla="*/ 1458589 w 1475478"/>
                <a:gd name="connsiteY35" fmla="*/ 19538 h 212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475478" h="2128867">
                  <a:moveTo>
                    <a:pt x="1475478" y="0"/>
                  </a:moveTo>
                  <a:lnTo>
                    <a:pt x="1475478" y="2128867"/>
                  </a:lnTo>
                  <a:lnTo>
                    <a:pt x="0" y="2128867"/>
                  </a:lnTo>
                  <a:lnTo>
                    <a:pt x="2007" y="2123097"/>
                  </a:lnTo>
                  <a:lnTo>
                    <a:pt x="16149" y="2084208"/>
                  </a:lnTo>
                  <a:lnTo>
                    <a:pt x="32058" y="2043551"/>
                  </a:lnTo>
                  <a:lnTo>
                    <a:pt x="47967" y="2001126"/>
                  </a:lnTo>
                  <a:lnTo>
                    <a:pt x="67412" y="1960469"/>
                  </a:lnTo>
                  <a:lnTo>
                    <a:pt x="104533" y="1877388"/>
                  </a:lnTo>
                  <a:lnTo>
                    <a:pt x="146958" y="1792538"/>
                  </a:lnTo>
                  <a:lnTo>
                    <a:pt x="192918" y="1704153"/>
                  </a:lnTo>
                  <a:lnTo>
                    <a:pt x="217666" y="1661728"/>
                  </a:lnTo>
                  <a:lnTo>
                    <a:pt x="242414" y="1619304"/>
                  </a:lnTo>
                  <a:lnTo>
                    <a:pt x="267162" y="1575111"/>
                  </a:lnTo>
                  <a:lnTo>
                    <a:pt x="293677" y="1532687"/>
                  </a:lnTo>
                  <a:lnTo>
                    <a:pt x="318425" y="1488494"/>
                  </a:lnTo>
                  <a:lnTo>
                    <a:pt x="348476" y="1446069"/>
                  </a:lnTo>
                  <a:lnTo>
                    <a:pt x="403274" y="1359452"/>
                  </a:lnTo>
                  <a:lnTo>
                    <a:pt x="431557" y="1317028"/>
                  </a:lnTo>
                  <a:lnTo>
                    <a:pt x="459841" y="1274603"/>
                  </a:lnTo>
                  <a:lnTo>
                    <a:pt x="518175" y="1189753"/>
                  </a:lnTo>
                  <a:lnTo>
                    <a:pt x="576509" y="1106672"/>
                  </a:lnTo>
                  <a:lnTo>
                    <a:pt x="636610" y="1023590"/>
                  </a:lnTo>
                  <a:lnTo>
                    <a:pt x="696712" y="944043"/>
                  </a:lnTo>
                  <a:lnTo>
                    <a:pt x="755046" y="864497"/>
                  </a:lnTo>
                  <a:lnTo>
                    <a:pt x="785097" y="825608"/>
                  </a:lnTo>
                  <a:lnTo>
                    <a:pt x="815148" y="788486"/>
                  </a:lnTo>
                  <a:lnTo>
                    <a:pt x="873482" y="714243"/>
                  </a:lnTo>
                  <a:lnTo>
                    <a:pt x="930048" y="641767"/>
                  </a:lnTo>
                  <a:lnTo>
                    <a:pt x="984847" y="572827"/>
                  </a:lnTo>
                  <a:lnTo>
                    <a:pt x="1039645" y="507422"/>
                  </a:lnTo>
                  <a:lnTo>
                    <a:pt x="1090908" y="445553"/>
                  </a:lnTo>
                  <a:lnTo>
                    <a:pt x="1186364" y="334188"/>
                  </a:lnTo>
                  <a:lnTo>
                    <a:pt x="1267678" y="238732"/>
                  </a:lnTo>
                  <a:lnTo>
                    <a:pt x="1382578" y="107923"/>
                  </a:lnTo>
                  <a:lnTo>
                    <a:pt x="1458589" y="195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i-FI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917A45B-4A78-0709-5B22-62D65AE3CF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794024" y="1599492"/>
              <a:ext cx="2397977" cy="5258508"/>
            </a:xfrm>
            <a:custGeom>
              <a:avLst/>
              <a:gdLst>
                <a:gd name="connsiteX0" fmla="*/ 2397977 w 2397977"/>
                <a:gd name="connsiteY0" fmla="*/ 0 h 5258508"/>
                <a:gd name="connsiteX1" fmla="*/ 2397977 w 2397977"/>
                <a:gd name="connsiteY1" fmla="*/ 2148607 h 5258508"/>
                <a:gd name="connsiteX2" fmla="*/ 2285632 w 2397977"/>
                <a:gd name="connsiteY2" fmla="*/ 2291846 h 5258508"/>
                <a:gd name="connsiteX3" fmla="*/ 2142449 w 2397977"/>
                <a:gd name="connsiteY3" fmla="*/ 2473919 h 5258508"/>
                <a:gd name="connsiteX4" fmla="*/ 1999265 w 2397977"/>
                <a:gd name="connsiteY4" fmla="*/ 2655992 h 5258508"/>
                <a:gd name="connsiteX5" fmla="*/ 1859617 w 2397977"/>
                <a:gd name="connsiteY5" fmla="*/ 2839832 h 5258508"/>
                <a:gd name="connsiteX6" fmla="*/ 1788909 w 2397977"/>
                <a:gd name="connsiteY6" fmla="*/ 2931753 h 5258508"/>
                <a:gd name="connsiteX7" fmla="*/ 1719969 w 2397977"/>
                <a:gd name="connsiteY7" fmla="*/ 3023673 h 5258508"/>
                <a:gd name="connsiteX8" fmla="*/ 1651029 w 2397977"/>
                <a:gd name="connsiteY8" fmla="*/ 3115593 h 5258508"/>
                <a:gd name="connsiteX9" fmla="*/ 1583857 w 2397977"/>
                <a:gd name="connsiteY9" fmla="*/ 3207513 h 5258508"/>
                <a:gd name="connsiteX10" fmla="*/ 1516684 w 2397977"/>
                <a:gd name="connsiteY10" fmla="*/ 3299434 h 5258508"/>
                <a:gd name="connsiteX11" fmla="*/ 1451279 w 2397977"/>
                <a:gd name="connsiteY11" fmla="*/ 3391354 h 5258508"/>
                <a:gd name="connsiteX12" fmla="*/ 1387642 w 2397977"/>
                <a:gd name="connsiteY12" fmla="*/ 3485042 h 5258508"/>
                <a:gd name="connsiteX13" fmla="*/ 1324005 w 2397977"/>
                <a:gd name="connsiteY13" fmla="*/ 3576962 h 5258508"/>
                <a:gd name="connsiteX14" fmla="*/ 1263903 w 2397977"/>
                <a:gd name="connsiteY14" fmla="*/ 3668882 h 5258508"/>
                <a:gd name="connsiteX15" fmla="*/ 1202034 w 2397977"/>
                <a:gd name="connsiteY15" fmla="*/ 3762570 h 5258508"/>
                <a:gd name="connsiteX16" fmla="*/ 1143700 w 2397977"/>
                <a:gd name="connsiteY16" fmla="*/ 3854491 h 5258508"/>
                <a:gd name="connsiteX17" fmla="*/ 1085366 w 2397977"/>
                <a:gd name="connsiteY17" fmla="*/ 3946411 h 5258508"/>
                <a:gd name="connsiteX18" fmla="*/ 1030567 w 2397977"/>
                <a:gd name="connsiteY18" fmla="*/ 4038331 h 5258508"/>
                <a:gd name="connsiteX19" fmla="*/ 977536 w 2397977"/>
                <a:gd name="connsiteY19" fmla="*/ 4132019 h 5258508"/>
                <a:gd name="connsiteX20" fmla="*/ 928041 w 2397977"/>
                <a:gd name="connsiteY20" fmla="*/ 4223939 h 5258508"/>
                <a:gd name="connsiteX21" fmla="*/ 878545 w 2397977"/>
                <a:gd name="connsiteY21" fmla="*/ 4315859 h 5258508"/>
                <a:gd name="connsiteX22" fmla="*/ 832585 w 2397977"/>
                <a:gd name="connsiteY22" fmla="*/ 4407780 h 5258508"/>
                <a:gd name="connsiteX23" fmla="*/ 788393 w 2397977"/>
                <a:gd name="connsiteY23" fmla="*/ 4499700 h 5258508"/>
                <a:gd name="connsiteX24" fmla="*/ 745968 w 2397977"/>
                <a:gd name="connsiteY24" fmla="*/ 4591620 h 5258508"/>
                <a:gd name="connsiteX25" fmla="*/ 707079 w 2397977"/>
                <a:gd name="connsiteY25" fmla="*/ 4681773 h 5258508"/>
                <a:gd name="connsiteX26" fmla="*/ 671725 w 2397977"/>
                <a:gd name="connsiteY26" fmla="*/ 4773693 h 5258508"/>
                <a:gd name="connsiteX27" fmla="*/ 638139 w 2397977"/>
                <a:gd name="connsiteY27" fmla="*/ 4865613 h 5258508"/>
                <a:gd name="connsiteX28" fmla="*/ 606320 w 2397977"/>
                <a:gd name="connsiteY28" fmla="*/ 4957533 h 5258508"/>
                <a:gd name="connsiteX29" fmla="*/ 579805 w 2397977"/>
                <a:gd name="connsiteY29" fmla="*/ 5047686 h 5258508"/>
                <a:gd name="connsiteX30" fmla="*/ 555057 w 2397977"/>
                <a:gd name="connsiteY30" fmla="*/ 5137839 h 5258508"/>
                <a:gd name="connsiteX31" fmla="*/ 533845 w 2397977"/>
                <a:gd name="connsiteY31" fmla="*/ 5227991 h 5258508"/>
                <a:gd name="connsiteX32" fmla="*/ 527741 w 2397977"/>
                <a:gd name="connsiteY32" fmla="*/ 5258508 h 5258508"/>
                <a:gd name="connsiteX33" fmla="*/ 148053 w 2397977"/>
                <a:gd name="connsiteY33" fmla="*/ 5258508 h 5258508"/>
                <a:gd name="connsiteX34" fmla="*/ 134345 w 2397977"/>
                <a:gd name="connsiteY34" fmla="*/ 5217385 h 5258508"/>
                <a:gd name="connsiteX35" fmla="*/ 120203 w 2397977"/>
                <a:gd name="connsiteY35" fmla="*/ 5173193 h 5258508"/>
                <a:gd name="connsiteX36" fmla="*/ 106062 w 2397977"/>
                <a:gd name="connsiteY36" fmla="*/ 5127232 h 5258508"/>
                <a:gd name="connsiteX37" fmla="*/ 93688 w 2397977"/>
                <a:gd name="connsiteY37" fmla="*/ 5083040 h 5258508"/>
                <a:gd name="connsiteX38" fmla="*/ 83082 w 2397977"/>
                <a:gd name="connsiteY38" fmla="*/ 5037080 h 5258508"/>
                <a:gd name="connsiteX39" fmla="*/ 72476 w 2397977"/>
                <a:gd name="connsiteY39" fmla="*/ 4992887 h 5258508"/>
                <a:gd name="connsiteX40" fmla="*/ 61869 w 2397977"/>
                <a:gd name="connsiteY40" fmla="*/ 4945160 h 5258508"/>
                <a:gd name="connsiteX41" fmla="*/ 53031 w 2397977"/>
                <a:gd name="connsiteY41" fmla="*/ 4899199 h 5258508"/>
                <a:gd name="connsiteX42" fmla="*/ 44192 w 2397977"/>
                <a:gd name="connsiteY42" fmla="*/ 4851472 h 5258508"/>
                <a:gd name="connsiteX43" fmla="*/ 37122 w 2397977"/>
                <a:gd name="connsiteY43" fmla="*/ 4801976 h 5258508"/>
                <a:gd name="connsiteX44" fmla="*/ 30051 w 2397977"/>
                <a:gd name="connsiteY44" fmla="*/ 4752481 h 5258508"/>
                <a:gd name="connsiteX45" fmla="*/ 22980 w 2397977"/>
                <a:gd name="connsiteY45" fmla="*/ 4702985 h 5258508"/>
                <a:gd name="connsiteX46" fmla="*/ 17677 w 2397977"/>
                <a:gd name="connsiteY46" fmla="*/ 4653490 h 5258508"/>
                <a:gd name="connsiteX47" fmla="*/ 12374 w 2397977"/>
                <a:gd name="connsiteY47" fmla="*/ 4602226 h 5258508"/>
                <a:gd name="connsiteX48" fmla="*/ 8838 w 2397977"/>
                <a:gd name="connsiteY48" fmla="*/ 4550963 h 5258508"/>
                <a:gd name="connsiteX49" fmla="*/ 5303 w 2397977"/>
                <a:gd name="connsiteY49" fmla="*/ 4497932 h 5258508"/>
                <a:gd name="connsiteX50" fmla="*/ 1768 w 2397977"/>
                <a:gd name="connsiteY50" fmla="*/ 4439598 h 5258508"/>
                <a:gd name="connsiteX51" fmla="*/ 0 w 2397977"/>
                <a:gd name="connsiteY51" fmla="*/ 4381264 h 5258508"/>
                <a:gd name="connsiteX52" fmla="*/ 0 w 2397977"/>
                <a:gd name="connsiteY52" fmla="*/ 4322930 h 5258508"/>
                <a:gd name="connsiteX53" fmla="*/ 1768 w 2397977"/>
                <a:gd name="connsiteY53" fmla="*/ 4264596 h 5258508"/>
                <a:gd name="connsiteX54" fmla="*/ 3535 w 2397977"/>
                <a:gd name="connsiteY54" fmla="*/ 4206262 h 5258508"/>
                <a:gd name="connsiteX55" fmla="*/ 8838 w 2397977"/>
                <a:gd name="connsiteY55" fmla="*/ 4147928 h 5258508"/>
                <a:gd name="connsiteX56" fmla="*/ 14142 w 2397977"/>
                <a:gd name="connsiteY56" fmla="*/ 4091362 h 5258508"/>
                <a:gd name="connsiteX57" fmla="*/ 19445 w 2397977"/>
                <a:gd name="connsiteY57" fmla="*/ 4034796 h 5258508"/>
                <a:gd name="connsiteX58" fmla="*/ 28283 w 2397977"/>
                <a:gd name="connsiteY58" fmla="*/ 3978229 h 5258508"/>
                <a:gd name="connsiteX59" fmla="*/ 37122 w 2397977"/>
                <a:gd name="connsiteY59" fmla="*/ 3921663 h 5258508"/>
                <a:gd name="connsiteX60" fmla="*/ 45960 w 2397977"/>
                <a:gd name="connsiteY60" fmla="*/ 3865097 h 5258508"/>
                <a:gd name="connsiteX61" fmla="*/ 58334 w 2397977"/>
                <a:gd name="connsiteY61" fmla="*/ 3808530 h 5258508"/>
                <a:gd name="connsiteX62" fmla="*/ 70708 w 2397977"/>
                <a:gd name="connsiteY62" fmla="*/ 3753732 h 5258508"/>
                <a:gd name="connsiteX63" fmla="*/ 83082 w 2397977"/>
                <a:gd name="connsiteY63" fmla="*/ 3698933 h 5258508"/>
                <a:gd name="connsiteX64" fmla="*/ 98991 w 2397977"/>
                <a:gd name="connsiteY64" fmla="*/ 3644135 h 5258508"/>
                <a:gd name="connsiteX65" fmla="*/ 114900 w 2397977"/>
                <a:gd name="connsiteY65" fmla="*/ 3589336 h 5258508"/>
                <a:gd name="connsiteX66" fmla="*/ 130810 w 2397977"/>
                <a:gd name="connsiteY66" fmla="*/ 3534537 h 5258508"/>
                <a:gd name="connsiteX67" fmla="*/ 148487 w 2397977"/>
                <a:gd name="connsiteY67" fmla="*/ 3479739 h 5258508"/>
                <a:gd name="connsiteX68" fmla="*/ 167931 w 2397977"/>
                <a:gd name="connsiteY68" fmla="*/ 3424940 h 5258508"/>
                <a:gd name="connsiteX69" fmla="*/ 187376 w 2397977"/>
                <a:gd name="connsiteY69" fmla="*/ 3371909 h 5258508"/>
                <a:gd name="connsiteX70" fmla="*/ 206821 w 2397977"/>
                <a:gd name="connsiteY70" fmla="*/ 3318878 h 5258508"/>
                <a:gd name="connsiteX71" fmla="*/ 228033 w 2397977"/>
                <a:gd name="connsiteY71" fmla="*/ 3264080 h 5258508"/>
                <a:gd name="connsiteX72" fmla="*/ 251013 w 2397977"/>
                <a:gd name="connsiteY72" fmla="*/ 3211049 h 5258508"/>
                <a:gd name="connsiteX73" fmla="*/ 273993 w 2397977"/>
                <a:gd name="connsiteY73" fmla="*/ 3158018 h 5258508"/>
                <a:gd name="connsiteX74" fmla="*/ 323489 w 2397977"/>
                <a:gd name="connsiteY74" fmla="*/ 3053724 h 5258508"/>
                <a:gd name="connsiteX75" fmla="*/ 374752 w 2397977"/>
                <a:gd name="connsiteY75" fmla="*/ 2947662 h 5258508"/>
                <a:gd name="connsiteX76" fmla="*/ 401267 w 2397977"/>
                <a:gd name="connsiteY76" fmla="*/ 2896399 h 5258508"/>
                <a:gd name="connsiteX77" fmla="*/ 429550 w 2397977"/>
                <a:gd name="connsiteY77" fmla="*/ 2845135 h 5258508"/>
                <a:gd name="connsiteX78" fmla="*/ 457833 w 2397977"/>
                <a:gd name="connsiteY78" fmla="*/ 2792105 h 5258508"/>
                <a:gd name="connsiteX79" fmla="*/ 487884 w 2397977"/>
                <a:gd name="connsiteY79" fmla="*/ 2740841 h 5258508"/>
                <a:gd name="connsiteX80" fmla="*/ 516167 w 2397977"/>
                <a:gd name="connsiteY80" fmla="*/ 2689578 h 5258508"/>
                <a:gd name="connsiteX81" fmla="*/ 546218 w 2397977"/>
                <a:gd name="connsiteY81" fmla="*/ 2638315 h 5258508"/>
                <a:gd name="connsiteX82" fmla="*/ 608088 w 2397977"/>
                <a:gd name="connsiteY82" fmla="*/ 2535788 h 5258508"/>
                <a:gd name="connsiteX83" fmla="*/ 673493 w 2397977"/>
                <a:gd name="connsiteY83" fmla="*/ 2435030 h 5258508"/>
                <a:gd name="connsiteX84" fmla="*/ 738897 w 2397977"/>
                <a:gd name="connsiteY84" fmla="*/ 2332503 h 5258508"/>
                <a:gd name="connsiteX85" fmla="*/ 806070 w 2397977"/>
                <a:gd name="connsiteY85" fmla="*/ 2231745 h 5258508"/>
                <a:gd name="connsiteX86" fmla="*/ 841424 w 2397977"/>
                <a:gd name="connsiteY86" fmla="*/ 2182249 h 5258508"/>
                <a:gd name="connsiteX87" fmla="*/ 875010 w 2397977"/>
                <a:gd name="connsiteY87" fmla="*/ 2132754 h 5258508"/>
                <a:gd name="connsiteX88" fmla="*/ 1016426 w 2397977"/>
                <a:gd name="connsiteY88" fmla="*/ 1929468 h 5258508"/>
                <a:gd name="connsiteX89" fmla="*/ 1161377 w 2397977"/>
                <a:gd name="connsiteY89" fmla="*/ 1731486 h 5258508"/>
                <a:gd name="connsiteX90" fmla="*/ 1308096 w 2397977"/>
                <a:gd name="connsiteY90" fmla="*/ 1531737 h 5258508"/>
                <a:gd name="connsiteX91" fmla="*/ 1453047 w 2397977"/>
                <a:gd name="connsiteY91" fmla="*/ 1333754 h 5258508"/>
                <a:gd name="connsiteX92" fmla="*/ 1525523 w 2397977"/>
                <a:gd name="connsiteY92" fmla="*/ 1232996 h 5258508"/>
                <a:gd name="connsiteX93" fmla="*/ 1596230 w 2397977"/>
                <a:gd name="connsiteY93" fmla="*/ 1134005 h 5258508"/>
                <a:gd name="connsiteX94" fmla="*/ 1836637 w 2397977"/>
                <a:gd name="connsiteY94" fmla="*/ 798142 h 5258508"/>
                <a:gd name="connsiteX95" fmla="*/ 2068205 w 2397977"/>
                <a:gd name="connsiteY95" fmla="*/ 472886 h 5258508"/>
                <a:gd name="connsiteX96" fmla="*/ 2177803 w 2397977"/>
                <a:gd name="connsiteY96" fmla="*/ 317329 h 5258508"/>
                <a:gd name="connsiteX97" fmla="*/ 2283865 w 2397977"/>
                <a:gd name="connsiteY97" fmla="*/ 167074 h 5258508"/>
                <a:gd name="connsiteX98" fmla="*/ 2382855 w 2397977"/>
                <a:gd name="connsiteY98" fmla="*/ 22123 h 5258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2397977" h="5258508">
                  <a:moveTo>
                    <a:pt x="2397977" y="0"/>
                  </a:moveTo>
                  <a:lnTo>
                    <a:pt x="2397977" y="2148607"/>
                  </a:lnTo>
                  <a:lnTo>
                    <a:pt x="2285632" y="2291846"/>
                  </a:lnTo>
                  <a:lnTo>
                    <a:pt x="2142449" y="2473919"/>
                  </a:lnTo>
                  <a:lnTo>
                    <a:pt x="1999265" y="2655992"/>
                  </a:lnTo>
                  <a:lnTo>
                    <a:pt x="1859617" y="2839832"/>
                  </a:lnTo>
                  <a:lnTo>
                    <a:pt x="1788909" y="2931753"/>
                  </a:lnTo>
                  <a:lnTo>
                    <a:pt x="1719969" y="3023673"/>
                  </a:lnTo>
                  <a:lnTo>
                    <a:pt x="1651029" y="3115593"/>
                  </a:lnTo>
                  <a:lnTo>
                    <a:pt x="1583857" y="3207513"/>
                  </a:lnTo>
                  <a:lnTo>
                    <a:pt x="1516684" y="3299434"/>
                  </a:lnTo>
                  <a:lnTo>
                    <a:pt x="1451279" y="3391354"/>
                  </a:lnTo>
                  <a:lnTo>
                    <a:pt x="1387642" y="3485042"/>
                  </a:lnTo>
                  <a:lnTo>
                    <a:pt x="1324005" y="3576962"/>
                  </a:lnTo>
                  <a:lnTo>
                    <a:pt x="1263903" y="3668882"/>
                  </a:lnTo>
                  <a:lnTo>
                    <a:pt x="1202034" y="3762570"/>
                  </a:lnTo>
                  <a:lnTo>
                    <a:pt x="1143700" y="3854491"/>
                  </a:lnTo>
                  <a:lnTo>
                    <a:pt x="1085366" y="3946411"/>
                  </a:lnTo>
                  <a:lnTo>
                    <a:pt x="1030567" y="4038331"/>
                  </a:lnTo>
                  <a:lnTo>
                    <a:pt x="977536" y="4132019"/>
                  </a:lnTo>
                  <a:lnTo>
                    <a:pt x="928041" y="4223939"/>
                  </a:lnTo>
                  <a:lnTo>
                    <a:pt x="878545" y="4315859"/>
                  </a:lnTo>
                  <a:lnTo>
                    <a:pt x="832585" y="4407780"/>
                  </a:lnTo>
                  <a:lnTo>
                    <a:pt x="788393" y="4499700"/>
                  </a:lnTo>
                  <a:lnTo>
                    <a:pt x="745968" y="4591620"/>
                  </a:lnTo>
                  <a:lnTo>
                    <a:pt x="707079" y="4681773"/>
                  </a:lnTo>
                  <a:lnTo>
                    <a:pt x="671725" y="4773693"/>
                  </a:lnTo>
                  <a:lnTo>
                    <a:pt x="638139" y="4865613"/>
                  </a:lnTo>
                  <a:lnTo>
                    <a:pt x="606320" y="4957533"/>
                  </a:lnTo>
                  <a:lnTo>
                    <a:pt x="579805" y="5047686"/>
                  </a:lnTo>
                  <a:lnTo>
                    <a:pt x="555057" y="5137839"/>
                  </a:lnTo>
                  <a:lnTo>
                    <a:pt x="533845" y="5227991"/>
                  </a:lnTo>
                  <a:lnTo>
                    <a:pt x="527741" y="5258508"/>
                  </a:lnTo>
                  <a:lnTo>
                    <a:pt x="148053" y="5258508"/>
                  </a:lnTo>
                  <a:lnTo>
                    <a:pt x="134345" y="5217385"/>
                  </a:lnTo>
                  <a:lnTo>
                    <a:pt x="120203" y="5173193"/>
                  </a:lnTo>
                  <a:lnTo>
                    <a:pt x="106062" y="5127232"/>
                  </a:lnTo>
                  <a:lnTo>
                    <a:pt x="93688" y="5083040"/>
                  </a:lnTo>
                  <a:lnTo>
                    <a:pt x="83082" y="5037080"/>
                  </a:lnTo>
                  <a:lnTo>
                    <a:pt x="72476" y="4992887"/>
                  </a:lnTo>
                  <a:lnTo>
                    <a:pt x="61869" y="4945160"/>
                  </a:lnTo>
                  <a:lnTo>
                    <a:pt x="53031" y="4899199"/>
                  </a:lnTo>
                  <a:lnTo>
                    <a:pt x="44192" y="4851472"/>
                  </a:lnTo>
                  <a:lnTo>
                    <a:pt x="37122" y="4801976"/>
                  </a:lnTo>
                  <a:lnTo>
                    <a:pt x="30051" y="4752481"/>
                  </a:lnTo>
                  <a:lnTo>
                    <a:pt x="22980" y="4702985"/>
                  </a:lnTo>
                  <a:lnTo>
                    <a:pt x="17677" y="4653490"/>
                  </a:lnTo>
                  <a:lnTo>
                    <a:pt x="12374" y="4602226"/>
                  </a:lnTo>
                  <a:lnTo>
                    <a:pt x="8838" y="4550963"/>
                  </a:lnTo>
                  <a:lnTo>
                    <a:pt x="5303" y="4497932"/>
                  </a:lnTo>
                  <a:lnTo>
                    <a:pt x="1768" y="4439598"/>
                  </a:lnTo>
                  <a:lnTo>
                    <a:pt x="0" y="4381264"/>
                  </a:lnTo>
                  <a:lnTo>
                    <a:pt x="0" y="4322930"/>
                  </a:lnTo>
                  <a:lnTo>
                    <a:pt x="1768" y="4264596"/>
                  </a:lnTo>
                  <a:lnTo>
                    <a:pt x="3535" y="4206262"/>
                  </a:lnTo>
                  <a:lnTo>
                    <a:pt x="8838" y="4147928"/>
                  </a:lnTo>
                  <a:lnTo>
                    <a:pt x="14142" y="4091362"/>
                  </a:lnTo>
                  <a:lnTo>
                    <a:pt x="19445" y="4034796"/>
                  </a:lnTo>
                  <a:lnTo>
                    <a:pt x="28283" y="3978229"/>
                  </a:lnTo>
                  <a:lnTo>
                    <a:pt x="37122" y="3921663"/>
                  </a:lnTo>
                  <a:lnTo>
                    <a:pt x="45960" y="3865097"/>
                  </a:lnTo>
                  <a:lnTo>
                    <a:pt x="58334" y="3808530"/>
                  </a:lnTo>
                  <a:lnTo>
                    <a:pt x="70708" y="3753732"/>
                  </a:lnTo>
                  <a:lnTo>
                    <a:pt x="83082" y="3698933"/>
                  </a:lnTo>
                  <a:lnTo>
                    <a:pt x="98991" y="3644135"/>
                  </a:lnTo>
                  <a:lnTo>
                    <a:pt x="114900" y="3589336"/>
                  </a:lnTo>
                  <a:lnTo>
                    <a:pt x="130810" y="3534537"/>
                  </a:lnTo>
                  <a:lnTo>
                    <a:pt x="148487" y="3479739"/>
                  </a:lnTo>
                  <a:lnTo>
                    <a:pt x="167931" y="3424940"/>
                  </a:lnTo>
                  <a:lnTo>
                    <a:pt x="187376" y="3371909"/>
                  </a:lnTo>
                  <a:lnTo>
                    <a:pt x="206821" y="3318878"/>
                  </a:lnTo>
                  <a:lnTo>
                    <a:pt x="228033" y="3264080"/>
                  </a:lnTo>
                  <a:lnTo>
                    <a:pt x="251013" y="3211049"/>
                  </a:lnTo>
                  <a:lnTo>
                    <a:pt x="273993" y="3158018"/>
                  </a:lnTo>
                  <a:lnTo>
                    <a:pt x="323489" y="3053724"/>
                  </a:lnTo>
                  <a:lnTo>
                    <a:pt x="374752" y="2947662"/>
                  </a:lnTo>
                  <a:lnTo>
                    <a:pt x="401267" y="2896399"/>
                  </a:lnTo>
                  <a:lnTo>
                    <a:pt x="429550" y="2845135"/>
                  </a:lnTo>
                  <a:lnTo>
                    <a:pt x="457833" y="2792105"/>
                  </a:lnTo>
                  <a:lnTo>
                    <a:pt x="487884" y="2740841"/>
                  </a:lnTo>
                  <a:lnTo>
                    <a:pt x="516167" y="2689578"/>
                  </a:lnTo>
                  <a:lnTo>
                    <a:pt x="546218" y="2638315"/>
                  </a:lnTo>
                  <a:lnTo>
                    <a:pt x="608088" y="2535788"/>
                  </a:lnTo>
                  <a:lnTo>
                    <a:pt x="673493" y="2435030"/>
                  </a:lnTo>
                  <a:lnTo>
                    <a:pt x="738897" y="2332503"/>
                  </a:lnTo>
                  <a:lnTo>
                    <a:pt x="806070" y="2231745"/>
                  </a:lnTo>
                  <a:lnTo>
                    <a:pt x="841424" y="2182249"/>
                  </a:lnTo>
                  <a:lnTo>
                    <a:pt x="875010" y="2132754"/>
                  </a:lnTo>
                  <a:lnTo>
                    <a:pt x="1016426" y="1929468"/>
                  </a:lnTo>
                  <a:lnTo>
                    <a:pt x="1161377" y="1731486"/>
                  </a:lnTo>
                  <a:lnTo>
                    <a:pt x="1308096" y="1531737"/>
                  </a:lnTo>
                  <a:lnTo>
                    <a:pt x="1453047" y="1333754"/>
                  </a:lnTo>
                  <a:lnTo>
                    <a:pt x="1525523" y="1232996"/>
                  </a:lnTo>
                  <a:lnTo>
                    <a:pt x="1596230" y="1134005"/>
                  </a:lnTo>
                  <a:lnTo>
                    <a:pt x="1836637" y="798142"/>
                  </a:lnTo>
                  <a:lnTo>
                    <a:pt x="2068205" y="472886"/>
                  </a:lnTo>
                  <a:lnTo>
                    <a:pt x="2177803" y="317329"/>
                  </a:lnTo>
                  <a:lnTo>
                    <a:pt x="2283865" y="167074"/>
                  </a:lnTo>
                  <a:lnTo>
                    <a:pt x="2382855" y="221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i-FI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7568" y="2636912"/>
            <a:ext cx="7776864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95600" y="4941168"/>
            <a:ext cx="7200800" cy="57606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1896A-EFAA-4BA9-8C8F-8B9B4593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E5D2B4C-1752-439F-8D97-FB430E361ADC}" type="datetime1">
              <a:rPr lang="fi-FI" smtClean="0"/>
              <a:t>25.1.2026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58722-24F1-44F1-B64D-27687C5A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D9FC6-0017-47C1-B52A-864E27D9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984950" y="980728"/>
            <a:ext cx="2222099" cy="1440000"/>
            <a:chOff x="3287713" y="333375"/>
            <a:chExt cx="6107112" cy="3957638"/>
          </a:xfrm>
          <a:solidFill>
            <a:schemeClr val="bg1"/>
          </a:solidFill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5707063" y="333375"/>
              <a:ext cx="1254125" cy="2849563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3613150" y="3232150"/>
              <a:ext cx="5405437" cy="485775"/>
            </a:xfrm>
            <a:custGeom>
              <a:avLst/>
              <a:gdLst>
                <a:gd name="T0" fmla="*/ 13472 w 13623"/>
                <a:gd name="T1" fmla="*/ 815 h 1226"/>
                <a:gd name="T2" fmla="*/ 13021 w 13623"/>
                <a:gd name="T3" fmla="*/ 303 h 1226"/>
                <a:gd name="T4" fmla="*/ 12990 w 13623"/>
                <a:gd name="T5" fmla="*/ 261 h 1226"/>
                <a:gd name="T6" fmla="*/ 13616 w 13623"/>
                <a:gd name="T7" fmla="*/ 682 h 1226"/>
                <a:gd name="T8" fmla="*/ 12888 w 13623"/>
                <a:gd name="T9" fmla="*/ 907 h 1226"/>
                <a:gd name="T10" fmla="*/ 230 w 13623"/>
                <a:gd name="T11" fmla="*/ 1058 h 1226"/>
                <a:gd name="T12" fmla="*/ 144 w 13623"/>
                <a:gd name="T13" fmla="*/ 1089 h 1226"/>
                <a:gd name="T14" fmla="*/ 669 w 13623"/>
                <a:gd name="T15" fmla="*/ 372 h 1226"/>
                <a:gd name="T16" fmla="*/ 855 w 13623"/>
                <a:gd name="T17" fmla="*/ 965 h 1226"/>
                <a:gd name="T18" fmla="*/ 436 w 13623"/>
                <a:gd name="T19" fmla="*/ 278 h 1226"/>
                <a:gd name="T20" fmla="*/ 1379 w 13623"/>
                <a:gd name="T21" fmla="*/ 343 h 1226"/>
                <a:gd name="T22" fmla="*/ 1597 w 13623"/>
                <a:gd name="T23" fmla="*/ 974 h 1226"/>
                <a:gd name="T24" fmla="*/ 2685 w 13623"/>
                <a:gd name="T25" fmla="*/ 1006 h 1226"/>
                <a:gd name="T26" fmla="*/ 1853 w 13623"/>
                <a:gd name="T27" fmla="*/ 1011 h 1226"/>
                <a:gd name="T28" fmla="*/ 2183 w 13623"/>
                <a:gd name="T29" fmla="*/ 28 h 1226"/>
                <a:gd name="T30" fmla="*/ 2380 w 13623"/>
                <a:gd name="T31" fmla="*/ 4 h 1226"/>
                <a:gd name="T32" fmla="*/ 2827 w 13623"/>
                <a:gd name="T33" fmla="*/ 935 h 1226"/>
                <a:gd name="T34" fmla="*/ 3124 w 13623"/>
                <a:gd name="T35" fmla="*/ 682 h 1226"/>
                <a:gd name="T36" fmla="*/ 2863 w 13623"/>
                <a:gd name="T37" fmla="*/ 246 h 1226"/>
                <a:gd name="T38" fmla="*/ 3018 w 13623"/>
                <a:gd name="T39" fmla="*/ 255 h 1226"/>
                <a:gd name="T40" fmla="*/ 3180 w 13623"/>
                <a:gd name="T41" fmla="*/ 586 h 1226"/>
                <a:gd name="T42" fmla="*/ 2868 w 13623"/>
                <a:gd name="T43" fmla="*/ 1022 h 1226"/>
                <a:gd name="T44" fmla="*/ 3993 w 13623"/>
                <a:gd name="T45" fmla="*/ 278 h 1226"/>
                <a:gd name="T46" fmla="*/ 3660 w 13623"/>
                <a:gd name="T47" fmla="*/ 1006 h 1226"/>
                <a:gd name="T48" fmla="*/ 3496 w 13623"/>
                <a:gd name="T49" fmla="*/ 229 h 1226"/>
                <a:gd name="T50" fmla="*/ 4541 w 13623"/>
                <a:gd name="T51" fmla="*/ 621 h 1226"/>
                <a:gd name="T52" fmla="*/ 4678 w 13623"/>
                <a:gd name="T53" fmla="*/ 975 h 1226"/>
                <a:gd name="T54" fmla="*/ 5068 w 13623"/>
                <a:gd name="T55" fmla="*/ 229 h 1226"/>
                <a:gd name="T56" fmla="*/ 5532 w 13623"/>
                <a:gd name="T57" fmla="*/ 813 h 1226"/>
                <a:gd name="T58" fmla="*/ 4957 w 13623"/>
                <a:gd name="T59" fmla="*/ 262 h 1226"/>
                <a:gd name="T60" fmla="*/ 6431 w 13623"/>
                <a:gd name="T61" fmla="*/ 1006 h 1226"/>
                <a:gd name="T62" fmla="*/ 5600 w 13623"/>
                <a:gd name="T63" fmla="*/ 1011 h 1226"/>
                <a:gd name="T64" fmla="*/ 5929 w 13623"/>
                <a:gd name="T65" fmla="*/ 28 h 1226"/>
                <a:gd name="T66" fmla="*/ 6126 w 13623"/>
                <a:gd name="T67" fmla="*/ 4 h 1226"/>
                <a:gd name="T68" fmla="*/ 6570 w 13623"/>
                <a:gd name="T69" fmla="*/ 964 h 1226"/>
                <a:gd name="T70" fmla="*/ 7206 w 13623"/>
                <a:gd name="T71" fmla="*/ 297 h 1226"/>
                <a:gd name="T72" fmla="*/ 7132 w 13623"/>
                <a:gd name="T73" fmla="*/ 961 h 1226"/>
                <a:gd name="T74" fmla="*/ 7961 w 13623"/>
                <a:gd name="T75" fmla="*/ 372 h 1226"/>
                <a:gd name="T76" fmla="*/ 8147 w 13623"/>
                <a:gd name="T77" fmla="*/ 965 h 1226"/>
                <a:gd name="T78" fmla="*/ 7728 w 13623"/>
                <a:gd name="T79" fmla="*/ 278 h 1226"/>
                <a:gd name="T80" fmla="*/ 9042 w 13623"/>
                <a:gd name="T81" fmla="*/ 875 h 1226"/>
                <a:gd name="T82" fmla="*/ 8557 w 13623"/>
                <a:gd name="T83" fmla="*/ 277 h 1226"/>
                <a:gd name="T84" fmla="*/ 9387 w 13623"/>
                <a:gd name="T85" fmla="*/ 959 h 1226"/>
                <a:gd name="T86" fmla="*/ 9237 w 13623"/>
                <a:gd name="T87" fmla="*/ 266 h 1226"/>
                <a:gd name="T88" fmla="*/ 9915 w 13623"/>
                <a:gd name="T89" fmla="*/ 211 h 1226"/>
                <a:gd name="T90" fmla="*/ 10274 w 13623"/>
                <a:gd name="T91" fmla="*/ 885 h 1226"/>
                <a:gd name="T92" fmla="*/ 9546 w 13623"/>
                <a:gd name="T93" fmla="*/ 693 h 1226"/>
                <a:gd name="T94" fmla="*/ 10183 w 13623"/>
                <a:gd name="T95" fmla="*/ 887 h 1226"/>
                <a:gd name="T96" fmla="*/ 9823 w 13623"/>
                <a:gd name="T97" fmla="*/ 277 h 1226"/>
                <a:gd name="T98" fmla="*/ 11042 w 13623"/>
                <a:gd name="T99" fmla="*/ 321 h 1226"/>
                <a:gd name="T100" fmla="*/ 10866 w 13623"/>
                <a:gd name="T101" fmla="*/ 582 h 1226"/>
                <a:gd name="T102" fmla="*/ 10647 w 13623"/>
                <a:gd name="T103" fmla="*/ 490 h 1226"/>
                <a:gd name="T104" fmla="*/ 10539 w 13623"/>
                <a:gd name="T105" fmla="*/ 330 h 1226"/>
                <a:gd name="T106" fmla="*/ 11333 w 13623"/>
                <a:gd name="T107" fmla="*/ 854 h 1226"/>
                <a:gd name="T108" fmla="*/ 11222 w 13623"/>
                <a:gd name="T109" fmla="*/ 301 h 1226"/>
                <a:gd name="T110" fmla="*/ 11865 w 13623"/>
                <a:gd name="T111" fmla="*/ 941 h 1226"/>
                <a:gd name="T112" fmla="*/ 11547 w 13623"/>
                <a:gd name="T113" fmla="*/ 560 h 1226"/>
                <a:gd name="T114" fmla="*/ 11936 w 13623"/>
                <a:gd name="T115" fmla="*/ 235 h 1226"/>
                <a:gd name="T116" fmla="*/ 11612 w 13623"/>
                <a:gd name="T117" fmla="*/ 375 h 1226"/>
                <a:gd name="T118" fmla="*/ 12032 w 13623"/>
                <a:gd name="T119" fmla="*/ 808 h 1226"/>
                <a:gd name="T120" fmla="*/ 12733 w 13623"/>
                <a:gd name="T121" fmla="*/ 225 h 1226"/>
                <a:gd name="T122" fmla="*/ 12522 w 13623"/>
                <a:gd name="T123" fmla="*/ 973 h 1226"/>
                <a:gd name="T124" fmla="*/ 12096 w 13623"/>
                <a:gd name="T125" fmla="*/ 40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623" h="1226">
                  <a:moveTo>
                    <a:pt x="12901" y="589"/>
                  </a:moveTo>
                  <a:lnTo>
                    <a:pt x="12902" y="623"/>
                  </a:lnTo>
                  <a:lnTo>
                    <a:pt x="12907" y="658"/>
                  </a:lnTo>
                  <a:lnTo>
                    <a:pt x="12913" y="695"/>
                  </a:lnTo>
                  <a:lnTo>
                    <a:pt x="12922" y="734"/>
                  </a:lnTo>
                  <a:lnTo>
                    <a:pt x="12934" y="771"/>
                  </a:lnTo>
                  <a:lnTo>
                    <a:pt x="12950" y="806"/>
                  </a:lnTo>
                  <a:lnTo>
                    <a:pt x="12968" y="838"/>
                  </a:lnTo>
                  <a:lnTo>
                    <a:pt x="12988" y="867"/>
                  </a:lnTo>
                  <a:lnTo>
                    <a:pt x="13010" y="893"/>
                  </a:lnTo>
                  <a:lnTo>
                    <a:pt x="13035" y="916"/>
                  </a:lnTo>
                  <a:lnTo>
                    <a:pt x="13060" y="934"/>
                  </a:lnTo>
                  <a:lnTo>
                    <a:pt x="13088" y="950"/>
                  </a:lnTo>
                  <a:lnTo>
                    <a:pt x="13118" y="962"/>
                  </a:lnTo>
                  <a:lnTo>
                    <a:pt x="13149" y="970"/>
                  </a:lnTo>
                  <a:lnTo>
                    <a:pt x="13182" y="975"/>
                  </a:lnTo>
                  <a:lnTo>
                    <a:pt x="13218" y="977"/>
                  </a:lnTo>
                  <a:lnTo>
                    <a:pt x="13260" y="975"/>
                  </a:lnTo>
                  <a:lnTo>
                    <a:pt x="13298" y="968"/>
                  </a:lnTo>
                  <a:lnTo>
                    <a:pt x="13335" y="955"/>
                  </a:lnTo>
                  <a:lnTo>
                    <a:pt x="13370" y="938"/>
                  </a:lnTo>
                  <a:lnTo>
                    <a:pt x="13387" y="927"/>
                  </a:lnTo>
                  <a:lnTo>
                    <a:pt x="13401" y="915"/>
                  </a:lnTo>
                  <a:lnTo>
                    <a:pt x="13429" y="887"/>
                  </a:lnTo>
                  <a:lnTo>
                    <a:pt x="13453" y="855"/>
                  </a:lnTo>
                  <a:lnTo>
                    <a:pt x="13472" y="815"/>
                  </a:lnTo>
                  <a:lnTo>
                    <a:pt x="13488" y="773"/>
                  </a:lnTo>
                  <a:lnTo>
                    <a:pt x="13494" y="751"/>
                  </a:lnTo>
                  <a:lnTo>
                    <a:pt x="13498" y="728"/>
                  </a:lnTo>
                  <a:lnTo>
                    <a:pt x="13504" y="681"/>
                  </a:lnTo>
                  <a:lnTo>
                    <a:pt x="13507" y="631"/>
                  </a:lnTo>
                  <a:lnTo>
                    <a:pt x="13504" y="576"/>
                  </a:lnTo>
                  <a:lnTo>
                    <a:pt x="13501" y="549"/>
                  </a:lnTo>
                  <a:lnTo>
                    <a:pt x="13497" y="524"/>
                  </a:lnTo>
                  <a:lnTo>
                    <a:pt x="13484" y="475"/>
                  </a:lnTo>
                  <a:lnTo>
                    <a:pt x="13467" y="428"/>
                  </a:lnTo>
                  <a:lnTo>
                    <a:pt x="13444" y="386"/>
                  </a:lnTo>
                  <a:lnTo>
                    <a:pt x="13432" y="368"/>
                  </a:lnTo>
                  <a:lnTo>
                    <a:pt x="13418" y="350"/>
                  </a:lnTo>
                  <a:lnTo>
                    <a:pt x="13388" y="321"/>
                  </a:lnTo>
                  <a:lnTo>
                    <a:pt x="13353" y="297"/>
                  </a:lnTo>
                  <a:lnTo>
                    <a:pt x="13316" y="279"/>
                  </a:lnTo>
                  <a:lnTo>
                    <a:pt x="13276" y="266"/>
                  </a:lnTo>
                  <a:lnTo>
                    <a:pt x="13255" y="262"/>
                  </a:lnTo>
                  <a:lnTo>
                    <a:pt x="13234" y="259"/>
                  </a:lnTo>
                  <a:lnTo>
                    <a:pt x="13190" y="256"/>
                  </a:lnTo>
                  <a:lnTo>
                    <a:pt x="13158" y="258"/>
                  </a:lnTo>
                  <a:lnTo>
                    <a:pt x="13126" y="261"/>
                  </a:lnTo>
                  <a:lnTo>
                    <a:pt x="13098" y="268"/>
                  </a:lnTo>
                  <a:lnTo>
                    <a:pt x="13070" y="277"/>
                  </a:lnTo>
                  <a:lnTo>
                    <a:pt x="13045" y="289"/>
                  </a:lnTo>
                  <a:lnTo>
                    <a:pt x="13021" y="303"/>
                  </a:lnTo>
                  <a:lnTo>
                    <a:pt x="12998" y="321"/>
                  </a:lnTo>
                  <a:lnTo>
                    <a:pt x="12979" y="340"/>
                  </a:lnTo>
                  <a:lnTo>
                    <a:pt x="12960" y="363"/>
                  </a:lnTo>
                  <a:lnTo>
                    <a:pt x="12944" y="387"/>
                  </a:lnTo>
                  <a:lnTo>
                    <a:pt x="12931" y="415"/>
                  </a:lnTo>
                  <a:lnTo>
                    <a:pt x="12920" y="445"/>
                  </a:lnTo>
                  <a:lnTo>
                    <a:pt x="12912" y="477"/>
                  </a:lnTo>
                  <a:lnTo>
                    <a:pt x="12906" y="512"/>
                  </a:lnTo>
                  <a:lnTo>
                    <a:pt x="12902" y="549"/>
                  </a:lnTo>
                  <a:lnTo>
                    <a:pt x="12901" y="589"/>
                  </a:lnTo>
                  <a:close/>
                  <a:moveTo>
                    <a:pt x="12786" y="626"/>
                  </a:moveTo>
                  <a:lnTo>
                    <a:pt x="12787" y="585"/>
                  </a:lnTo>
                  <a:lnTo>
                    <a:pt x="12792" y="546"/>
                  </a:lnTo>
                  <a:lnTo>
                    <a:pt x="12799" y="507"/>
                  </a:lnTo>
                  <a:lnTo>
                    <a:pt x="12810" y="470"/>
                  </a:lnTo>
                  <a:lnTo>
                    <a:pt x="12816" y="453"/>
                  </a:lnTo>
                  <a:lnTo>
                    <a:pt x="12824" y="435"/>
                  </a:lnTo>
                  <a:lnTo>
                    <a:pt x="12832" y="418"/>
                  </a:lnTo>
                  <a:lnTo>
                    <a:pt x="12842" y="402"/>
                  </a:lnTo>
                  <a:lnTo>
                    <a:pt x="12864" y="369"/>
                  </a:lnTo>
                  <a:lnTo>
                    <a:pt x="12890" y="337"/>
                  </a:lnTo>
                  <a:lnTo>
                    <a:pt x="12906" y="322"/>
                  </a:lnTo>
                  <a:lnTo>
                    <a:pt x="12921" y="308"/>
                  </a:lnTo>
                  <a:lnTo>
                    <a:pt x="12937" y="296"/>
                  </a:lnTo>
                  <a:lnTo>
                    <a:pt x="12954" y="283"/>
                  </a:lnTo>
                  <a:lnTo>
                    <a:pt x="12990" y="261"/>
                  </a:lnTo>
                  <a:lnTo>
                    <a:pt x="13009" y="252"/>
                  </a:lnTo>
                  <a:lnTo>
                    <a:pt x="13029" y="243"/>
                  </a:lnTo>
                  <a:lnTo>
                    <a:pt x="13050" y="235"/>
                  </a:lnTo>
                  <a:lnTo>
                    <a:pt x="13070" y="228"/>
                  </a:lnTo>
                  <a:lnTo>
                    <a:pt x="13114" y="218"/>
                  </a:lnTo>
                  <a:lnTo>
                    <a:pt x="13161" y="211"/>
                  </a:lnTo>
                  <a:lnTo>
                    <a:pt x="13212" y="210"/>
                  </a:lnTo>
                  <a:lnTo>
                    <a:pt x="13257" y="211"/>
                  </a:lnTo>
                  <a:lnTo>
                    <a:pt x="13300" y="216"/>
                  </a:lnTo>
                  <a:lnTo>
                    <a:pt x="13342" y="224"/>
                  </a:lnTo>
                  <a:lnTo>
                    <a:pt x="13381" y="235"/>
                  </a:lnTo>
                  <a:lnTo>
                    <a:pt x="13417" y="249"/>
                  </a:lnTo>
                  <a:lnTo>
                    <a:pt x="13435" y="258"/>
                  </a:lnTo>
                  <a:lnTo>
                    <a:pt x="13452" y="267"/>
                  </a:lnTo>
                  <a:lnTo>
                    <a:pt x="13483" y="288"/>
                  </a:lnTo>
                  <a:lnTo>
                    <a:pt x="13512" y="312"/>
                  </a:lnTo>
                  <a:lnTo>
                    <a:pt x="13538" y="339"/>
                  </a:lnTo>
                  <a:lnTo>
                    <a:pt x="13561" y="368"/>
                  </a:lnTo>
                  <a:lnTo>
                    <a:pt x="13580" y="399"/>
                  </a:lnTo>
                  <a:lnTo>
                    <a:pt x="13596" y="433"/>
                  </a:lnTo>
                  <a:lnTo>
                    <a:pt x="13608" y="470"/>
                  </a:lnTo>
                  <a:lnTo>
                    <a:pt x="13616" y="508"/>
                  </a:lnTo>
                  <a:lnTo>
                    <a:pt x="13622" y="549"/>
                  </a:lnTo>
                  <a:lnTo>
                    <a:pt x="13623" y="592"/>
                  </a:lnTo>
                  <a:lnTo>
                    <a:pt x="13620" y="653"/>
                  </a:lnTo>
                  <a:lnTo>
                    <a:pt x="13616" y="682"/>
                  </a:lnTo>
                  <a:lnTo>
                    <a:pt x="13610" y="711"/>
                  </a:lnTo>
                  <a:lnTo>
                    <a:pt x="13593" y="765"/>
                  </a:lnTo>
                  <a:lnTo>
                    <a:pt x="13581" y="791"/>
                  </a:lnTo>
                  <a:lnTo>
                    <a:pt x="13569" y="817"/>
                  </a:lnTo>
                  <a:lnTo>
                    <a:pt x="13538" y="863"/>
                  </a:lnTo>
                  <a:lnTo>
                    <a:pt x="13521" y="885"/>
                  </a:lnTo>
                  <a:lnTo>
                    <a:pt x="13502" y="905"/>
                  </a:lnTo>
                  <a:lnTo>
                    <a:pt x="13482" y="923"/>
                  </a:lnTo>
                  <a:lnTo>
                    <a:pt x="13460" y="941"/>
                  </a:lnTo>
                  <a:lnTo>
                    <a:pt x="13436" y="957"/>
                  </a:lnTo>
                  <a:lnTo>
                    <a:pt x="13412" y="971"/>
                  </a:lnTo>
                  <a:lnTo>
                    <a:pt x="13386" y="985"/>
                  </a:lnTo>
                  <a:lnTo>
                    <a:pt x="13359" y="995"/>
                  </a:lnTo>
                  <a:lnTo>
                    <a:pt x="13332" y="1005"/>
                  </a:lnTo>
                  <a:lnTo>
                    <a:pt x="13304" y="1013"/>
                  </a:lnTo>
                  <a:lnTo>
                    <a:pt x="13274" y="1019"/>
                  </a:lnTo>
                  <a:lnTo>
                    <a:pt x="13244" y="1023"/>
                  </a:lnTo>
                  <a:lnTo>
                    <a:pt x="13183" y="1027"/>
                  </a:lnTo>
                  <a:lnTo>
                    <a:pt x="13138" y="1025"/>
                  </a:lnTo>
                  <a:lnTo>
                    <a:pt x="13096" y="1019"/>
                  </a:lnTo>
                  <a:lnTo>
                    <a:pt x="13056" y="1010"/>
                  </a:lnTo>
                  <a:lnTo>
                    <a:pt x="13016" y="997"/>
                  </a:lnTo>
                  <a:lnTo>
                    <a:pt x="12980" y="980"/>
                  </a:lnTo>
                  <a:lnTo>
                    <a:pt x="12946" y="959"/>
                  </a:lnTo>
                  <a:lnTo>
                    <a:pt x="12915" y="935"/>
                  </a:lnTo>
                  <a:lnTo>
                    <a:pt x="12888" y="907"/>
                  </a:lnTo>
                  <a:lnTo>
                    <a:pt x="12862" y="875"/>
                  </a:lnTo>
                  <a:lnTo>
                    <a:pt x="12841" y="843"/>
                  </a:lnTo>
                  <a:lnTo>
                    <a:pt x="12824" y="807"/>
                  </a:lnTo>
                  <a:lnTo>
                    <a:pt x="12810" y="769"/>
                  </a:lnTo>
                  <a:lnTo>
                    <a:pt x="12799" y="730"/>
                  </a:lnTo>
                  <a:lnTo>
                    <a:pt x="12792" y="693"/>
                  </a:lnTo>
                  <a:lnTo>
                    <a:pt x="12787" y="658"/>
                  </a:lnTo>
                  <a:lnTo>
                    <a:pt x="12786" y="626"/>
                  </a:lnTo>
                  <a:close/>
                  <a:moveTo>
                    <a:pt x="365" y="229"/>
                  </a:moveTo>
                  <a:lnTo>
                    <a:pt x="365" y="256"/>
                  </a:lnTo>
                  <a:lnTo>
                    <a:pt x="327" y="261"/>
                  </a:lnTo>
                  <a:lnTo>
                    <a:pt x="302" y="264"/>
                  </a:lnTo>
                  <a:lnTo>
                    <a:pt x="292" y="265"/>
                  </a:lnTo>
                  <a:lnTo>
                    <a:pt x="284" y="267"/>
                  </a:lnTo>
                  <a:lnTo>
                    <a:pt x="272" y="272"/>
                  </a:lnTo>
                  <a:lnTo>
                    <a:pt x="263" y="282"/>
                  </a:lnTo>
                  <a:lnTo>
                    <a:pt x="258" y="301"/>
                  </a:lnTo>
                  <a:lnTo>
                    <a:pt x="257" y="327"/>
                  </a:lnTo>
                  <a:lnTo>
                    <a:pt x="256" y="362"/>
                  </a:lnTo>
                  <a:lnTo>
                    <a:pt x="255" y="490"/>
                  </a:lnTo>
                  <a:lnTo>
                    <a:pt x="255" y="887"/>
                  </a:lnTo>
                  <a:lnTo>
                    <a:pt x="254" y="928"/>
                  </a:lnTo>
                  <a:lnTo>
                    <a:pt x="251" y="967"/>
                  </a:lnTo>
                  <a:lnTo>
                    <a:pt x="246" y="1000"/>
                  </a:lnTo>
                  <a:lnTo>
                    <a:pt x="239" y="1030"/>
                  </a:lnTo>
                  <a:lnTo>
                    <a:pt x="230" y="1058"/>
                  </a:lnTo>
                  <a:lnTo>
                    <a:pt x="218" y="1083"/>
                  </a:lnTo>
                  <a:lnTo>
                    <a:pt x="203" y="1108"/>
                  </a:lnTo>
                  <a:lnTo>
                    <a:pt x="185" y="1133"/>
                  </a:lnTo>
                  <a:lnTo>
                    <a:pt x="166" y="1155"/>
                  </a:lnTo>
                  <a:lnTo>
                    <a:pt x="146" y="1174"/>
                  </a:lnTo>
                  <a:lnTo>
                    <a:pt x="125" y="1190"/>
                  </a:lnTo>
                  <a:lnTo>
                    <a:pt x="105" y="1203"/>
                  </a:lnTo>
                  <a:lnTo>
                    <a:pt x="84" y="1214"/>
                  </a:lnTo>
                  <a:lnTo>
                    <a:pt x="64" y="1221"/>
                  </a:lnTo>
                  <a:lnTo>
                    <a:pt x="44" y="1225"/>
                  </a:lnTo>
                  <a:lnTo>
                    <a:pt x="23" y="1226"/>
                  </a:lnTo>
                  <a:lnTo>
                    <a:pt x="0" y="1223"/>
                  </a:lnTo>
                  <a:lnTo>
                    <a:pt x="2" y="1179"/>
                  </a:lnTo>
                  <a:lnTo>
                    <a:pt x="0" y="1138"/>
                  </a:lnTo>
                  <a:lnTo>
                    <a:pt x="11" y="1131"/>
                  </a:lnTo>
                  <a:lnTo>
                    <a:pt x="26" y="1141"/>
                  </a:lnTo>
                  <a:lnTo>
                    <a:pt x="40" y="1147"/>
                  </a:lnTo>
                  <a:lnTo>
                    <a:pt x="54" y="1150"/>
                  </a:lnTo>
                  <a:lnTo>
                    <a:pt x="70" y="1153"/>
                  </a:lnTo>
                  <a:lnTo>
                    <a:pt x="95" y="1149"/>
                  </a:lnTo>
                  <a:lnTo>
                    <a:pt x="114" y="1142"/>
                  </a:lnTo>
                  <a:lnTo>
                    <a:pt x="123" y="1136"/>
                  </a:lnTo>
                  <a:lnTo>
                    <a:pt x="129" y="1130"/>
                  </a:lnTo>
                  <a:lnTo>
                    <a:pt x="140" y="1114"/>
                  </a:lnTo>
                  <a:lnTo>
                    <a:pt x="142" y="1103"/>
                  </a:lnTo>
                  <a:lnTo>
                    <a:pt x="144" y="1089"/>
                  </a:lnTo>
                  <a:lnTo>
                    <a:pt x="148" y="1051"/>
                  </a:lnTo>
                  <a:lnTo>
                    <a:pt x="149" y="970"/>
                  </a:lnTo>
                  <a:lnTo>
                    <a:pt x="149" y="490"/>
                  </a:lnTo>
                  <a:lnTo>
                    <a:pt x="148" y="382"/>
                  </a:lnTo>
                  <a:lnTo>
                    <a:pt x="148" y="330"/>
                  </a:lnTo>
                  <a:lnTo>
                    <a:pt x="146" y="301"/>
                  </a:lnTo>
                  <a:lnTo>
                    <a:pt x="142" y="285"/>
                  </a:lnTo>
                  <a:lnTo>
                    <a:pt x="137" y="277"/>
                  </a:lnTo>
                  <a:lnTo>
                    <a:pt x="130" y="271"/>
                  </a:lnTo>
                  <a:lnTo>
                    <a:pt x="117" y="266"/>
                  </a:lnTo>
                  <a:lnTo>
                    <a:pt x="92" y="262"/>
                  </a:lnTo>
                  <a:lnTo>
                    <a:pt x="44" y="260"/>
                  </a:lnTo>
                  <a:lnTo>
                    <a:pt x="40" y="229"/>
                  </a:lnTo>
                  <a:lnTo>
                    <a:pt x="202" y="229"/>
                  </a:lnTo>
                  <a:lnTo>
                    <a:pt x="362" y="225"/>
                  </a:lnTo>
                  <a:lnTo>
                    <a:pt x="365" y="229"/>
                  </a:lnTo>
                  <a:close/>
                  <a:moveTo>
                    <a:pt x="399" y="277"/>
                  </a:moveTo>
                  <a:lnTo>
                    <a:pt x="394" y="272"/>
                  </a:lnTo>
                  <a:lnTo>
                    <a:pt x="394" y="248"/>
                  </a:lnTo>
                  <a:lnTo>
                    <a:pt x="399" y="243"/>
                  </a:lnTo>
                  <a:lnTo>
                    <a:pt x="556" y="218"/>
                  </a:lnTo>
                  <a:lnTo>
                    <a:pt x="573" y="231"/>
                  </a:lnTo>
                  <a:lnTo>
                    <a:pt x="588" y="247"/>
                  </a:lnTo>
                  <a:lnTo>
                    <a:pt x="608" y="272"/>
                  </a:lnTo>
                  <a:lnTo>
                    <a:pt x="634" y="313"/>
                  </a:lnTo>
                  <a:lnTo>
                    <a:pt x="669" y="372"/>
                  </a:lnTo>
                  <a:lnTo>
                    <a:pt x="712" y="448"/>
                  </a:lnTo>
                  <a:lnTo>
                    <a:pt x="759" y="535"/>
                  </a:lnTo>
                  <a:lnTo>
                    <a:pt x="803" y="621"/>
                  </a:lnTo>
                  <a:lnTo>
                    <a:pt x="860" y="532"/>
                  </a:lnTo>
                  <a:lnTo>
                    <a:pt x="923" y="426"/>
                  </a:lnTo>
                  <a:lnTo>
                    <a:pt x="1041" y="225"/>
                  </a:lnTo>
                  <a:lnTo>
                    <a:pt x="1083" y="228"/>
                  </a:lnTo>
                  <a:lnTo>
                    <a:pt x="1121" y="225"/>
                  </a:lnTo>
                  <a:lnTo>
                    <a:pt x="1126" y="240"/>
                  </a:lnTo>
                  <a:lnTo>
                    <a:pt x="1110" y="258"/>
                  </a:lnTo>
                  <a:lnTo>
                    <a:pt x="1090" y="283"/>
                  </a:lnTo>
                  <a:lnTo>
                    <a:pt x="1040" y="350"/>
                  </a:lnTo>
                  <a:lnTo>
                    <a:pt x="989" y="421"/>
                  </a:lnTo>
                  <a:lnTo>
                    <a:pt x="953" y="475"/>
                  </a:lnTo>
                  <a:lnTo>
                    <a:pt x="884" y="589"/>
                  </a:lnTo>
                  <a:lnTo>
                    <a:pt x="851" y="643"/>
                  </a:lnTo>
                  <a:lnTo>
                    <a:pt x="838" y="670"/>
                  </a:lnTo>
                  <a:lnTo>
                    <a:pt x="836" y="686"/>
                  </a:lnTo>
                  <a:lnTo>
                    <a:pt x="834" y="704"/>
                  </a:lnTo>
                  <a:lnTo>
                    <a:pt x="834" y="784"/>
                  </a:lnTo>
                  <a:lnTo>
                    <a:pt x="834" y="868"/>
                  </a:lnTo>
                  <a:lnTo>
                    <a:pt x="836" y="909"/>
                  </a:lnTo>
                  <a:lnTo>
                    <a:pt x="838" y="935"/>
                  </a:lnTo>
                  <a:lnTo>
                    <a:pt x="842" y="951"/>
                  </a:lnTo>
                  <a:lnTo>
                    <a:pt x="846" y="959"/>
                  </a:lnTo>
                  <a:lnTo>
                    <a:pt x="855" y="965"/>
                  </a:lnTo>
                  <a:lnTo>
                    <a:pt x="867" y="969"/>
                  </a:lnTo>
                  <a:lnTo>
                    <a:pt x="892" y="973"/>
                  </a:lnTo>
                  <a:lnTo>
                    <a:pt x="940" y="975"/>
                  </a:lnTo>
                  <a:lnTo>
                    <a:pt x="945" y="1006"/>
                  </a:lnTo>
                  <a:lnTo>
                    <a:pt x="843" y="1007"/>
                  </a:lnTo>
                  <a:lnTo>
                    <a:pt x="782" y="1006"/>
                  </a:lnTo>
                  <a:lnTo>
                    <a:pt x="623" y="1011"/>
                  </a:lnTo>
                  <a:lnTo>
                    <a:pt x="618" y="979"/>
                  </a:lnTo>
                  <a:lnTo>
                    <a:pt x="692" y="970"/>
                  </a:lnTo>
                  <a:lnTo>
                    <a:pt x="706" y="967"/>
                  </a:lnTo>
                  <a:lnTo>
                    <a:pt x="714" y="962"/>
                  </a:lnTo>
                  <a:lnTo>
                    <a:pt x="719" y="953"/>
                  </a:lnTo>
                  <a:lnTo>
                    <a:pt x="724" y="941"/>
                  </a:lnTo>
                  <a:lnTo>
                    <a:pt x="726" y="917"/>
                  </a:lnTo>
                  <a:lnTo>
                    <a:pt x="728" y="879"/>
                  </a:lnTo>
                  <a:lnTo>
                    <a:pt x="729" y="784"/>
                  </a:lnTo>
                  <a:lnTo>
                    <a:pt x="729" y="679"/>
                  </a:lnTo>
                  <a:lnTo>
                    <a:pt x="702" y="628"/>
                  </a:lnTo>
                  <a:lnTo>
                    <a:pt x="647" y="536"/>
                  </a:lnTo>
                  <a:lnTo>
                    <a:pt x="598" y="457"/>
                  </a:lnTo>
                  <a:lnTo>
                    <a:pt x="540" y="369"/>
                  </a:lnTo>
                  <a:lnTo>
                    <a:pt x="509" y="327"/>
                  </a:lnTo>
                  <a:lnTo>
                    <a:pt x="485" y="301"/>
                  </a:lnTo>
                  <a:lnTo>
                    <a:pt x="468" y="286"/>
                  </a:lnTo>
                  <a:lnTo>
                    <a:pt x="455" y="280"/>
                  </a:lnTo>
                  <a:lnTo>
                    <a:pt x="436" y="278"/>
                  </a:lnTo>
                  <a:lnTo>
                    <a:pt x="399" y="277"/>
                  </a:lnTo>
                  <a:close/>
                  <a:moveTo>
                    <a:pt x="1528" y="1017"/>
                  </a:moveTo>
                  <a:lnTo>
                    <a:pt x="1458" y="831"/>
                  </a:lnTo>
                  <a:lnTo>
                    <a:pt x="1270" y="366"/>
                  </a:lnTo>
                  <a:lnTo>
                    <a:pt x="1243" y="303"/>
                  </a:lnTo>
                  <a:lnTo>
                    <a:pt x="1230" y="274"/>
                  </a:lnTo>
                  <a:lnTo>
                    <a:pt x="1222" y="270"/>
                  </a:lnTo>
                  <a:lnTo>
                    <a:pt x="1209" y="266"/>
                  </a:lnTo>
                  <a:lnTo>
                    <a:pt x="1189" y="262"/>
                  </a:lnTo>
                  <a:lnTo>
                    <a:pt x="1163" y="260"/>
                  </a:lnTo>
                  <a:lnTo>
                    <a:pt x="1158" y="255"/>
                  </a:lnTo>
                  <a:lnTo>
                    <a:pt x="1158" y="230"/>
                  </a:lnTo>
                  <a:lnTo>
                    <a:pt x="1163" y="225"/>
                  </a:lnTo>
                  <a:lnTo>
                    <a:pt x="1241" y="228"/>
                  </a:lnTo>
                  <a:lnTo>
                    <a:pt x="1307" y="229"/>
                  </a:lnTo>
                  <a:lnTo>
                    <a:pt x="1372" y="228"/>
                  </a:lnTo>
                  <a:lnTo>
                    <a:pt x="1453" y="225"/>
                  </a:lnTo>
                  <a:lnTo>
                    <a:pt x="1458" y="260"/>
                  </a:lnTo>
                  <a:lnTo>
                    <a:pt x="1401" y="265"/>
                  </a:lnTo>
                  <a:lnTo>
                    <a:pt x="1374" y="268"/>
                  </a:lnTo>
                  <a:lnTo>
                    <a:pt x="1368" y="271"/>
                  </a:lnTo>
                  <a:lnTo>
                    <a:pt x="1365" y="274"/>
                  </a:lnTo>
                  <a:lnTo>
                    <a:pt x="1362" y="279"/>
                  </a:lnTo>
                  <a:lnTo>
                    <a:pt x="1361" y="284"/>
                  </a:lnTo>
                  <a:lnTo>
                    <a:pt x="1366" y="302"/>
                  </a:lnTo>
                  <a:lnTo>
                    <a:pt x="1379" y="343"/>
                  </a:lnTo>
                  <a:lnTo>
                    <a:pt x="1410" y="432"/>
                  </a:lnTo>
                  <a:lnTo>
                    <a:pt x="1583" y="868"/>
                  </a:lnTo>
                  <a:lnTo>
                    <a:pt x="1728" y="506"/>
                  </a:lnTo>
                  <a:lnTo>
                    <a:pt x="1771" y="386"/>
                  </a:lnTo>
                  <a:lnTo>
                    <a:pt x="1793" y="320"/>
                  </a:lnTo>
                  <a:lnTo>
                    <a:pt x="1800" y="288"/>
                  </a:lnTo>
                  <a:lnTo>
                    <a:pt x="1799" y="282"/>
                  </a:lnTo>
                  <a:lnTo>
                    <a:pt x="1797" y="276"/>
                  </a:lnTo>
                  <a:lnTo>
                    <a:pt x="1787" y="270"/>
                  </a:lnTo>
                  <a:lnTo>
                    <a:pt x="1759" y="265"/>
                  </a:lnTo>
                  <a:lnTo>
                    <a:pt x="1705" y="260"/>
                  </a:lnTo>
                  <a:lnTo>
                    <a:pt x="1701" y="255"/>
                  </a:lnTo>
                  <a:lnTo>
                    <a:pt x="1701" y="229"/>
                  </a:lnTo>
                  <a:lnTo>
                    <a:pt x="1705" y="225"/>
                  </a:lnTo>
                  <a:lnTo>
                    <a:pt x="1829" y="229"/>
                  </a:lnTo>
                  <a:lnTo>
                    <a:pt x="1941" y="225"/>
                  </a:lnTo>
                  <a:lnTo>
                    <a:pt x="1945" y="255"/>
                  </a:lnTo>
                  <a:lnTo>
                    <a:pt x="1909" y="262"/>
                  </a:lnTo>
                  <a:lnTo>
                    <a:pt x="1899" y="264"/>
                  </a:lnTo>
                  <a:lnTo>
                    <a:pt x="1893" y="266"/>
                  </a:lnTo>
                  <a:lnTo>
                    <a:pt x="1884" y="273"/>
                  </a:lnTo>
                  <a:lnTo>
                    <a:pt x="1878" y="284"/>
                  </a:lnTo>
                  <a:lnTo>
                    <a:pt x="1839" y="370"/>
                  </a:lnTo>
                  <a:lnTo>
                    <a:pt x="1666" y="796"/>
                  </a:lnTo>
                  <a:lnTo>
                    <a:pt x="1617" y="922"/>
                  </a:lnTo>
                  <a:lnTo>
                    <a:pt x="1597" y="974"/>
                  </a:lnTo>
                  <a:lnTo>
                    <a:pt x="1583" y="1017"/>
                  </a:lnTo>
                  <a:lnTo>
                    <a:pt x="1528" y="1017"/>
                  </a:lnTo>
                  <a:close/>
                  <a:moveTo>
                    <a:pt x="1853" y="1011"/>
                  </a:moveTo>
                  <a:lnTo>
                    <a:pt x="1848" y="1006"/>
                  </a:lnTo>
                  <a:lnTo>
                    <a:pt x="1848" y="977"/>
                  </a:lnTo>
                  <a:lnTo>
                    <a:pt x="1853" y="974"/>
                  </a:lnTo>
                  <a:lnTo>
                    <a:pt x="1887" y="971"/>
                  </a:lnTo>
                  <a:lnTo>
                    <a:pt x="1906" y="969"/>
                  </a:lnTo>
                  <a:lnTo>
                    <a:pt x="1917" y="964"/>
                  </a:lnTo>
                  <a:lnTo>
                    <a:pt x="1926" y="955"/>
                  </a:lnTo>
                  <a:lnTo>
                    <a:pt x="1939" y="932"/>
                  </a:lnTo>
                  <a:lnTo>
                    <a:pt x="1963" y="884"/>
                  </a:lnTo>
                  <a:lnTo>
                    <a:pt x="2021" y="758"/>
                  </a:lnTo>
                  <a:lnTo>
                    <a:pt x="2171" y="417"/>
                  </a:lnTo>
                  <a:lnTo>
                    <a:pt x="2256" y="217"/>
                  </a:lnTo>
                  <a:lnTo>
                    <a:pt x="2292" y="217"/>
                  </a:lnTo>
                  <a:lnTo>
                    <a:pt x="2529" y="772"/>
                  </a:lnTo>
                  <a:lnTo>
                    <a:pt x="2560" y="847"/>
                  </a:lnTo>
                  <a:lnTo>
                    <a:pt x="2592" y="915"/>
                  </a:lnTo>
                  <a:lnTo>
                    <a:pt x="2607" y="945"/>
                  </a:lnTo>
                  <a:lnTo>
                    <a:pt x="2616" y="959"/>
                  </a:lnTo>
                  <a:lnTo>
                    <a:pt x="2625" y="964"/>
                  </a:lnTo>
                  <a:lnTo>
                    <a:pt x="2634" y="969"/>
                  </a:lnTo>
                  <a:lnTo>
                    <a:pt x="2651" y="971"/>
                  </a:lnTo>
                  <a:lnTo>
                    <a:pt x="2680" y="974"/>
                  </a:lnTo>
                  <a:lnTo>
                    <a:pt x="2685" y="1006"/>
                  </a:lnTo>
                  <a:lnTo>
                    <a:pt x="2574" y="1006"/>
                  </a:lnTo>
                  <a:lnTo>
                    <a:pt x="2391" y="1011"/>
                  </a:lnTo>
                  <a:lnTo>
                    <a:pt x="2386" y="977"/>
                  </a:lnTo>
                  <a:lnTo>
                    <a:pt x="2467" y="968"/>
                  </a:lnTo>
                  <a:lnTo>
                    <a:pt x="2475" y="965"/>
                  </a:lnTo>
                  <a:lnTo>
                    <a:pt x="2479" y="961"/>
                  </a:lnTo>
                  <a:lnTo>
                    <a:pt x="2482" y="956"/>
                  </a:lnTo>
                  <a:lnTo>
                    <a:pt x="2483" y="949"/>
                  </a:lnTo>
                  <a:lnTo>
                    <a:pt x="2482" y="935"/>
                  </a:lnTo>
                  <a:lnTo>
                    <a:pt x="2476" y="917"/>
                  </a:lnTo>
                  <a:lnTo>
                    <a:pt x="2407" y="748"/>
                  </a:lnTo>
                  <a:lnTo>
                    <a:pt x="2087" y="748"/>
                  </a:lnTo>
                  <a:lnTo>
                    <a:pt x="2027" y="890"/>
                  </a:lnTo>
                  <a:lnTo>
                    <a:pt x="2015" y="923"/>
                  </a:lnTo>
                  <a:lnTo>
                    <a:pt x="2010" y="946"/>
                  </a:lnTo>
                  <a:lnTo>
                    <a:pt x="2011" y="952"/>
                  </a:lnTo>
                  <a:lnTo>
                    <a:pt x="2014" y="958"/>
                  </a:lnTo>
                  <a:lnTo>
                    <a:pt x="2026" y="967"/>
                  </a:lnTo>
                  <a:lnTo>
                    <a:pt x="2035" y="969"/>
                  </a:lnTo>
                  <a:lnTo>
                    <a:pt x="2052" y="971"/>
                  </a:lnTo>
                  <a:lnTo>
                    <a:pt x="2100" y="974"/>
                  </a:lnTo>
                  <a:lnTo>
                    <a:pt x="2106" y="977"/>
                  </a:lnTo>
                  <a:lnTo>
                    <a:pt x="2106" y="1006"/>
                  </a:lnTo>
                  <a:lnTo>
                    <a:pt x="1977" y="1006"/>
                  </a:lnTo>
                  <a:lnTo>
                    <a:pt x="1915" y="1007"/>
                  </a:lnTo>
                  <a:lnTo>
                    <a:pt x="1853" y="1011"/>
                  </a:lnTo>
                  <a:close/>
                  <a:moveTo>
                    <a:pt x="2106" y="700"/>
                  </a:moveTo>
                  <a:lnTo>
                    <a:pt x="2386" y="700"/>
                  </a:lnTo>
                  <a:lnTo>
                    <a:pt x="2247" y="367"/>
                  </a:lnTo>
                  <a:lnTo>
                    <a:pt x="2106" y="700"/>
                  </a:lnTo>
                  <a:close/>
                  <a:moveTo>
                    <a:pt x="2130" y="124"/>
                  </a:moveTo>
                  <a:lnTo>
                    <a:pt x="2118" y="123"/>
                  </a:lnTo>
                  <a:lnTo>
                    <a:pt x="2106" y="120"/>
                  </a:lnTo>
                  <a:lnTo>
                    <a:pt x="2095" y="115"/>
                  </a:lnTo>
                  <a:lnTo>
                    <a:pt x="2086" y="106"/>
                  </a:lnTo>
                  <a:lnTo>
                    <a:pt x="2079" y="97"/>
                  </a:lnTo>
                  <a:lnTo>
                    <a:pt x="2073" y="87"/>
                  </a:lnTo>
                  <a:lnTo>
                    <a:pt x="2069" y="75"/>
                  </a:lnTo>
                  <a:lnTo>
                    <a:pt x="2068" y="63"/>
                  </a:lnTo>
                  <a:lnTo>
                    <a:pt x="2069" y="50"/>
                  </a:lnTo>
                  <a:lnTo>
                    <a:pt x="2073" y="38"/>
                  </a:lnTo>
                  <a:lnTo>
                    <a:pt x="2079" y="28"/>
                  </a:lnTo>
                  <a:lnTo>
                    <a:pt x="2086" y="19"/>
                  </a:lnTo>
                  <a:lnTo>
                    <a:pt x="2095" y="10"/>
                  </a:lnTo>
                  <a:lnTo>
                    <a:pt x="2106" y="4"/>
                  </a:lnTo>
                  <a:lnTo>
                    <a:pt x="2118" y="1"/>
                  </a:lnTo>
                  <a:lnTo>
                    <a:pt x="2130" y="0"/>
                  </a:lnTo>
                  <a:lnTo>
                    <a:pt x="2143" y="1"/>
                  </a:lnTo>
                  <a:lnTo>
                    <a:pt x="2154" y="4"/>
                  </a:lnTo>
                  <a:lnTo>
                    <a:pt x="2165" y="10"/>
                  </a:lnTo>
                  <a:lnTo>
                    <a:pt x="2175" y="19"/>
                  </a:lnTo>
                  <a:lnTo>
                    <a:pt x="2183" y="28"/>
                  </a:lnTo>
                  <a:lnTo>
                    <a:pt x="2188" y="38"/>
                  </a:lnTo>
                  <a:lnTo>
                    <a:pt x="2191" y="50"/>
                  </a:lnTo>
                  <a:lnTo>
                    <a:pt x="2193" y="63"/>
                  </a:lnTo>
                  <a:lnTo>
                    <a:pt x="2191" y="75"/>
                  </a:lnTo>
                  <a:lnTo>
                    <a:pt x="2188" y="87"/>
                  </a:lnTo>
                  <a:lnTo>
                    <a:pt x="2183" y="97"/>
                  </a:lnTo>
                  <a:lnTo>
                    <a:pt x="2175" y="106"/>
                  </a:lnTo>
                  <a:lnTo>
                    <a:pt x="2165" y="115"/>
                  </a:lnTo>
                  <a:lnTo>
                    <a:pt x="2154" y="120"/>
                  </a:lnTo>
                  <a:lnTo>
                    <a:pt x="2143" y="123"/>
                  </a:lnTo>
                  <a:lnTo>
                    <a:pt x="2130" y="124"/>
                  </a:lnTo>
                  <a:close/>
                  <a:moveTo>
                    <a:pt x="2404" y="124"/>
                  </a:moveTo>
                  <a:lnTo>
                    <a:pt x="2391" y="123"/>
                  </a:lnTo>
                  <a:lnTo>
                    <a:pt x="2380" y="120"/>
                  </a:lnTo>
                  <a:lnTo>
                    <a:pt x="2369" y="115"/>
                  </a:lnTo>
                  <a:lnTo>
                    <a:pt x="2359" y="106"/>
                  </a:lnTo>
                  <a:lnTo>
                    <a:pt x="2351" y="97"/>
                  </a:lnTo>
                  <a:lnTo>
                    <a:pt x="2345" y="87"/>
                  </a:lnTo>
                  <a:lnTo>
                    <a:pt x="2343" y="75"/>
                  </a:lnTo>
                  <a:lnTo>
                    <a:pt x="2341" y="63"/>
                  </a:lnTo>
                  <a:lnTo>
                    <a:pt x="2343" y="50"/>
                  </a:lnTo>
                  <a:lnTo>
                    <a:pt x="2345" y="38"/>
                  </a:lnTo>
                  <a:lnTo>
                    <a:pt x="2351" y="28"/>
                  </a:lnTo>
                  <a:lnTo>
                    <a:pt x="2359" y="19"/>
                  </a:lnTo>
                  <a:lnTo>
                    <a:pt x="2369" y="10"/>
                  </a:lnTo>
                  <a:lnTo>
                    <a:pt x="2380" y="4"/>
                  </a:lnTo>
                  <a:lnTo>
                    <a:pt x="2391" y="1"/>
                  </a:lnTo>
                  <a:lnTo>
                    <a:pt x="2404" y="0"/>
                  </a:lnTo>
                  <a:lnTo>
                    <a:pt x="2416" y="1"/>
                  </a:lnTo>
                  <a:lnTo>
                    <a:pt x="2428" y="4"/>
                  </a:lnTo>
                  <a:lnTo>
                    <a:pt x="2437" y="10"/>
                  </a:lnTo>
                  <a:lnTo>
                    <a:pt x="2447" y="19"/>
                  </a:lnTo>
                  <a:lnTo>
                    <a:pt x="2455" y="28"/>
                  </a:lnTo>
                  <a:lnTo>
                    <a:pt x="2461" y="38"/>
                  </a:lnTo>
                  <a:lnTo>
                    <a:pt x="2464" y="50"/>
                  </a:lnTo>
                  <a:lnTo>
                    <a:pt x="2465" y="63"/>
                  </a:lnTo>
                  <a:lnTo>
                    <a:pt x="2464" y="75"/>
                  </a:lnTo>
                  <a:lnTo>
                    <a:pt x="2461" y="87"/>
                  </a:lnTo>
                  <a:lnTo>
                    <a:pt x="2455" y="97"/>
                  </a:lnTo>
                  <a:lnTo>
                    <a:pt x="2447" y="106"/>
                  </a:lnTo>
                  <a:lnTo>
                    <a:pt x="2437" y="115"/>
                  </a:lnTo>
                  <a:lnTo>
                    <a:pt x="2428" y="120"/>
                  </a:lnTo>
                  <a:lnTo>
                    <a:pt x="2416" y="123"/>
                  </a:lnTo>
                  <a:lnTo>
                    <a:pt x="2404" y="124"/>
                  </a:lnTo>
                  <a:close/>
                  <a:moveTo>
                    <a:pt x="2754" y="817"/>
                  </a:moveTo>
                  <a:lnTo>
                    <a:pt x="2785" y="812"/>
                  </a:lnTo>
                  <a:lnTo>
                    <a:pt x="2793" y="873"/>
                  </a:lnTo>
                  <a:lnTo>
                    <a:pt x="2797" y="903"/>
                  </a:lnTo>
                  <a:lnTo>
                    <a:pt x="2801" y="910"/>
                  </a:lnTo>
                  <a:lnTo>
                    <a:pt x="2807" y="919"/>
                  </a:lnTo>
                  <a:lnTo>
                    <a:pt x="2817" y="927"/>
                  </a:lnTo>
                  <a:lnTo>
                    <a:pt x="2827" y="935"/>
                  </a:lnTo>
                  <a:lnTo>
                    <a:pt x="2857" y="952"/>
                  </a:lnTo>
                  <a:lnTo>
                    <a:pt x="2895" y="964"/>
                  </a:lnTo>
                  <a:lnTo>
                    <a:pt x="2937" y="973"/>
                  </a:lnTo>
                  <a:lnTo>
                    <a:pt x="2958" y="975"/>
                  </a:lnTo>
                  <a:lnTo>
                    <a:pt x="2979" y="975"/>
                  </a:lnTo>
                  <a:lnTo>
                    <a:pt x="3007" y="974"/>
                  </a:lnTo>
                  <a:lnTo>
                    <a:pt x="3035" y="970"/>
                  </a:lnTo>
                  <a:lnTo>
                    <a:pt x="3060" y="963"/>
                  </a:lnTo>
                  <a:lnTo>
                    <a:pt x="3084" y="953"/>
                  </a:lnTo>
                  <a:lnTo>
                    <a:pt x="3107" y="941"/>
                  </a:lnTo>
                  <a:lnTo>
                    <a:pt x="3126" y="927"/>
                  </a:lnTo>
                  <a:lnTo>
                    <a:pt x="3143" y="910"/>
                  </a:lnTo>
                  <a:lnTo>
                    <a:pt x="3157" y="891"/>
                  </a:lnTo>
                  <a:lnTo>
                    <a:pt x="3168" y="869"/>
                  </a:lnTo>
                  <a:lnTo>
                    <a:pt x="3177" y="847"/>
                  </a:lnTo>
                  <a:lnTo>
                    <a:pt x="3181" y="823"/>
                  </a:lnTo>
                  <a:lnTo>
                    <a:pt x="3183" y="796"/>
                  </a:lnTo>
                  <a:lnTo>
                    <a:pt x="3183" y="779"/>
                  </a:lnTo>
                  <a:lnTo>
                    <a:pt x="3180" y="763"/>
                  </a:lnTo>
                  <a:lnTo>
                    <a:pt x="3177" y="747"/>
                  </a:lnTo>
                  <a:lnTo>
                    <a:pt x="3171" y="733"/>
                  </a:lnTo>
                  <a:lnTo>
                    <a:pt x="3163" y="721"/>
                  </a:lnTo>
                  <a:lnTo>
                    <a:pt x="3156" y="709"/>
                  </a:lnTo>
                  <a:lnTo>
                    <a:pt x="3147" y="699"/>
                  </a:lnTo>
                  <a:lnTo>
                    <a:pt x="3136" y="689"/>
                  </a:lnTo>
                  <a:lnTo>
                    <a:pt x="3124" y="682"/>
                  </a:lnTo>
                  <a:lnTo>
                    <a:pt x="3112" y="675"/>
                  </a:lnTo>
                  <a:lnTo>
                    <a:pt x="3084" y="665"/>
                  </a:lnTo>
                  <a:lnTo>
                    <a:pt x="2999" y="647"/>
                  </a:lnTo>
                  <a:lnTo>
                    <a:pt x="2913" y="632"/>
                  </a:lnTo>
                  <a:lnTo>
                    <a:pt x="2881" y="622"/>
                  </a:lnTo>
                  <a:lnTo>
                    <a:pt x="2850" y="610"/>
                  </a:lnTo>
                  <a:lnTo>
                    <a:pt x="2821" y="592"/>
                  </a:lnTo>
                  <a:lnTo>
                    <a:pt x="2809" y="583"/>
                  </a:lnTo>
                  <a:lnTo>
                    <a:pt x="2799" y="572"/>
                  </a:lnTo>
                  <a:lnTo>
                    <a:pt x="2789" y="560"/>
                  </a:lnTo>
                  <a:lnTo>
                    <a:pt x="2779" y="547"/>
                  </a:lnTo>
                  <a:lnTo>
                    <a:pt x="2772" y="531"/>
                  </a:lnTo>
                  <a:lnTo>
                    <a:pt x="2765" y="516"/>
                  </a:lnTo>
                  <a:lnTo>
                    <a:pt x="2755" y="481"/>
                  </a:lnTo>
                  <a:lnTo>
                    <a:pt x="2753" y="463"/>
                  </a:lnTo>
                  <a:lnTo>
                    <a:pt x="2753" y="444"/>
                  </a:lnTo>
                  <a:lnTo>
                    <a:pt x="2754" y="418"/>
                  </a:lnTo>
                  <a:lnTo>
                    <a:pt x="2757" y="394"/>
                  </a:lnTo>
                  <a:lnTo>
                    <a:pt x="2763" y="372"/>
                  </a:lnTo>
                  <a:lnTo>
                    <a:pt x="2771" y="350"/>
                  </a:lnTo>
                  <a:lnTo>
                    <a:pt x="2781" y="330"/>
                  </a:lnTo>
                  <a:lnTo>
                    <a:pt x="2793" y="309"/>
                  </a:lnTo>
                  <a:lnTo>
                    <a:pt x="2808" y="291"/>
                  </a:lnTo>
                  <a:lnTo>
                    <a:pt x="2825" y="274"/>
                  </a:lnTo>
                  <a:lnTo>
                    <a:pt x="2843" y="259"/>
                  </a:lnTo>
                  <a:lnTo>
                    <a:pt x="2863" y="246"/>
                  </a:lnTo>
                  <a:lnTo>
                    <a:pt x="2885" y="234"/>
                  </a:lnTo>
                  <a:lnTo>
                    <a:pt x="2909" y="225"/>
                  </a:lnTo>
                  <a:lnTo>
                    <a:pt x="2934" y="218"/>
                  </a:lnTo>
                  <a:lnTo>
                    <a:pt x="2961" y="212"/>
                  </a:lnTo>
                  <a:lnTo>
                    <a:pt x="2988" y="210"/>
                  </a:lnTo>
                  <a:lnTo>
                    <a:pt x="3018" y="208"/>
                  </a:lnTo>
                  <a:lnTo>
                    <a:pt x="3067" y="211"/>
                  </a:lnTo>
                  <a:lnTo>
                    <a:pt x="3123" y="220"/>
                  </a:lnTo>
                  <a:lnTo>
                    <a:pt x="3150" y="226"/>
                  </a:lnTo>
                  <a:lnTo>
                    <a:pt x="3177" y="235"/>
                  </a:lnTo>
                  <a:lnTo>
                    <a:pt x="3226" y="255"/>
                  </a:lnTo>
                  <a:lnTo>
                    <a:pt x="3229" y="262"/>
                  </a:lnTo>
                  <a:lnTo>
                    <a:pt x="3225" y="290"/>
                  </a:lnTo>
                  <a:lnTo>
                    <a:pt x="3220" y="324"/>
                  </a:lnTo>
                  <a:lnTo>
                    <a:pt x="3215" y="406"/>
                  </a:lnTo>
                  <a:lnTo>
                    <a:pt x="3210" y="411"/>
                  </a:lnTo>
                  <a:lnTo>
                    <a:pt x="3181" y="411"/>
                  </a:lnTo>
                  <a:lnTo>
                    <a:pt x="3173" y="324"/>
                  </a:lnTo>
                  <a:lnTo>
                    <a:pt x="3169" y="315"/>
                  </a:lnTo>
                  <a:lnTo>
                    <a:pt x="3160" y="304"/>
                  </a:lnTo>
                  <a:lnTo>
                    <a:pt x="3144" y="294"/>
                  </a:lnTo>
                  <a:lnTo>
                    <a:pt x="3123" y="282"/>
                  </a:lnTo>
                  <a:lnTo>
                    <a:pt x="3099" y="270"/>
                  </a:lnTo>
                  <a:lnTo>
                    <a:pt x="3072" y="262"/>
                  </a:lnTo>
                  <a:lnTo>
                    <a:pt x="3046" y="258"/>
                  </a:lnTo>
                  <a:lnTo>
                    <a:pt x="3018" y="255"/>
                  </a:lnTo>
                  <a:lnTo>
                    <a:pt x="2995" y="256"/>
                  </a:lnTo>
                  <a:lnTo>
                    <a:pt x="2973" y="260"/>
                  </a:lnTo>
                  <a:lnTo>
                    <a:pt x="2951" y="266"/>
                  </a:lnTo>
                  <a:lnTo>
                    <a:pt x="2931" y="274"/>
                  </a:lnTo>
                  <a:lnTo>
                    <a:pt x="2911" y="285"/>
                  </a:lnTo>
                  <a:lnTo>
                    <a:pt x="2895" y="298"/>
                  </a:lnTo>
                  <a:lnTo>
                    <a:pt x="2880" y="315"/>
                  </a:lnTo>
                  <a:lnTo>
                    <a:pt x="2868" y="334"/>
                  </a:lnTo>
                  <a:lnTo>
                    <a:pt x="2859" y="354"/>
                  </a:lnTo>
                  <a:lnTo>
                    <a:pt x="2853" y="375"/>
                  </a:lnTo>
                  <a:lnTo>
                    <a:pt x="2849" y="396"/>
                  </a:lnTo>
                  <a:lnTo>
                    <a:pt x="2848" y="416"/>
                  </a:lnTo>
                  <a:lnTo>
                    <a:pt x="2848" y="432"/>
                  </a:lnTo>
                  <a:lnTo>
                    <a:pt x="2850" y="447"/>
                  </a:lnTo>
                  <a:lnTo>
                    <a:pt x="2855" y="462"/>
                  </a:lnTo>
                  <a:lnTo>
                    <a:pt x="2860" y="474"/>
                  </a:lnTo>
                  <a:lnTo>
                    <a:pt x="2874" y="496"/>
                  </a:lnTo>
                  <a:lnTo>
                    <a:pt x="2893" y="514"/>
                  </a:lnTo>
                  <a:lnTo>
                    <a:pt x="2915" y="526"/>
                  </a:lnTo>
                  <a:lnTo>
                    <a:pt x="2940" y="536"/>
                  </a:lnTo>
                  <a:lnTo>
                    <a:pt x="2977" y="544"/>
                  </a:lnTo>
                  <a:lnTo>
                    <a:pt x="3039" y="554"/>
                  </a:lnTo>
                  <a:lnTo>
                    <a:pt x="3084" y="561"/>
                  </a:lnTo>
                  <a:lnTo>
                    <a:pt x="3123" y="568"/>
                  </a:lnTo>
                  <a:lnTo>
                    <a:pt x="3155" y="578"/>
                  </a:lnTo>
                  <a:lnTo>
                    <a:pt x="3180" y="586"/>
                  </a:lnTo>
                  <a:lnTo>
                    <a:pt x="3202" y="598"/>
                  </a:lnTo>
                  <a:lnTo>
                    <a:pt x="3221" y="613"/>
                  </a:lnTo>
                  <a:lnTo>
                    <a:pt x="3238" y="629"/>
                  </a:lnTo>
                  <a:lnTo>
                    <a:pt x="3252" y="649"/>
                  </a:lnTo>
                  <a:lnTo>
                    <a:pt x="3264" y="671"/>
                  </a:lnTo>
                  <a:lnTo>
                    <a:pt x="3273" y="697"/>
                  </a:lnTo>
                  <a:lnTo>
                    <a:pt x="3277" y="723"/>
                  </a:lnTo>
                  <a:lnTo>
                    <a:pt x="3279" y="752"/>
                  </a:lnTo>
                  <a:lnTo>
                    <a:pt x="3277" y="781"/>
                  </a:lnTo>
                  <a:lnTo>
                    <a:pt x="3273" y="808"/>
                  </a:lnTo>
                  <a:lnTo>
                    <a:pt x="3265" y="835"/>
                  </a:lnTo>
                  <a:lnTo>
                    <a:pt x="3255" y="860"/>
                  </a:lnTo>
                  <a:lnTo>
                    <a:pt x="3241" y="884"/>
                  </a:lnTo>
                  <a:lnTo>
                    <a:pt x="3225" y="907"/>
                  </a:lnTo>
                  <a:lnTo>
                    <a:pt x="3205" y="928"/>
                  </a:lnTo>
                  <a:lnTo>
                    <a:pt x="3183" y="949"/>
                  </a:lnTo>
                  <a:lnTo>
                    <a:pt x="3159" y="967"/>
                  </a:lnTo>
                  <a:lnTo>
                    <a:pt x="3132" y="982"/>
                  </a:lnTo>
                  <a:lnTo>
                    <a:pt x="3105" y="997"/>
                  </a:lnTo>
                  <a:lnTo>
                    <a:pt x="3077" y="1007"/>
                  </a:lnTo>
                  <a:lnTo>
                    <a:pt x="3047" y="1016"/>
                  </a:lnTo>
                  <a:lnTo>
                    <a:pt x="3016" y="1022"/>
                  </a:lnTo>
                  <a:lnTo>
                    <a:pt x="2983" y="1025"/>
                  </a:lnTo>
                  <a:lnTo>
                    <a:pt x="2950" y="1027"/>
                  </a:lnTo>
                  <a:lnTo>
                    <a:pt x="2895" y="1024"/>
                  </a:lnTo>
                  <a:lnTo>
                    <a:pt x="2868" y="1022"/>
                  </a:lnTo>
                  <a:lnTo>
                    <a:pt x="2843" y="1017"/>
                  </a:lnTo>
                  <a:lnTo>
                    <a:pt x="2818" y="1011"/>
                  </a:lnTo>
                  <a:lnTo>
                    <a:pt x="2794" y="1004"/>
                  </a:lnTo>
                  <a:lnTo>
                    <a:pt x="2771" y="995"/>
                  </a:lnTo>
                  <a:lnTo>
                    <a:pt x="2749" y="986"/>
                  </a:lnTo>
                  <a:lnTo>
                    <a:pt x="2746" y="979"/>
                  </a:lnTo>
                  <a:lnTo>
                    <a:pt x="2748" y="956"/>
                  </a:lnTo>
                  <a:lnTo>
                    <a:pt x="2751" y="921"/>
                  </a:lnTo>
                  <a:lnTo>
                    <a:pt x="2754" y="817"/>
                  </a:lnTo>
                  <a:close/>
                  <a:moveTo>
                    <a:pt x="3550" y="605"/>
                  </a:moveTo>
                  <a:lnTo>
                    <a:pt x="3669" y="496"/>
                  </a:lnTo>
                  <a:lnTo>
                    <a:pt x="3750" y="418"/>
                  </a:lnTo>
                  <a:lnTo>
                    <a:pt x="3852" y="316"/>
                  </a:lnTo>
                  <a:lnTo>
                    <a:pt x="3883" y="284"/>
                  </a:lnTo>
                  <a:lnTo>
                    <a:pt x="3900" y="265"/>
                  </a:lnTo>
                  <a:lnTo>
                    <a:pt x="3900" y="229"/>
                  </a:lnTo>
                  <a:lnTo>
                    <a:pt x="3905" y="225"/>
                  </a:lnTo>
                  <a:lnTo>
                    <a:pt x="3997" y="228"/>
                  </a:lnTo>
                  <a:lnTo>
                    <a:pt x="4085" y="225"/>
                  </a:lnTo>
                  <a:lnTo>
                    <a:pt x="4090" y="230"/>
                  </a:lnTo>
                  <a:lnTo>
                    <a:pt x="4090" y="256"/>
                  </a:lnTo>
                  <a:lnTo>
                    <a:pt x="4043" y="261"/>
                  </a:lnTo>
                  <a:lnTo>
                    <a:pt x="4027" y="264"/>
                  </a:lnTo>
                  <a:lnTo>
                    <a:pt x="4015" y="266"/>
                  </a:lnTo>
                  <a:lnTo>
                    <a:pt x="4005" y="271"/>
                  </a:lnTo>
                  <a:lnTo>
                    <a:pt x="3993" y="278"/>
                  </a:lnTo>
                  <a:lnTo>
                    <a:pt x="3977" y="289"/>
                  </a:lnTo>
                  <a:lnTo>
                    <a:pt x="3960" y="302"/>
                  </a:lnTo>
                  <a:lnTo>
                    <a:pt x="3922" y="334"/>
                  </a:lnTo>
                  <a:lnTo>
                    <a:pt x="3877" y="375"/>
                  </a:lnTo>
                  <a:lnTo>
                    <a:pt x="3653" y="579"/>
                  </a:lnTo>
                  <a:lnTo>
                    <a:pt x="3987" y="887"/>
                  </a:lnTo>
                  <a:lnTo>
                    <a:pt x="4077" y="969"/>
                  </a:lnTo>
                  <a:lnTo>
                    <a:pt x="4091" y="974"/>
                  </a:lnTo>
                  <a:lnTo>
                    <a:pt x="4116" y="976"/>
                  </a:lnTo>
                  <a:lnTo>
                    <a:pt x="4120" y="1004"/>
                  </a:lnTo>
                  <a:lnTo>
                    <a:pt x="4084" y="1006"/>
                  </a:lnTo>
                  <a:lnTo>
                    <a:pt x="4050" y="1006"/>
                  </a:lnTo>
                  <a:lnTo>
                    <a:pt x="3960" y="1009"/>
                  </a:lnTo>
                  <a:lnTo>
                    <a:pt x="3871" y="925"/>
                  </a:lnTo>
                  <a:lnTo>
                    <a:pt x="3550" y="628"/>
                  </a:lnTo>
                  <a:lnTo>
                    <a:pt x="3550" y="746"/>
                  </a:lnTo>
                  <a:lnTo>
                    <a:pt x="3550" y="854"/>
                  </a:lnTo>
                  <a:lnTo>
                    <a:pt x="3551" y="905"/>
                  </a:lnTo>
                  <a:lnTo>
                    <a:pt x="3553" y="934"/>
                  </a:lnTo>
                  <a:lnTo>
                    <a:pt x="3557" y="950"/>
                  </a:lnTo>
                  <a:lnTo>
                    <a:pt x="3562" y="959"/>
                  </a:lnTo>
                  <a:lnTo>
                    <a:pt x="3569" y="964"/>
                  </a:lnTo>
                  <a:lnTo>
                    <a:pt x="3581" y="969"/>
                  </a:lnTo>
                  <a:lnTo>
                    <a:pt x="3607" y="973"/>
                  </a:lnTo>
                  <a:lnTo>
                    <a:pt x="3655" y="975"/>
                  </a:lnTo>
                  <a:lnTo>
                    <a:pt x="3660" y="1006"/>
                  </a:lnTo>
                  <a:lnTo>
                    <a:pt x="3558" y="1007"/>
                  </a:lnTo>
                  <a:lnTo>
                    <a:pt x="3496" y="1006"/>
                  </a:lnTo>
                  <a:lnTo>
                    <a:pt x="3339" y="1011"/>
                  </a:lnTo>
                  <a:lnTo>
                    <a:pt x="3334" y="979"/>
                  </a:lnTo>
                  <a:lnTo>
                    <a:pt x="3407" y="970"/>
                  </a:lnTo>
                  <a:lnTo>
                    <a:pt x="3421" y="967"/>
                  </a:lnTo>
                  <a:lnTo>
                    <a:pt x="3430" y="962"/>
                  </a:lnTo>
                  <a:lnTo>
                    <a:pt x="3432" y="958"/>
                  </a:lnTo>
                  <a:lnTo>
                    <a:pt x="3435" y="953"/>
                  </a:lnTo>
                  <a:lnTo>
                    <a:pt x="3439" y="939"/>
                  </a:lnTo>
                  <a:lnTo>
                    <a:pt x="3442" y="911"/>
                  </a:lnTo>
                  <a:lnTo>
                    <a:pt x="3443" y="862"/>
                  </a:lnTo>
                  <a:lnTo>
                    <a:pt x="3444" y="746"/>
                  </a:lnTo>
                  <a:lnTo>
                    <a:pt x="3444" y="490"/>
                  </a:lnTo>
                  <a:lnTo>
                    <a:pt x="3443" y="382"/>
                  </a:lnTo>
                  <a:lnTo>
                    <a:pt x="3442" y="330"/>
                  </a:lnTo>
                  <a:lnTo>
                    <a:pt x="3439" y="301"/>
                  </a:lnTo>
                  <a:lnTo>
                    <a:pt x="3437" y="285"/>
                  </a:lnTo>
                  <a:lnTo>
                    <a:pt x="3432" y="277"/>
                  </a:lnTo>
                  <a:lnTo>
                    <a:pt x="3424" y="271"/>
                  </a:lnTo>
                  <a:lnTo>
                    <a:pt x="3412" y="266"/>
                  </a:lnTo>
                  <a:lnTo>
                    <a:pt x="3385" y="262"/>
                  </a:lnTo>
                  <a:lnTo>
                    <a:pt x="3339" y="260"/>
                  </a:lnTo>
                  <a:lnTo>
                    <a:pt x="3334" y="229"/>
                  </a:lnTo>
                  <a:lnTo>
                    <a:pt x="3407" y="228"/>
                  </a:lnTo>
                  <a:lnTo>
                    <a:pt x="3496" y="229"/>
                  </a:lnTo>
                  <a:lnTo>
                    <a:pt x="3655" y="225"/>
                  </a:lnTo>
                  <a:lnTo>
                    <a:pt x="3660" y="256"/>
                  </a:lnTo>
                  <a:lnTo>
                    <a:pt x="3622" y="261"/>
                  </a:lnTo>
                  <a:lnTo>
                    <a:pt x="3597" y="264"/>
                  </a:lnTo>
                  <a:lnTo>
                    <a:pt x="3587" y="265"/>
                  </a:lnTo>
                  <a:lnTo>
                    <a:pt x="3579" y="267"/>
                  </a:lnTo>
                  <a:lnTo>
                    <a:pt x="3567" y="272"/>
                  </a:lnTo>
                  <a:lnTo>
                    <a:pt x="3558" y="282"/>
                  </a:lnTo>
                  <a:lnTo>
                    <a:pt x="3553" y="301"/>
                  </a:lnTo>
                  <a:lnTo>
                    <a:pt x="3551" y="327"/>
                  </a:lnTo>
                  <a:lnTo>
                    <a:pt x="3551" y="362"/>
                  </a:lnTo>
                  <a:lnTo>
                    <a:pt x="3550" y="490"/>
                  </a:lnTo>
                  <a:lnTo>
                    <a:pt x="3550" y="605"/>
                  </a:lnTo>
                  <a:close/>
                  <a:moveTo>
                    <a:pt x="4137" y="277"/>
                  </a:moveTo>
                  <a:lnTo>
                    <a:pt x="4132" y="272"/>
                  </a:lnTo>
                  <a:lnTo>
                    <a:pt x="4132" y="248"/>
                  </a:lnTo>
                  <a:lnTo>
                    <a:pt x="4137" y="243"/>
                  </a:lnTo>
                  <a:lnTo>
                    <a:pt x="4294" y="218"/>
                  </a:lnTo>
                  <a:lnTo>
                    <a:pt x="4309" y="231"/>
                  </a:lnTo>
                  <a:lnTo>
                    <a:pt x="4325" y="247"/>
                  </a:lnTo>
                  <a:lnTo>
                    <a:pt x="4345" y="272"/>
                  </a:lnTo>
                  <a:lnTo>
                    <a:pt x="4372" y="313"/>
                  </a:lnTo>
                  <a:lnTo>
                    <a:pt x="4407" y="372"/>
                  </a:lnTo>
                  <a:lnTo>
                    <a:pt x="4450" y="448"/>
                  </a:lnTo>
                  <a:lnTo>
                    <a:pt x="4495" y="535"/>
                  </a:lnTo>
                  <a:lnTo>
                    <a:pt x="4541" y="621"/>
                  </a:lnTo>
                  <a:lnTo>
                    <a:pt x="4597" y="532"/>
                  </a:lnTo>
                  <a:lnTo>
                    <a:pt x="4661" y="426"/>
                  </a:lnTo>
                  <a:lnTo>
                    <a:pt x="4777" y="225"/>
                  </a:lnTo>
                  <a:lnTo>
                    <a:pt x="4821" y="228"/>
                  </a:lnTo>
                  <a:lnTo>
                    <a:pt x="4859" y="225"/>
                  </a:lnTo>
                  <a:lnTo>
                    <a:pt x="4863" y="240"/>
                  </a:lnTo>
                  <a:lnTo>
                    <a:pt x="4847" y="258"/>
                  </a:lnTo>
                  <a:lnTo>
                    <a:pt x="4828" y="283"/>
                  </a:lnTo>
                  <a:lnTo>
                    <a:pt x="4777" y="350"/>
                  </a:lnTo>
                  <a:lnTo>
                    <a:pt x="4727" y="421"/>
                  </a:lnTo>
                  <a:lnTo>
                    <a:pt x="4691" y="475"/>
                  </a:lnTo>
                  <a:lnTo>
                    <a:pt x="4620" y="589"/>
                  </a:lnTo>
                  <a:lnTo>
                    <a:pt x="4589" y="643"/>
                  </a:lnTo>
                  <a:lnTo>
                    <a:pt x="4576" y="670"/>
                  </a:lnTo>
                  <a:lnTo>
                    <a:pt x="4572" y="686"/>
                  </a:lnTo>
                  <a:lnTo>
                    <a:pt x="4571" y="704"/>
                  </a:lnTo>
                  <a:lnTo>
                    <a:pt x="4571" y="784"/>
                  </a:lnTo>
                  <a:lnTo>
                    <a:pt x="4572" y="868"/>
                  </a:lnTo>
                  <a:lnTo>
                    <a:pt x="4573" y="909"/>
                  </a:lnTo>
                  <a:lnTo>
                    <a:pt x="4576" y="935"/>
                  </a:lnTo>
                  <a:lnTo>
                    <a:pt x="4579" y="951"/>
                  </a:lnTo>
                  <a:lnTo>
                    <a:pt x="4584" y="959"/>
                  </a:lnTo>
                  <a:lnTo>
                    <a:pt x="4591" y="965"/>
                  </a:lnTo>
                  <a:lnTo>
                    <a:pt x="4603" y="969"/>
                  </a:lnTo>
                  <a:lnTo>
                    <a:pt x="4630" y="973"/>
                  </a:lnTo>
                  <a:lnTo>
                    <a:pt x="4678" y="975"/>
                  </a:lnTo>
                  <a:lnTo>
                    <a:pt x="4681" y="1006"/>
                  </a:lnTo>
                  <a:lnTo>
                    <a:pt x="4579" y="1007"/>
                  </a:lnTo>
                  <a:lnTo>
                    <a:pt x="4518" y="1006"/>
                  </a:lnTo>
                  <a:lnTo>
                    <a:pt x="4360" y="1011"/>
                  </a:lnTo>
                  <a:lnTo>
                    <a:pt x="4356" y="979"/>
                  </a:lnTo>
                  <a:lnTo>
                    <a:pt x="4429" y="970"/>
                  </a:lnTo>
                  <a:lnTo>
                    <a:pt x="4444" y="967"/>
                  </a:lnTo>
                  <a:lnTo>
                    <a:pt x="4452" y="962"/>
                  </a:lnTo>
                  <a:lnTo>
                    <a:pt x="4457" y="953"/>
                  </a:lnTo>
                  <a:lnTo>
                    <a:pt x="4461" y="941"/>
                  </a:lnTo>
                  <a:lnTo>
                    <a:pt x="4463" y="917"/>
                  </a:lnTo>
                  <a:lnTo>
                    <a:pt x="4464" y="879"/>
                  </a:lnTo>
                  <a:lnTo>
                    <a:pt x="4465" y="784"/>
                  </a:lnTo>
                  <a:lnTo>
                    <a:pt x="4465" y="679"/>
                  </a:lnTo>
                  <a:lnTo>
                    <a:pt x="4439" y="628"/>
                  </a:lnTo>
                  <a:lnTo>
                    <a:pt x="4385" y="536"/>
                  </a:lnTo>
                  <a:lnTo>
                    <a:pt x="4336" y="457"/>
                  </a:lnTo>
                  <a:lnTo>
                    <a:pt x="4277" y="369"/>
                  </a:lnTo>
                  <a:lnTo>
                    <a:pt x="4246" y="327"/>
                  </a:lnTo>
                  <a:lnTo>
                    <a:pt x="4223" y="301"/>
                  </a:lnTo>
                  <a:lnTo>
                    <a:pt x="4206" y="286"/>
                  </a:lnTo>
                  <a:lnTo>
                    <a:pt x="4193" y="280"/>
                  </a:lnTo>
                  <a:lnTo>
                    <a:pt x="4174" y="278"/>
                  </a:lnTo>
                  <a:lnTo>
                    <a:pt x="4137" y="277"/>
                  </a:lnTo>
                  <a:close/>
                  <a:moveTo>
                    <a:pt x="4905" y="229"/>
                  </a:moveTo>
                  <a:lnTo>
                    <a:pt x="5068" y="229"/>
                  </a:lnTo>
                  <a:lnTo>
                    <a:pt x="5226" y="225"/>
                  </a:lnTo>
                  <a:lnTo>
                    <a:pt x="5231" y="256"/>
                  </a:lnTo>
                  <a:lnTo>
                    <a:pt x="5192" y="261"/>
                  </a:lnTo>
                  <a:lnTo>
                    <a:pt x="5167" y="264"/>
                  </a:lnTo>
                  <a:lnTo>
                    <a:pt x="5158" y="265"/>
                  </a:lnTo>
                  <a:lnTo>
                    <a:pt x="5149" y="267"/>
                  </a:lnTo>
                  <a:lnTo>
                    <a:pt x="5137" y="272"/>
                  </a:lnTo>
                  <a:lnTo>
                    <a:pt x="5129" y="282"/>
                  </a:lnTo>
                  <a:lnTo>
                    <a:pt x="5124" y="301"/>
                  </a:lnTo>
                  <a:lnTo>
                    <a:pt x="5122" y="327"/>
                  </a:lnTo>
                  <a:lnTo>
                    <a:pt x="5122" y="362"/>
                  </a:lnTo>
                  <a:lnTo>
                    <a:pt x="5120" y="490"/>
                  </a:lnTo>
                  <a:lnTo>
                    <a:pt x="5120" y="734"/>
                  </a:lnTo>
                  <a:lnTo>
                    <a:pt x="5122" y="862"/>
                  </a:lnTo>
                  <a:lnTo>
                    <a:pt x="5124" y="958"/>
                  </a:lnTo>
                  <a:lnTo>
                    <a:pt x="5237" y="958"/>
                  </a:lnTo>
                  <a:lnTo>
                    <a:pt x="5347" y="957"/>
                  </a:lnTo>
                  <a:lnTo>
                    <a:pt x="5406" y="955"/>
                  </a:lnTo>
                  <a:lnTo>
                    <a:pt x="5422" y="952"/>
                  </a:lnTo>
                  <a:lnTo>
                    <a:pt x="5438" y="950"/>
                  </a:lnTo>
                  <a:lnTo>
                    <a:pt x="5454" y="945"/>
                  </a:lnTo>
                  <a:lnTo>
                    <a:pt x="5470" y="939"/>
                  </a:lnTo>
                  <a:lnTo>
                    <a:pt x="5488" y="875"/>
                  </a:lnTo>
                  <a:lnTo>
                    <a:pt x="5500" y="818"/>
                  </a:lnTo>
                  <a:lnTo>
                    <a:pt x="5504" y="813"/>
                  </a:lnTo>
                  <a:lnTo>
                    <a:pt x="5532" y="813"/>
                  </a:lnTo>
                  <a:lnTo>
                    <a:pt x="5531" y="850"/>
                  </a:lnTo>
                  <a:lnTo>
                    <a:pt x="5526" y="903"/>
                  </a:lnTo>
                  <a:lnTo>
                    <a:pt x="5522" y="961"/>
                  </a:lnTo>
                  <a:lnTo>
                    <a:pt x="5521" y="1006"/>
                  </a:lnTo>
                  <a:lnTo>
                    <a:pt x="5396" y="1007"/>
                  </a:lnTo>
                  <a:lnTo>
                    <a:pt x="5240" y="1007"/>
                  </a:lnTo>
                  <a:lnTo>
                    <a:pt x="5080" y="1006"/>
                  </a:lnTo>
                  <a:lnTo>
                    <a:pt x="5023" y="1007"/>
                  </a:lnTo>
                  <a:lnTo>
                    <a:pt x="4967" y="1011"/>
                  </a:lnTo>
                  <a:lnTo>
                    <a:pt x="4962" y="988"/>
                  </a:lnTo>
                  <a:lnTo>
                    <a:pt x="4967" y="982"/>
                  </a:lnTo>
                  <a:lnTo>
                    <a:pt x="4993" y="969"/>
                  </a:lnTo>
                  <a:lnTo>
                    <a:pt x="5004" y="961"/>
                  </a:lnTo>
                  <a:lnTo>
                    <a:pt x="5008" y="941"/>
                  </a:lnTo>
                  <a:lnTo>
                    <a:pt x="5011" y="890"/>
                  </a:lnTo>
                  <a:lnTo>
                    <a:pt x="5014" y="815"/>
                  </a:lnTo>
                  <a:lnTo>
                    <a:pt x="5015" y="727"/>
                  </a:lnTo>
                  <a:lnTo>
                    <a:pt x="5015" y="490"/>
                  </a:lnTo>
                  <a:lnTo>
                    <a:pt x="5014" y="382"/>
                  </a:lnTo>
                  <a:lnTo>
                    <a:pt x="5012" y="330"/>
                  </a:lnTo>
                  <a:lnTo>
                    <a:pt x="5010" y="301"/>
                  </a:lnTo>
                  <a:lnTo>
                    <a:pt x="5008" y="285"/>
                  </a:lnTo>
                  <a:lnTo>
                    <a:pt x="5003" y="277"/>
                  </a:lnTo>
                  <a:lnTo>
                    <a:pt x="4996" y="271"/>
                  </a:lnTo>
                  <a:lnTo>
                    <a:pt x="4982" y="266"/>
                  </a:lnTo>
                  <a:lnTo>
                    <a:pt x="4957" y="262"/>
                  </a:lnTo>
                  <a:lnTo>
                    <a:pt x="4909" y="260"/>
                  </a:lnTo>
                  <a:lnTo>
                    <a:pt x="4905" y="229"/>
                  </a:lnTo>
                  <a:close/>
                  <a:moveTo>
                    <a:pt x="5600" y="1011"/>
                  </a:moveTo>
                  <a:lnTo>
                    <a:pt x="5596" y="1006"/>
                  </a:lnTo>
                  <a:lnTo>
                    <a:pt x="5596" y="977"/>
                  </a:lnTo>
                  <a:lnTo>
                    <a:pt x="5600" y="974"/>
                  </a:lnTo>
                  <a:lnTo>
                    <a:pt x="5634" y="971"/>
                  </a:lnTo>
                  <a:lnTo>
                    <a:pt x="5653" y="969"/>
                  </a:lnTo>
                  <a:lnTo>
                    <a:pt x="5664" y="964"/>
                  </a:lnTo>
                  <a:lnTo>
                    <a:pt x="5674" y="955"/>
                  </a:lnTo>
                  <a:lnTo>
                    <a:pt x="5687" y="932"/>
                  </a:lnTo>
                  <a:lnTo>
                    <a:pt x="5710" y="884"/>
                  </a:lnTo>
                  <a:lnTo>
                    <a:pt x="5768" y="758"/>
                  </a:lnTo>
                  <a:lnTo>
                    <a:pt x="5918" y="417"/>
                  </a:lnTo>
                  <a:lnTo>
                    <a:pt x="6004" y="217"/>
                  </a:lnTo>
                  <a:lnTo>
                    <a:pt x="6040" y="217"/>
                  </a:lnTo>
                  <a:lnTo>
                    <a:pt x="6276" y="772"/>
                  </a:lnTo>
                  <a:lnTo>
                    <a:pt x="6307" y="847"/>
                  </a:lnTo>
                  <a:lnTo>
                    <a:pt x="6340" y="915"/>
                  </a:lnTo>
                  <a:lnTo>
                    <a:pt x="6354" y="945"/>
                  </a:lnTo>
                  <a:lnTo>
                    <a:pt x="6364" y="959"/>
                  </a:lnTo>
                  <a:lnTo>
                    <a:pt x="6372" y="964"/>
                  </a:lnTo>
                  <a:lnTo>
                    <a:pt x="6382" y="969"/>
                  </a:lnTo>
                  <a:lnTo>
                    <a:pt x="6397" y="971"/>
                  </a:lnTo>
                  <a:lnTo>
                    <a:pt x="6427" y="974"/>
                  </a:lnTo>
                  <a:lnTo>
                    <a:pt x="6431" y="1006"/>
                  </a:lnTo>
                  <a:lnTo>
                    <a:pt x="6322" y="1006"/>
                  </a:lnTo>
                  <a:lnTo>
                    <a:pt x="6137" y="1011"/>
                  </a:lnTo>
                  <a:lnTo>
                    <a:pt x="6133" y="977"/>
                  </a:lnTo>
                  <a:lnTo>
                    <a:pt x="6215" y="968"/>
                  </a:lnTo>
                  <a:lnTo>
                    <a:pt x="6222" y="965"/>
                  </a:lnTo>
                  <a:lnTo>
                    <a:pt x="6227" y="961"/>
                  </a:lnTo>
                  <a:lnTo>
                    <a:pt x="6229" y="956"/>
                  </a:lnTo>
                  <a:lnTo>
                    <a:pt x="6230" y="949"/>
                  </a:lnTo>
                  <a:lnTo>
                    <a:pt x="6228" y="935"/>
                  </a:lnTo>
                  <a:lnTo>
                    <a:pt x="6222" y="917"/>
                  </a:lnTo>
                  <a:lnTo>
                    <a:pt x="6155" y="748"/>
                  </a:lnTo>
                  <a:lnTo>
                    <a:pt x="5834" y="748"/>
                  </a:lnTo>
                  <a:lnTo>
                    <a:pt x="5774" y="890"/>
                  </a:lnTo>
                  <a:lnTo>
                    <a:pt x="5761" y="923"/>
                  </a:lnTo>
                  <a:lnTo>
                    <a:pt x="5758" y="946"/>
                  </a:lnTo>
                  <a:lnTo>
                    <a:pt x="5759" y="952"/>
                  </a:lnTo>
                  <a:lnTo>
                    <a:pt x="5761" y="958"/>
                  </a:lnTo>
                  <a:lnTo>
                    <a:pt x="5773" y="967"/>
                  </a:lnTo>
                  <a:lnTo>
                    <a:pt x="5783" y="969"/>
                  </a:lnTo>
                  <a:lnTo>
                    <a:pt x="5798" y="971"/>
                  </a:lnTo>
                  <a:lnTo>
                    <a:pt x="5848" y="974"/>
                  </a:lnTo>
                  <a:lnTo>
                    <a:pt x="5852" y="977"/>
                  </a:lnTo>
                  <a:lnTo>
                    <a:pt x="5852" y="1006"/>
                  </a:lnTo>
                  <a:lnTo>
                    <a:pt x="5724" y="1006"/>
                  </a:lnTo>
                  <a:lnTo>
                    <a:pt x="5663" y="1007"/>
                  </a:lnTo>
                  <a:lnTo>
                    <a:pt x="5600" y="1011"/>
                  </a:lnTo>
                  <a:close/>
                  <a:moveTo>
                    <a:pt x="5852" y="700"/>
                  </a:moveTo>
                  <a:lnTo>
                    <a:pt x="6133" y="700"/>
                  </a:lnTo>
                  <a:lnTo>
                    <a:pt x="5994" y="367"/>
                  </a:lnTo>
                  <a:lnTo>
                    <a:pt x="5852" y="700"/>
                  </a:lnTo>
                  <a:close/>
                  <a:moveTo>
                    <a:pt x="5878" y="124"/>
                  </a:moveTo>
                  <a:lnTo>
                    <a:pt x="5866" y="123"/>
                  </a:lnTo>
                  <a:lnTo>
                    <a:pt x="5854" y="120"/>
                  </a:lnTo>
                  <a:lnTo>
                    <a:pt x="5843" y="115"/>
                  </a:lnTo>
                  <a:lnTo>
                    <a:pt x="5833" y="106"/>
                  </a:lnTo>
                  <a:lnTo>
                    <a:pt x="5826" y="97"/>
                  </a:lnTo>
                  <a:lnTo>
                    <a:pt x="5820" y="87"/>
                  </a:lnTo>
                  <a:lnTo>
                    <a:pt x="5816" y="75"/>
                  </a:lnTo>
                  <a:lnTo>
                    <a:pt x="5815" y="63"/>
                  </a:lnTo>
                  <a:lnTo>
                    <a:pt x="5816" y="50"/>
                  </a:lnTo>
                  <a:lnTo>
                    <a:pt x="5820" y="38"/>
                  </a:lnTo>
                  <a:lnTo>
                    <a:pt x="5826" y="28"/>
                  </a:lnTo>
                  <a:lnTo>
                    <a:pt x="5833" y="19"/>
                  </a:lnTo>
                  <a:lnTo>
                    <a:pt x="5843" y="10"/>
                  </a:lnTo>
                  <a:lnTo>
                    <a:pt x="5854" y="4"/>
                  </a:lnTo>
                  <a:lnTo>
                    <a:pt x="5866" y="1"/>
                  </a:lnTo>
                  <a:lnTo>
                    <a:pt x="5878" y="0"/>
                  </a:lnTo>
                  <a:lnTo>
                    <a:pt x="5891" y="1"/>
                  </a:lnTo>
                  <a:lnTo>
                    <a:pt x="5902" y="4"/>
                  </a:lnTo>
                  <a:lnTo>
                    <a:pt x="5912" y="10"/>
                  </a:lnTo>
                  <a:lnTo>
                    <a:pt x="5922" y="19"/>
                  </a:lnTo>
                  <a:lnTo>
                    <a:pt x="5929" y="28"/>
                  </a:lnTo>
                  <a:lnTo>
                    <a:pt x="5935" y="38"/>
                  </a:lnTo>
                  <a:lnTo>
                    <a:pt x="5939" y="50"/>
                  </a:lnTo>
                  <a:lnTo>
                    <a:pt x="5940" y="63"/>
                  </a:lnTo>
                  <a:lnTo>
                    <a:pt x="5939" y="75"/>
                  </a:lnTo>
                  <a:lnTo>
                    <a:pt x="5935" y="87"/>
                  </a:lnTo>
                  <a:lnTo>
                    <a:pt x="5929" y="97"/>
                  </a:lnTo>
                  <a:lnTo>
                    <a:pt x="5922" y="106"/>
                  </a:lnTo>
                  <a:lnTo>
                    <a:pt x="5912" y="115"/>
                  </a:lnTo>
                  <a:lnTo>
                    <a:pt x="5902" y="120"/>
                  </a:lnTo>
                  <a:lnTo>
                    <a:pt x="5891" y="123"/>
                  </a:lnTo>
                  <a:lnTo>
                    <a:pt x="5878" y="124"/>
                  </a:lnTo>
                  <a:close/>
                  <a:moveTo>
                    <a:pt x="6151" y="124"/>
                  </a:moveTo>
                  <a:lnTo>
                    <a:pt x="6138" y="123"/>
                  </a:lnTo>
                  <a:lnTo>
                    <a:pt x="6126" y="120"/>
                  </a:lnTo>
                  <a:lnTo>
                    <a:pt x="6116" y="115"/>
                  </a:lnTo>
                  <a:lnTo>
                    <a:pt x="6107" y="106"/>
                  </a:lnTo>
                  <a:lnTo>
                    <a:pt x="6098" y="97"/>
                  </a:lnTo>
                  <a:lnTo>
                    <a:pt x="6092" y="87"/>
                  </a:lnTo>
                  <a:lnTo>
                    <a:pt x="6089" y="75"/>
                  </a:lnTo>
                  <a:lnTo>
                    <a:pt x="6088" y="63"/>
                  </a:lnTo>
                  <a:lnTo>
                    <a:pt x="6089" y="50"/>
                  </a:lnTo>
                  <a:lnTo>
                    <a:pt x="6092" y="38"/>
                  </a:lnTo>
                  <a:lnTo>
                    <a:pt x="6098" y="28"/>
                  </a:lnTo>
                  <a:lnTo>
                    <a:pt x="6107" y="19"/>
                  </a:lnTo>
                  <a:lnTo>
                    <a:pt x="6116" y="10"/>
                  </a:lnTo>
                  <a:lnTo>
                    <a:pt x="6126" y="4"/>
                  </a:lnTo>
                  <a:lnTo>
                    <a:pt x="6138" y="1"/>
                  </a:lnTo>
                  <a:lnTo>
                    <a:pt x="6151" y="0"/>
                  </a:lnTo>
                  <a:lnTo>
                    <a:pt x="6163" y="1"/>
                  </a:lnTo>
                  <a:lnTo>
                    <a:pt x="6175" y="4"/>
                  </a:lnTo>
                  <a:lnTo>
                    <a:pt x="6185" y="10"/>
                  </a:lnTo>
                  <a:lnTo>
                    <a:pt x="6194" y="19"/>
                  </a:lnTo>
                  <a:lnTo>
                    <a:pt x="6203" y="28"/>
                  </a:lnTo>
                  <a:lnTo>
                    <a:pt x="6208" y="38"/>
                  </a:lnTo>
                  <a:lnTo>
                    <a:pt x="6211" y="50"/>
                  </a:lnTo>
                  <a:lnTo>
                    <a:pt x="6212" y="63"/>
                  </a:lnTo>
                  <a:lnTo>
                    <a:pt x="6211" y="75"/>
                  </a:lnTo>
                  <a:lnTo>
                    <a:pt x="6208" y="87"/>
                  </a:lnTo>
                  <a:lnTo>
                    <a:pt x="6203" y="97"/>
                  </a:lnTo>
                  <a:lnTo>
                    <a:pt x="6194" y="106"/>
                  </a:lnTo>
                  <a:lnTo>
                    <a:pt x="6185" y="115"/>
                  </a:lnTo>
                  <a:lnTo>
                    <a:pt x="6175" y="120"/>
                  </a:lnTo>
                  <a:lnTo>
                    <a:pt x="6163" y="123"/>
                  </a:lnTo>
                  <a:lnTo>
                    <a:pt x="6151" y="124"/>
                  </a:lnTo>
                  <a:close/>
                  <a:moveTo>
                    <a:pt x="6494" y="1010"/>
                  </a:moveTo>
                  <a:lnTo>
                    <a:pt x="6490" y="1005"/>
                  </a:lnTo>
                  <a:lnTo>
                    <a:pt x="6490" y="980"/>
                  </a:lnTo>
                  <a:lnTo>
                    <a:pt x="6494" y="975"/>
                  </a:lnTo>
                  <a:lnTo>
                    <a:pt x="6524" y="974"/>
                  </a:lnTo>
                  <a:lnTo>
                    <a:pt x="6548" y="971"/>
                  </a:lnTo>
                  <a:lnTo>
                    <a:pt x="6565" y="968"/>
                  </a:lnTo>
                  <a:lnTo>
                    <a:pt x="6570" y="964"/>
                  </a:lnTo>
                  <a:lnTo>
                    <a:pt x="6575" y="961"/>
                  </a:lnTo>
                  <a:lnTo>
                    <a:pt x="6580" y="951"/>
                  </a:lnTo>
                  <a:lnTo>
                    <a:pt x="6582" y="935"/>
                  </a:lnTo>
                  <a:lnTo>
                    <a:pt x="6586" y="859"/>
                  </a:lnTo>
                  <a:lnTo>
                    <a:pt x="6588" y="772"/>
                  </a:lnTo>
                  <a:lnTo>
                    <a:pt x="6588" y="325"/>
                  </a:lnTo>
                  <a:lnTo>
                    <a:pt x="6586" y="301"/>
                  </a:lnTo>
                  <a:lnTo>
                    <a:pt x="6582" y="291"/>
                  </a:lnTo>
                  <a:lnTo>
                    <a:pt x="6577" y="283"/>
                  </a:lnTo>
                  <a:lnTo>
                    <a:pt x="6572" y="277"/>
                  </a:lnTo>
                  <a:lnTo>
                    <a:pt x="6565" y="272"/>
                  </a:lnTo>
                  <a:lnTo>
                    <a:pt x="6550" y="266"/>
                  </a:lnTo>
                  <a:lnTo>
                    <a:pt x="6526" y="264"/>
                  </a:lnTo>
                  <a:lnTo>
                    <a:pt x="6490" y="262"/>
                  </a:lnTo>
                  <a:lnTo>
                    <a:pt x="6485" y="231"/>
                  </a:lnTo>
                  <a:lnTo>
                    <a:pt x="6490" y="226"/>
                  </a:lnTo>
                  <a:lnTo>
                    <a:pt x="6589" y="229"/>
                  </a:lnTo>
                  <a:lnTo>
                    <a:pt x="6682" y="226"/>
                  </a:lnTo>
                  <a:lnTo>
                    <a:pt x="6858" y="456"/>
                  </a:lnTo>
                  <a:lnTo>
                    <a:pt x="7117" y="781"/>
                  </a:lnTo>
                  <a:lnTo>
                    <a:pt x="7165" y="838"/>
                  </a:lnTo>
                  <a:lnTo>
                    <a:pt x="7213" y="893"/>
                  </a:lnTo>
                  <a:lnTo>
                    <a:pt x="7213" y="465"/>
                  </a:lnTo>
                  <a:lnTo>
                    <a:pt x="7211" y="380"/>
                  </a:lnTo>
                  <a:lnTo>
                    <a:pt x="7210" y="327"/>
                  </a:lnTo>
                  <a:lnTo>
                    <a:pt x="7206" y="297"/>
                  </a:lnTo>
                  <a:lnTo>
                    <a:pt x="7202" y="283"/>
                  </a:lnTo>
                  <a:lnTo>
                    <a:pt x="7196" y="274"/>
                  </a:lnTo>
                  <a:lnTo>
                    <a:pt x="7187" y="268"/>
                  </a:lnTo>
                  <a:lnTo>
                    <a:pt x="7171" y="265"/>
                  </a:lnTo>
                  <a:lnTo>
                    <a:pt x="7148" y="262"/>
                  </a:lnTo>
                  <a:lnTo>
                    <a:pt x="7120" y="261"/>
                  </a:lnTo>
                  <a:lnTo>
                    <a:pt x="7115" y="231"/>
                  </a:lnTo>
                  <a:lnTo>
                    <a:pt x="7120" y="226"/>
                  </a:lnTo>
                  <a:lnTo>
                    <a:pt x="7174" y="229"/>
                  </a:lnTo>
                  <a:lnTo>
                    <a:pt x="7247" y="229"/>
                  </a:lnTo>
                  <a:lnTo>
                    <a:pt x="7357" y="226"/>
                  </a:lnTo>
                  <a:lnTo>
                    <a:pt x="7362" y="231"/>
                  </a:lnTo>
                  <a:lnTo>
                    <a:pt x="7362" y="256"/>
                  </a:lnTo>
                  <a:lnTo>
                    <a:pt x="7301" y="266"/>
                  </a:lnTo>
                  <a:lnTo>
                    <a:pt x="7285" y="271"/>
                  </a:lnTo>
                  <a:lnTo>
                    <a:pt x="7277" y="277"/>
                  </a:lnTo>
                  <a:lnTo>
                    <a:pt x="7272" y="288"/>
                  </a:lnTo>
                  <a:lnTo>
                    <a:pt x="7270" y="302"/>
                  </a:lnTo>
                  <a:lnTo>
                    <a:pt x="7266" y="378"/>
                  </a:lnTo>
                  <a:lnTo>
                    <a:pt x="7264" y="465"/>
                  </a:lnTo>
                  <a:lnTo>
                    <a:pt x="7264" y="728"/>
                  </a:lnTo>
                  <a:lnTo>
                    <a:pt x="7264" y="880"/>
                  </a:lnTo>
                  <a:lnTo>
                    <a:pt x="7266" y="1030"/>
                  </a:lnTo>
                  <a:lnTo>
                    <a:pt x="7229" y="1019"/>
                  </a:lnTo>
                  <a:lnTo>
                    <a:pt x="7170" y="1006"/>
                  </a:lnTo>
                  <a:lnTo>
                    <a:pt x="7132" y="961"/>
                  </a:lnTo>
                  <a:lnTo>
                    <a:pt x="7013" y="817"/>
                  </a:lnTo>
                  <a:lnTo>
                    <a:pt x="6638" y="348"/>
                  </a:lnTo>
                  <a:lnTo>
                    <a:pt x="6638" y="772"/>
                  </a:lnTo>
                  <a:lnTo>
                    <a:pt x="6640" y="862"/>
                  </a:lnTo>
                  <a:lnTo>
                    <a:pt x="6642" y="915"/>
                  </a:lnTo>
                  <a:lnTo>
                    <a:pt x="6644" y="941"/>
                  </a:lnTo>
                  <a:lnTo>
                    <a:pt x="6652" y="961"/>
                  </a:lnTo>
                  <a:lnTo>
                    <a:pt x="6659" y="965"/>
                  </a:lnTo>
                  <a:lnTo>
                    <a:pt x="6671" y="970"/>
                  </a:lnTo>
                  <a:lnTo>
                    <a:pt x="6694" y="974"/>
                  </a:lnTo>
                  <a:lnTo>
                    <a:pt x="6732" y="975"/>
                  </a:lnTo>
                  <a:lnTo>
                    <a:pt x="6736" y="1006"/>
                  </a:lnTo>
                  <a:lnTo>
                    <a:pt x="6695" y="1007"/>
                  </a:lnTo>
                  <a:lnTo>
                    <a:pt x="6638" y="1006"/>
                  </a:lnTo>
                  <a:lnTo>
                    <a:pt x="6562" y="1007"/>
                  </a:lnTo>
                  <a:lnTo>
                    <a:pt x="6494" y="1010"/>
                  </a:lnTo>
                  <a:close/>
                  <a:moveTo>
                    <a:pt x="7691" y="277"/>
                  </a:moveTo>
                  <a:lnTo>
                    <a:pt x="7686" y="272"/>
                  </a:lnTo>
                  <a:lnTo>
                    <a:pt x="7686" y="248"/>
                  </a:lnTo>
                  <a:lnTo>
                    <a:pt x="7691" y="243"/>
                  </a:lnTo>
                  <a:lnTo>
                    <a:pt x="7848" y="218"/>
                  </a:lnTo>
                  <a:lnTo>
                    <a:pt x="7865" y="231"/>
                  </a:lnTo>
                  <a:lnTo>
                    <a:pt x="7880" y="247"/>
                  </a:lnTo>
                  <a:lnTo>
                    <a:pt x="7900" y="272"/>
                  </a:lnTo>
                  <a:lnTo>
                    <a:pt x="7926" y="313"/>
                  </a:lnTo>
                  <a:lnTo>
                    <a:pt x="7961" y="372"/>
                  </a:lnTo>
                  <a:lnTo>
                    <a:pt x="8004" y="448"/>
                  </a:lnTo>
                  <a:lnTo>
                    <a:pt x="8051" y="535"/>
                  </a:lnTo>
                  <a:lnTo>
                    <a:pt x="8095" y="621"/>
                  </a:lnTo>
                  <a:lnTo>
                    <a:pt x="8152" y="532"/>
                  </a:lnTo>
                  <a:lnTo>
                    <a:pt x="8215" y="426"/>
                  </a:lnTo>
                  <a:lnTo>
                    <a:pt x="8333" y="225"/>
                  </a:lnTo>
                  <a:lnTo>
                    <a:pt x="8375" y="228"/>
                  </a:lnTo>
                  <a:lnTo>
                    <a:pt x="8413" y="225"/>
                  </a:lnTo>
                  <a:lnTo>
                    <a:pt x="8418" y="240"/>
                  </a:lnTo>
                  <a:lnTo>
                    <a:pt x="8402" y="258"/>
                  </a:lnTo>
                  <a:lnTo>
                    <a:pt x="8382" y="283"/>
                  </a:lnTo>
                  <a:lnTo>
                    <a:pt x="8332" y="350"/>
                  </a:lnTo>
                  <a:lnTo>
                    <a:pt x="8281" y="421"/>
                  </a:lnTo>
                  <a:lnTo>
                    <a:pt x="8245" y="475"/>
                  </a:lnTo>
                  <a:lnTo>
                    <a:pt x="8176" y="589"/>
                  </a:lnTo>
                  <a:lnTo>
                    <a:pt x="8143" y="643"/>
                  </a:lnTo>
                  <a:lnTo>
                    <a:pt x="8130" y="670"/>
                  </a:lnTo>
                  <a:lnTo>
                    <a:pt x="8128" y="686"/>
                  </a:lnTo>
                  <a:lnTo>
                    <a:pt x="8126" y="704"/>
                  </a:lnTo>
                  <a:lnTo>
                    <a:pt x="8126" y="784"/>
                  </a:lnTo>
                  <a:lnTo>
                    <a:pt x="8126" y="868"/>
                  </a:lnTo>
                  <a:lnTo>
                    <a:pt x="8128" y="909"/>
                  </a:lnTo>
                  <a:lnTo>
                    <a:pt x="8130" y="935"/>
                  </a:lnTo>
                  <a:lnTo>
                    <a:pt x="8134" y="951"/>
                  </a:lnTo>
                  <a:lnTo>
                    <a:pt x="8138" y="959"/>
                  </a:lnTo>
                  <a:lnTo>
                    <a:pt x="8147" y="965"/>
                  </a:lnTo>
                  <a:lnTo>
                    <a:pt x="8159" y="969"/>
                  </a:lnTo>
                  <a:lnTo>
                    <a:pt x="8184" y="973"/>
                  </a:lnTo>
                  <a:lnTo>
                    <a:pt x="8232" y="975"/>
                  </a:lnTo>
                  <a:lnTo>
                    <a:pt x="8237" y="1006"/>
                  </a:lnTo>
                  <a:lnTo>
                    <a:pt x="8135" y="1007"/>
                  </a:lnTo>
                  <a:lnTo>
                    <a:pt x="8074" y="1006"/>
                  </a:lnTo>
                  <a:lnTo>
                    <a:pt x="7915" y="1011"/>
                  </a:lnTo>
                  <a:lnTo>
                    <a:pt x="7910" y="979"/>
                  </a:lnTo>
                  <a:lnTo>
                    <a:pt x="7984" y="970"/>
                  </a:lnTo>
                  <a:lnTo>
                    <a:pt x="7998" y="967"/>
                  </a:lnTo>
                  <a:lnTo>
                    <a:pt x="8006" y="962"/>
                  </a:lnTo>
                  <a:lnTo>
                    <a:pt x="8011" y="953"/>
                  </a:lnTo>
                  <a:lnTo>
                    <a:pt x="8016" y="941"/>
                  </a:lnTo>
                  <a:lnTo>
                    <a:pt x="8018" y="917"/>
                  </a:lnTo>
                  <a:lnTo>
                    <a:pt x="8020" y="879"/>
                  </a:lnTo>
                  <a:lnTo>
                    <a:pt x="8021" y="784"/>
                  </a:lnTo>
                  <a:lnTo>
                    <a:pt x="8021" y="679"/>
                  </a:lnTo>
                  <a:lnTo>
                    <a:pt x="7994" y="628"/>
                  </a:lnTo>
                  <a:lnTo>
                    <a:pt x="7939" y="536"/>
                  </a:lnTo>
                  <a:lnTo>
                    <a:pt x="7890" y="457"/>
                  </a:lnTo>
                  <a:lnTo>
                    <a:pt x="7832" y="369"/>
                  </a:lnTo>
                  <a:lnTo>
                    <a:pt x="7801" y="327"/>
                  </a:lnTo>
                  <a:lnTo>
                    <a:pt x="7777" y="301"/>
                  </a:lnTo>
                  <a:lnTo>
                    <a:pt x="7760" y="286"/>
                  </a:lnTo>
                  <a:lnTo>
                    <a:pt x="7747" y="280"/>
                  </a:lnTo>
                  <a:lnTo>
                    <a:pt x="7728" y="278"/>
                  </a:lnTo>
                  <a:lnTo>
                    <a:pt x="7691" y="277"/>
                  </a:lnTo>
                  <a:close/>
                  <a:moveTo>
                    <a:pt x="8459" y="229"/>
                  </a:moveTo>
                  <a:lnTo>
                    <a:pt x="8622" y="229"/>
                  </a:lnTo>
                  <a:lnTo>
                    <a:pt x="8780" y="225"/>
                  </a:lnTo>
                  <a:lnTo>
                    <a:pt x="8785" y="256"/>
                  </a:lnTo>
                  <a:lnTo>
                    <a:pt x="8748" y="261"/>
                  </a:lnTo>
                  <a:lnTo>
                    <a:pt x="8722" y="264"/>
                  </a:lnTo>
                  <a:lnTo>
                    <a:pt x="8712" y="265"/>
                  </a:lnTo>
                  <a:lnTo>
                    <a:pt x="8704" y="267"/>
                  </a:lnTo>
                  <a:lnTo>
                    <a:pt x="8692" y="272"/>
                  </a:lnTo>
                  <a:lnTo>
                    <a:pt x="8684" y="282"/>
                  </a:lnTo>
                  <a:lnTo>
                    <a:pt x="8680" y="301"/>
                  </a:lnTo>
                  <a:lnTo>
                    <a:pt x="8677" y="327"/>
                  </a:lnTo>
                  <a:lnTo>
                    <a:pt x="8676" y="362"/>
                  </a:lnTo>
                  <a:lnTo>
                    <a:pt x="8675" y="490"/>
                  </a:lnTo>
                  <a:lnTo>
                    <a:pt x="8675" y="734"/>
                  </a:lnTo>
                  <a:lnTo>
                    <a:pt x="8676" y="862"/>
                  </a:lnTo>
                  <a:lnTo>
                    <a:pt x="8680" y="958"/>
                  </a:lnTo>
                  <a:lnTo>
                    <a:pt x="8792" y="958"/>
                  </a:lnTo>
                  <a:lnTo>
                    <a:pt x="8901" y="957"/>
                  </a:lnTo>
                  <a:lnTo>
                    <a:pt x="8960" y="955"/>
                  </a:lnTo>
                  <a:lnTo>
                    <a:pt x="8977" y="952"/>
                  </a:lnTo>
                  <a:lnTo>
                    <a:pt x="8993" y="950"/>
                  </a:lnTo>
                  <a:lnTo>
                    <a:pt x="9009" y="945"/>
                  </a:lnTo>
                  <a:lnTo>
                    <a:pt x="9025" y="939"/>
                  </a:lnTo>
                  <a:lnTo>
                    <a:pt x="9042" y="875"/>
                  </a:lnTo>
                  <a:lnTo>
                    <a:pt x="9054" y="818"/>
                  </a:lnTo>
                  <a:lnTo>
                    <a:pt x="9059" y="813"/>
                  </a:lnTo>
                  <a:lnTo>
                    <a:pt x="9086" y="813"/>
                  </a:lnTo>
                  <a:lnTo>
                    <a:pt x="9085" y="850"/>
                  </a:lnTo>
                  <a:lnTo>
                    <a:pt x="9081" y="903"/>
                  </a:lnTo>
                  <a:lnTo>
                    <a:pt x="9078" y="961"/>
                  </a:lnTo>
                  <a:lnTo>
                    <a:pt x="9077" y="1006"/>
                  </a:lnTo>
                  <a:lnTo>
                    <a:pt x="8951" y="1007"/>
                  </a:lnTo>
                  <a:lnTo>
                    <a:pt x="8796" y="1007"/>
                  </a:lnTo>
                  <a:lnTo>
                    <a:pt x="8634" y="1006"/>
                  </a:lnTo>
                  <a:lnTo>
                    <a:pt x="8579" y="1007"/>
                  </a:lnTo>
                  <a:lnTo>
                    <a:pt x="8521" y="1011"/>
                  </a:lnTo>
                  <a:lnTo>
                    <a:pt x="8516" y="988"/>
                  </a:lnTo>
                  <a:lnTo>
                    <a:pt x="8521" y="982"/>
                  </a:lnTo>
                  <a:lnTo>
                    <a:pt x="8548" y="969"/>
                  </a:lnTo>
                  <a:lnTo>
                    <a:pt x="8558" y="961"/>
                  </a:lnTo>
                  <a:lnTo>
                    <a:pt x="8562" y="941"/>
                  </a:lnTo>
                  <a:lnTo>
                    <a:pt x="8566" y="890"/>
                  </a:lnTo>
                  <a:lnTo>
                    <a:pt x="8568" y="815"/>
                  </a:lnTo>
                  <a:lnTo>
                    <a:pt x="8569" y="727"/>
                  </a:lnTo>
                  <a:lnTo>
                    <a:pt x="8569" y="490"/>
                  </a:lnTo>
                  <a:lnTo>
                    <a:pt x="8568" y="382"/>
                  </a:lnTo>
                  <a:lnTo>
                    <a:pt x="8567" y="330"/>
                  </a:lnTo>
                  <a:lnTo>
                    <a:pt x="8566" y="301"/>
                  </a:lnTo>
                  <a:lnTo>
                    <a:pt x="8562" y="285"/>
                  </a:lnTo>
                  <a:lnTo>
                    <a:pt x="8557" y="277"/>
                  </a:lnTo>
                  <a:lnTo>
                    <a:pt x="8550" y="271"/>
                  </a:lnTo>
                  <a:lnTo>
                    <a:pt x="8537" y="266"/>
                  </a:lnTo>
                  <a:lnTo>
                    <a:pt x="8512" y="262"/>
                  </a:lnTo>
                  <a:lnTo>
                    <a:pt x="8464" y="260"/>
                  </a:lnTo>
                  <a:lnTo>
                    <a:pt x="8459" y="229"/>
                  </a:lnTo>
                  <a:close/>
                  <a:moveTo>
                    <a:pt x="9163" y="225"/>
                  </a:moveTo>
                  <a:lnTo>
                    <a:pt x="9233" y="228"/>
                  </a:lnTo>
                  <a:lnTo>
                    <a:pt x="9321" y="229"/>
                  </a:lnTo>
                  <a:lnTo>
                    <a:pt x="9481" y="225"/>
                  </a:lnTo>
                  <a:lnTo>
                    <a:pt x="9485" y="256"/>
                  </a:lnTo>
                  <a:lnTo>
                    <a:pt x="9447" y="261"/>
                  </a:lnTo>
                  <a:lnTo>
                    <a:pt x="9422" y="264"/>
                  </a:lnTo>
                  <a:lnTo>
                    <a:pt x="9413" y="265"/>
                  </a:lnTo>
                  <a:lnTo>
                    <a:pt x="9404" y="267"/>
                  </a:lnTo>
                  <a:lnTo>
                    <a:pt x="9391" y="272"/>
                  </a:lnTo>
                  <a:lnTo>
                    <a:pt x="9384" y="282"/>
                  </a:lnTo>
                  <a:lnTo>
                    <a:pt x="9379" y="301"/>
                  </a:lnTo>
                  <a:lnTo>
                    <a:pt x="9377" y="327"/>
                  </a:lnTo>
                  <a:lnTo>
                    <a:pt x="9377" y="362"/>
                  </a:lnTo>
                  <a:lnTo>
                    <a:pt x="9375" y="490"/>
                  </a:lnTo>
                  <a:lnTo>
                    <a:pt x="9375" y="746"/>
                  </a:lnTo>
                  <a:lnTo>
                    <a:pt x="9375" y="854"/>
                  </a:lnTo>
                  <a:lnTo>
                    <a:pt x="9377" y="905"/>
                  </a:lnTo>
                  <a:lnTo>
                    <a:pt x="9379" y="934"/>
                  </a:lnTo>
                  <a:lnTo>
                    <a:pt x="9383" y="950"/>
                  </a:lnTo>
                  <a:lnTo>
                    <a:pt x="9387" y="959"/>
                  </a:lnTo>
                  <a:lnTo>
                    <a:pt x="9395" y="964"/>
                  </a:lnTo>
                  <a:lnTo>
                    <a:pt x="9407" y="969"/>
                  </a:lnTo>
                  <a:lnTo>
                    <a:pt x="9433" y="973"/>
                  </a:lnTo>
                  <a:lnTo>
                    <a:pt x="9481" y="975"/>
                  </a:lnTo>
                  <a:lnTo>
                    <a:pt x="9485" y="1006"/>
                  </a:lnTo>
                  <a:lnTo>
                    <a:pt x="9384" y="1007"/>
                  </a:lnTo>
                  <a:lnTo>
                    <a:pt x="9321" y="1006"/>
                  </a:lnTo>
                  <a:lnTo>
                    <a:pt x="9163" y="1011"/>
                  </a:lnTo>
                  <a:lnTo>
                    <a:pt x="9159" y="979"/>
                  </a:lnTo>
                  <a:lnTo>
                    <a:pt x="9233" y="970"/>
                  </a:lnTo>
                  <a:lnTo>
                    <a:pt x="9247" y="967"/>
                  </a:lnTo>
                  <a:lnTo>
                    <a:pt x="9255" y="962"/>
                  </a:lnTo>
                  <a:lnTo>
                    <a:pt x="9258" y="958"/>
                  </a:lnTo>
                  <a:lnTo>
                    <a:pt x="9260" y="953"/>
                  </a:lnTo>
                  <a:lnTo>
                    <a:pt x="9265" y="939"/>
                  </a:lnTo>
                  <a:lnTo>
                    <a:pt x="9267" y="911"/>
                  </a:lnTo>
                  <a:lnTo>
                    <a:pt x="9269" y="862"/>
                  </a:lnTo>
                  <a:lnTo>
                    <a:pt x="9270" y="746"/>
                  </a:lnTo>
                  <a:lnTo>
                    <a:pt x="9270" y="490"/>
                  </a:lnTo>
                  <a:lnTo>
                    <a:pt x="9269" y="382"/>
                  </a:lnTo>
                  <a:lnTo>
                    <a:pt x="9267" y="330"/>
                  </a:lnTo>
                  <a:lnTo>
                    <a:pt x="9265" y="301"/>
                  </a:lnTo>
                  <a:lnTo>
                    <a:pt x="9261" y="285"/>
                  </a:lnTo>
                  <a:lnTo>
                    <a:pt x="9258" y="277"/>
                  </a:lnTo>
                  <a:lnTo>
                    <a:pt x="9249" y="271"/>
                  </a:lnTo>
                  <a:lnTo>
                    <a:pt x="9237" y="266"/>
                  </a:lnTo>
                  <a:lnTo>
                    <a:pt x="9211" y="262"/>
                  </a:lnTo>
                  <a:lnTo>
                    <a:pt x="9163" y="260"/>
                  </a:lnTo>
                  <a:lnTo>
                    <a:pt x="9159" y="229"/>
                  </a:lnTo>
                  <a:lnTo>
                    <a:pt x="9163" y="225"/>
                  </a:lnTo>
                  <a:close/>
                  <a:moveTo>
                    <a:pt x="9540" y="626"/>
                  </a:moveTo>
                  <a:lnTo>
                    <a:pt x="9541" y="585"/>
                  </a:lnTo>
                  <a:lnTo>
                    <a:pt x="9546" y="546"/>
                  </a:lnTo>
                  <a:lnTo>
                    <a:pt x="9553" y="507"/>
                  </a:lnTo>
                  <a:lnTo>
                    <a:pt x="9563" y="470"/>
                  </a:lnTo>
                  <a:lnTo>
                    <a:pt x="9570" y="453"/>
                  </a:lnTo>
                  <a:lnTo>
                    <a:pt x="9577" y="435"/>
                  </a:lnTo>
                  <a:lnTo>
                    <a:pt x="9585" y="418"/>
                  </a:lnTo>
                  <a:lnTo>
                    <a:pt x="9595" y="402"/>
                  </a:lnTo>
                  <a:lnTo>
                    <a:pt x="9618" y="369"/>
                  </a:lnTo>
                  <a:lnTo>
                    <a:pt x="9644" y="337"/>
                  </a:lnTo>
                  <a:lnTo>
                    <a:pt x="9659" y="322"/>
                  </a:lnTo>
                  <a:lnTo>
                    <a:pt x="9674" y="308"/>
                  </a:lnTo>
                  <a:lnTo>
                    <a:pt x="9690" y="296"/>
                  </a:lnTo>
                  <a:lnTo>
                    <a:pt x="9708" y="283"/>
                  </a:lnTo>
                  <a:lnTo>
                    <a:pt x="9744" y="261"/>
                  </a:lnTo>
                  <a:lnTo>
                    <a:pt x="9762" y="252"/>
                  </a:lnTo>
                  <a:lnTo>
                    <a:pt x="9782" y="243"/>
                  </a:lnTo>
                  <a:lnTo>
                    <a:pt x="9803" y="235"/>
                  </a:lnTo>
                  <a:lnTo>
                    <a:pt x="9824" y="228"/>
                  </a:lnTo>
                  <a:lnTo>
                    <a:pt x="9869" y="218"/>
                  </a:lnTo>
                  <a:lnTo>
                    <a:pt x="9915" y="211"/>
                  </a:lnTo>
                  <a:lnTo>
                    <a:pt x="9965" y="210"/>
                  </a:lnTo>
                  <a:lnTo>
                    <a:pt x="10010" y="211"/>
                  </a:lnTo>
                  <a:lnTo>
                    <a:pt x="10055" y="216"/>
                  </a:lnTo>
                  <a:lnTo>
                    <a:pt x="10095" y="224"/>
                  </a:lnTo>
                  <a:lnTo>
                    <a:pt x="10134" y="235"/>
                  </a:lnTo>
                  <a:lnTo>
                    <a:pt x="10171" y="249"/>
                  </a:lnTo>
                  <a:lnTo>
                    <a:pt x="10188" y="258"/>
                  </a:lnTo>
                  <a:lnTo>
                    <a:pt x="10205" y="267"/>
                  </a:lnTo>
                  <a:lnTo>
                    <a:pt x="10236" y="288"/>
                  </a:lnTo>
                  <a:lnTo>
                    <a:pt x="10266" y="312"/>
                  </a:lnTo>
                  <a:lnTo>
                    <a:pt x="10291" y="339"/>
                  </a:lnTo>
                  <a:lnTo>
                    <a:pt x="10314" y="368"/>
                  </a:lnTo>
                  <a:lnTo>
                    <a:pt x="10333" y="399"/>
                  </a:lnTo>
                  <a:lnTo>
                    <a:pt x="10349" y="433"/>
                  </a:lnTo>
                  <a:lnTo>
                    <a:pt x="10362" y="470"/>
                  </a:lnTo>
                  <a:lnTo>
                    <a:pt x="10370" y="508"/>
                  </a:lnTo>
                  <a:lnTo>
                    <a:pt x="10375" y="549"/>
                  </a:lnTo>
                  <a:lnTo>
                    <a:pt x="10377" y="592"/>
                  </a:lnTo>
                  <a:lnTo>
                    <a:pt x="10374" y="653"/>
                  </a:lnTo>
                  <a:lnTo>
                    <a:pt x="10369" y="682"/>
                  </a:lnTo>
                  <a:lnTo>
                    <a:pt x="10363" y="711"/>
                  </a:lnTo>
                  <a:lnTo>
                    <a:pt x="10346" y="765"/>
                  </a:lnTo>
                  <a:lnTo>
                    <a:pt x="10335" y="791"/>
                  </a:lnTo>
                  <a:lnTo>
                    <a:pt x="10322" y="817"/>
                  </a:lnTo>
                  <a:lnTo>
                    <a:pt x="10292" y="863"/>
                  </a:lnTo>
                  <a:lnTo>
                    <a:pt x="10274" y="885"/>
                  </a:lnTo>
                  <a:lnTo>
                    <a:pt x="10256" y="905"/>
                  </a:lnTo>
                  <a:lnTo>
                    <a:pt x="10236" y="923"/>
                  </a:lnTo>
                  <a:lnTo>
                    <a:pt x="10213" y="941"/>
                  </a:lnTo>
                  <a:lnTo>
                    <a:pt x="10190" y="957"/>
                  </a:lnTo>
                  <a:lnTo>
                    <a:pt x="10165" y="971"/>
                  </a:lnTo>
                  <a:lnTo>
                    <a:pt x="10140" y="985"/>
                  </a:lnTo>
                  <a:lnTo>
                    <a:pt x="10112" y="995"/>
                  </a:lnTo>
                  <a:lnTo>
                    <a:pt x="10086" y="1005"/>
                  </a:lnTo>
                  <a:lnTo>
                    <a:pt x="10057" y="1013"/>
                  </a:lnTo>
                  <a:lnTo>
                    <a:pt x="10028" y="1019"/>
                  </a:lnTo>
                  <a:lnTo>
                    <a:pt x="9998" y="1023"/>
                  </a:lnTo>
                  <a:lnTo>
                    <a:pt x="9936" y="1027"/>
                  </a:lnTo>
                  <a:lnTo>
                    <a:pt x="9891" y="1025"/>
                  </a:lnTo>
                  <a:lnTo>
                    <a:pt x="9849" y="1019"/>
                  </a:lnTo>
                  <a:lnTo>
                    <a:pt x="9809" y="1010"/>
                  </a:lnTo>
                  <a:lnTo>
                    <a:pt x="9770" y="997"/>
                  </a:lnTo>
                  <a:lnTo>
                    <a:pt x="9733" y="980"/>
                  </a:lnTo>
                  <a:lnTo>
                    <a:pt x="9699" y="959"/>
                  </a:lnTo>
                  <a:lnTo>
                    <a:pt x="9669" y="935"/>
                  </a:lnTo>
                  <a:lnTo>
                    <a:pt x="9641" y="907"/>
                  </a:lnTo>
                  <a:lnTo>
                    <a:pt x="9615" y="875"/>
                  </a:lnTo>
                  <a:lnTo>
                    <a:pt x="9595" y="843"/>
                  </a:lnTo>
                  <a:lnTo>
                    <a:pt x="9577" y="807"/>
                  </a:lnTo>
                  <a:lnTo>
                    <a:pt x="9564" y="769"/>
                  </a:lnTo>
                  <a:lnTo>
                    <a:pt x="9553" y="730"/>
                  </a:lnTo>
                  <a:lnTo>
                    <a:pt x="9546" y="693"/>
                  </a:lnTo>
                  <a:lnTo>
                    <a:pt x="9541" y="658"/>
                  </a:lnTo>
                  <a:lnTo>
                    <a:pt x="9540" y="626"/>
                  </a:lnTo>
                  <a:close/>
                  <a:moveTo>
                    <a:pt x="9654" y="589"/>
                  </a:moveTo>
                  <a:lnTo>
                    <a:pt x="9656" y="623"/>
                  </a:lnTo>
                  <a:lnTo>
                    <a:pt x="9660" y="658"/>
                  </a:lnTo>
                  <a:lnTo>
                    <a:pt x="9667" y="695"/>
                  </a:lnTo>
                  <a:lnTo>
                    <a:pt x="9677" y="734"/>
                  </a:lnTo>
                  <a:lnTo>
                    <a:pt x="9689" y="771"/>
                  </a:lnTo>
                  <a:lnTo>
                    <a:pt x="9703" y="806"/>
                  </a:lnTo>
                  <a:lnTo>
                    <a:pt x="9721" y="838"/>
                  </a:lnTo>
                  <a:lnTo>
                    <a:pt x="9741" y="867"/>
                  </a:lnTo>
                  <a:lnTo>
                    <a:pt x="9764" y="893"/>
                  </a:lnTo>
                  <a:lnTo>
                    <a:pt x="9788" y="916"/>
                  </a:lnTo>
                  <a:lnTo>
                    <a:pt x="9815" y="934"/>
                  </a:lnTo>
                  <a:lnTo>
                    <a:pt x="9842" y="950"/>
                  </a:lnTo>
                  <a:lnTo>
                    <a:pt x="9871" y="962"/>
                  </a:lnTo>
                  <a:lnTo>
                    <a:pt x="9902" y="970"/>
                  </a:lnTo>
                  <a:lnTo>
                    <a:pt x="9936" y="975"/>
                  </a:lnTo>
                  <a:lnTo>
                    <a:pt x="9971" y="977"/>
                  </a:lnTo>
                  <a:lnTo>
                    <a:pt x="10013" y="975"/>
                  </a:lnTo>
                  <a:lnTo>
                    <a:pt x="10052" y="968"/>
                  </a:lnTo>
                  <a:lnTo>
                    <a:pt x="10089" y="955"/>
                  </a:lnTo>
                  <a:lnTo>
                    <a:pt x="10124" y="938"/>
                  </a:lnTo>
                  <a:lnTo>
                    <a:pt x="10140" y="927"/>
                  </a:lnTo>
                  <a:lnTo>
                    <a:pt x="10155" y="915"/>
                  </a:lnTo>
                  <a:lnTo>
                    <a:pt x="10183" y="887"/>
                  </a:lnTo>
                  <a:lnTo>
                    <a:pt x="10206" y="855"/>
                  </a:lnTo>
                  <a:lnTo>
                    <a:pt x="10225" y="815"/>
                  </a:lnTo>
                  <a:lnTo>
                    <a:pt x="10241" y="773"/>
                  </a:lnTo>
                  <a:lnTo>
                    <a:pt x="10247" y="751"/>
                  </a:lnTo>
                  <a:lnTo>
                    <a:pt x="10251" y="728"/>
                  </a:lnTo>
                  <a:lnTo>
                    <a:pt x="10259" y="681"/>
                  </a:lnTo>
                  <a:lnTo>
                    <a:pt x="10260" y="631"/>
                  </a:lnTo>
                  <a:lnTo>
                    <a:pt x="10257" y="576"/>
                  </a:lnTo>
                  <a:lnTo>
                    <a:pt x="10255" y="549"/>
                  </a:lnTo>
                  <a:lnTo>
                    <a:pt x="10250" y="524"/>
                  </a:lnTo>
                  <a:lnTo>
                    <a:pt x="10238" y="475"/>
                  </a:lnTo>
                  <a:lnTo>
                    <a:pt x="10220" y="428"/>
                  </a:lnTo>
                  <a:lnTo>
                    <a:pt x="10199" y="386"/>
                  </a:lnTo>
                  <a:lnTo>
                    <a:pt x="10185" y="368"/>
                  </a:lnTo>
                  <a:lnTo>
                    <a:pt x="10172" y="350"/>
                  </a:lnTo>
                  <a:lnTo>
                    <a:pt x="10142" y="321"/>
                  </a:lnTo>
                  <a:lnTo>
                    <a:pt x="10107" y="297"/>
                  </a:lnTo>
                  <a:lnTo>
                    <a:pt x="10069" y="279"/>
                  </a:lnTo>
                  <a:lnTo>
                    <a:pt x="10029" y="266"/>
                  </a:lnTo>
                  <a:lnTo>
                    <a:pt x="10009" y="262"/>
                  </a:lnTo>
                  <a:lnTo>
                    <a:pt x="9987" y="259"/>
                  </a:lnTo>
                  <a:lnTo>
                    <a:pt x="9944" y="256"/>
                  </a:lnTo>
                  <a:lnTo>
                    <a:pt x="9911" y="258"/>
                  </a:lnTo>
                  <a:lnTo>
                    <a:pt x="9881" y="261"/>
                  </a:lnTo>
                  <a:lnTo>
                    <a:pt x="9851" y="268"/>
                  </a:lnTo>
                  <a:lnTo>
                    <a:pt x="9823" y="277"/>
                  </a:lnTo>
                  <a:lnTo>
                    <a:pt x="9798" y="289"/>
                  </a:lnTo>
                  <a:lnTo>
                    <a:pt x="9774" y="303"/>
                  </a:lnTo>
                  <a:lnTo>
                    <a:pt x="9752" y="321"/>
                  </a:lnTo>
                  <a:lnTo>
                    <a:pt x="9732" y="340"/>
                  </a:lnTo>
                  <a:lnTo>
                    <a:pt x="9714" y="363"/>
                  </a:lnTo>
                  <a:lnTo>
                    <a:pt x="9698" y="387"/>
                  </a:lnTo>
                  <a:lnTo>
                    <a:pt x="9685" y="415"/>
                  </a:lnTo>
                  <a:lnTo>
                    <a:pt x="9674" y="445"/>
                  </a:lnTo>
                  <a:lnTo>
                    <a:pt x="9666" y="477"/>
                  </a:lnTo>
                  <a:lnTo>
                    <a:pt x="9660" y="512"/>
                  </a:lnTo>
                  <a:lnTo>
                    <a:pt x="9655" y="549"/>
                  </a:lnTo>
                  <a:lnTo>
                    <a:pt x="9654" y="589"/>
                  </a:lnTo>
                  <a:close/>
                  <a:moveTo>
                    <a:pt x="10436" y="225"/>
                  </a:moveTo>
                  <a:lnTo>
                    <a:pt x="10614" y="229"/>
                  </a:lnTo>
                  <a:lnTo>
                    <a:pt x="10730" y="226"/>
                  </a:lnTo>
                  <a:lnTo>
                    <a:pt x="10815" y="224"/>
                  </a:lnTo>
                  <a:lnTo>
                    <a:pt x="10853" y="225"/>
                  </a:lnTo>
                  <a:lnTo>
                    <a:pt x="10886" y="229"/>
                  </a:lnTo>
                  <a:lnTo>
                    <a:pt x="10916" y="234"/>
                  </a:lnTo>
                  <a:lnTo>
                    <a:pt x="10944" y="241"/>
                  </a:lnTo>
                  <a:lnTo>
                    <a:pt x="10968" y="250"/>
                  </a:lnTo>
                  <a:lnTo>
                    <a:pt x="10989" y="262"/>
                  </a:lnTo>
                  <a:lnTo>
                    <a:pt x="11010" y="279"/>
                  </a:lnTo>
                  <a:lnTo>
                    <a:pt x="11028" y="298"/>
                  </a:lnTo>
                  <a:lnTo>
                    <a:pt x="11035" y="310"/>
                  </a:lnTo>
                  <a:lnTo>
                    <a:pt x="11042" y="321"/>
                  </a:lnTo>
                  <a:lnTo>
                    <a:pt x="11052" y="346"/>
                  </a:lnTo>
                  <a:lnTo>
                    <a:pt x="11059" y="373"/>
                  </a:lnTo>
                  <a:lnTo>
                    <a:pt x="11060" y="402"/>
                  </a:lnTo>
                  <a:lnTo>
                    <a:pt x="11059" y="427"/>
                  </a:lnTo>
                  <a:lnTo>
                    <a:pt x="11054" y="451"/>
                  </a:lnTo>
                  <a:lnTo>
                    <a:pt x="11047" y="475"/>
                  </a:lnTo>
                  <a:lnTo>
                    <a:pt x="11037" y="498"/>
                  </a:lnTo>
                  <a:lnTo>
                    <a:pt x="11024" y="520"/>
                  </a:lnTo>
                  <a:lnTo>
                    <a:pt x="11010" y="541"/>
                  </a:lnTo>
                  <a:lnTo>
                    <a:pt x="10992" y="560"/>
                  </a:lnTo>
                  <a:lnTo>
                    <a:pt x="10973" y="577"/>
                  </a:lnTo>
                  <a:lnTo>
                    <a:pt x="10952" y="592"/>
                  </a:lnTo>
                  <a:lnTo>
                    <a:pt x="10931" y="605"/>
                  </a:lnTo>
                  <a:lnTo>
                    <a:pt x="10910" y="616"/>
                  </a:lnTo>
                  <a:lnTo>
                    <a:pt x="10889" y="623"/>
                  </a:lnTo>
                  <a:lnTo>
                    <a:pt x="10845" y="634"/>
                  </a:lnTo>
                  <a:lnTo>
                    <a:pt x="10800" y="638"/>
                  </a:lnTo>
                  <a:lnTo>
                    <a:pt x="10764" y="637"/>
                  </a:lnTo>
                  <a:lnTo>
                    <a:pt x="10723" y="631"/>
                  </a:lnTo>
                  <a:lnTo>
                    <a:pt x="10715" y="597"/>
                  </a:lnTo>
                  <a:lnTo>
                    <a:pt x="10719" y="591"/>
                  </a:lnTo>
                  <a:lnTo>
                    <a:pt x="10757" y="598"/>
                  </a:lnTo>
                  <a:lnTo>
                    <a:pt x="10787" y="601"/>
                  </a:lnTo>
                  <a:lnTo>
                    <a:pt x="10821" y="597"/>
                  </a:lnTo>
                  <a:lnTo>
                    <a:pt x="10851" y="589"/>
                  </a:lnTo>
                  <a:lnTo>
                    <a:pt x="10866" y="582"/>
                  </a:lnTo>
                  <a:lnTo>
                    <a:pt x="10879" y="573"/>
                  </a:lnTo>
                  <a:lnTo>
                    <a:pt x="10903" y="553"/>
                  </a:lnTo>
                  <a:lnTo>
                    <a:pt x="10922" y="528"/>
                  </a:lnTo>
                  <a:lnTo>
                    <a:pt x="10929" y="513"/>
                  </a:lnTo>
                  <a:lnTo>
                    <a:pt x="10937" y="498"/>
                  </a:lnTo>
                  <a:lnTo>
                    <a:pt x="10944" y="465"/>
                  </a:lnTo>
                  <a:lnTo>
                    <a:pt x="10946" y="448"/>
                  </a:lnTo>
                  <a:lnTo>
                    <a:pt x="10947" y="430"/>
                  </a:lnTo>
                  <a:lnTo>
                    <a:pt x="10944" y="394"/>
                  </a:lnTo>
                  <a:lnTo>
                    <a:pt x="10935" y="362"/>
                  </a:lnTo>
                  <a:lnTo>
                    <a:pt x="10929" y="348"/>
                  </a:lnTo>
                  <a:lnTo>
                    <a:pt x="10921" y="334"/>
                  </a:lnTo>
                  <a:lnTo>
                    <a:pt x="10913" y="321"/>
                  </a:lnTo>
                  <a:lnTo>
                    <a:pt x="10902" y="310"/>
                  </a:lnTo>
                  <a:lnTo>
                    <a:pt x="10890" y="300"/>
                  </a:lnTo>
                  <a:lnTo>
                    <a:pt x="10875" y="290"/>
                  </a:lnTo>
                  <a:lnTo>
                    <a:pt x="10861" y="283"/>
                  </a:lnTo>
                  <a:lnTo>
                    <a:pt x="10844" y="277"/>
                  </a:lnTo>
                  <a:lnTo>
                    <a:pt x="10807" y="268"/>
                  </a:lnTo>
                  <a:lnTo>
                    <a:pt x="10785" y="266"/>
                  </a:lnTo>
                  <a:lnTo>
                    <a:pt x="10764" y="265"/>
                  </a:lnTo>
                  <a:lnTo>
                    <a:pt x="10737" y="266"/>
                  </a:lnTo>
                  <a:lnTo>
                    <a:pt x="10711" y="270"/>
                  </a:lnTo>
                  <a:lnTo>
                    <a:pt x="10652" y="284"/>
                  </a:lnTo>
                  <a:lnTo>
                    <a:pt x="10649" y="357"/>
                  </a:lnTo>
                  <a:lnTo>
                    <a:pt x="10647" y="490"/>
                  </a:lnTo>
                  <a:lnTo>
                    <a:pt x="10647" y="746"/>
                  </a:lnTo>
                  <a:lnTo>
                    <a:pt x="10649" y="854"/>
                  </a:lnTo>
                  <a:lnTo>
                    <a:pt x="10650" y="905"/>
                  </a:lnTo>
                  <a:lnTo>
                    <a:pt x="10651" y="934"/>
                  </a:lnTo>
                  <a:lnTo>
                    <a:pt x="10655" y="950"/>
                  </a:lnTo>
                  <a:lnTo>
                    <a:pt x="10659" y="959"/>
                  </a:lnTo>
                  <a:lnTo>
                    <a:pt x="10668" y="964"/>
                  </a:lnTo>
                  <a:lnTo>
                    <a:pt x="10680" y="969"/>
                  </a:lnTo>
                  <a:lnTo>
                    <a:pt x="10706" y="973"/>
                  </a:lnTo>
                  <a:lnTo>
                    <a:pt x="10753" y="975"/>
                  </a:lnTo>
                  <a:lnTo>
                    <a:pt x="10758" y="1006"/>
                  </a:lnTo>
                  <a:lnTo>
                    <a:pt x="10595" y="1006"/>
                  </a:lnTo>
                  <a:lnTo>
                    <a:pt x="10436" y="1011"/>
                  </a:lnTo>
                  <a:lnTo>
                    <a:pt x="10431" y="979"/>
                  </a:lnTo>
                  <a:lnTo>
                    <a:pt x="10505" y="970"/>
                  </a:lnTo>
                  <a:lnTo>
                    <a:pt x="10519" y="967"/>
                  </a:lnTo>
                  <a:lnTo>
                    <a:pt x="10527" y="962"/>
                  </a:lnTo>
                  <a:lnTo>
                    <a:pt x="10531" y="958"/>
                  </a:lnTo>
                  <a:lnTo>
                    <a:pt x="10533" y="953"/>
                  </a:lnTo>
                  <a:lnTo>
                    <a:pt x="10537" y="939"/>
                  </a:lnTo>
                  <a:lnTo>
                    <a:pt x="10541" y="911"/>
                  </a:lnTo>
                  <a:lnTo>
                    <a:pt x="10542" y="862"/>
                  </a:lnTo>
                  <a:lnTo>
                    <a:pt x="10542" y="746"/>
                  </a:lnTo>
                  <a:lnTo>
                    <a:pt x="10542" y="490"/>
                  </a:lnTo>
                  <a:lnTo>
                    <a:pt x="10541" y="382"/>
                  </a:lnTo>
                  <a:lnTo>
                    <a:pt x="10539" y="330"/>
                  </a:lnTo>
                  <a:lnTo>
                    <a:pt x="10538" y="301"/>
                  </a:lnTo>
                  <a:lnTo>
                    <a:pt x="10535" y="285"/>
                  </a:lnTo>
                  <a:lnTo>
                    <a:pt x="10530" y="277"/>
                  </a:lnTo>
                  <a:lnTo>
                    <a:pt x="10523" y="271"/>
                  </a:lnTo>
                  <a:lnTo>
                    <a:pt x="10509" y="266"/>
                  </a:lnTo>
                  <a:lnTo>
                    <a:pt x="10484" y="262"/>
                  </a:lnTo>
                  <a:lnTo>
                    <a:pt x="10436" y="260"/>
                  </a:lnTo>
                  <a:lnTo>
                    <a:pt x="10431" y="229"/>
                  </a:lnTo>
                  <a:lnTo>
                    <a:pt x="10436" y="225"/>
                  </a:lnTo>
                  <a:close/>
                  <a:moveTo>
                    <a:pt x="11121" y="225"/>
                  </a:moveTo>
                  <a:lnTo>
                    <a:pt x="11190" y="228"/>
                  </a:lnTo>
                  <a:lnTo>
                    <a:pt x="11279" y="229"/>
                  </a:lnTo>
                  <a:lnTo>
                    <a:pt x="11438" y="225"/>
                  </a:lnTo>
                  <a:lnTo>
                    <a:pt x="11442" y="256"/>
                  </a:lnTo>
                  <a:lnTo>
                    <a:pt x="11405" y="261"/>
                  </a:lnTo>
                  <a:lnTo>
                    <a:pt x="11379" y="264"/>
                  </a:lnTo>
                  <a:lnTo>
                    <a:pt x="11370" y="265"/>
                  </a:lnTo>
                  <a:lnTo>
                    <a:pt x="11361" y="267"/>
                  </a:lnTo>
                  <a:lnTo>
                    <a:pt x="11349" y="272"/>
                  </a:lnTo>
                  <a:lnTo>
                    <a:pt x="11341" y="282"/>
                  </a:lnTo>
                  <a:lnTo>
                    <a:pt x="11336" y="301"/>
                  </a:lnTo>
                  <a:lnTo>
                    <a:pt x="11334" y="327"/>
                  </a:lnTo>
                  <a:lnTo>
                    <a:pt x="11334" y="362"/>
                  </a:lnTo>
                  <a:lnTo>
                    <a:pt x="11333" y="490"/>
                  </a:lnTo>
                  <a:lnTo>
                    <a:pt x="11333" y="746"/>
                  </a:lnTo>
                  <a:lnTo>
                    <a:pt x="11333" y="854"/>
                  </a:lnTo>
                  <a:lnTo>
                    <a:pt x="11334" y="905"/>
                  </a:lnTo>
                  <a:lnTo>
                    <a:pt x="11336" y="934"/>
                  </a:lnTo>
                  <a:lnTo>
                    <a:pt x="11340" y="950"/>
                  </a:lnTo>
                  <a:lnTo>
                    <a:pt x="11345" y="959"/>
                  </a:lnTo>
                  <a:lnTo>
                    <a:pt x="11352" y="964"/>
                  </a:lnTo>
                  <a:lnTo>
                    <a:pt x="11364" y="969"/>
                  </a:lnTo>
                  <a:lnTo>
                    <a:pt x="11390" y="973"/>
                  </a:lnTo>
                  <a:lnTo>
                    <a:pt x="11438" y="975"/>
                  </a:lnTo>
                  <a:lnTo>
                    <a:pt x="11442" y="1006"/>
                  </a:lnTo>
                  <a:lnTo>
                    <a:pt x="11341" y="1007"/>
                  </a:lnTo>
                  <a:lnTo>
                    <a:pt x="11279" y="1006"/>
                  </a:lnTo>
                  <a:lnTo>
                    <a:pt x="11121" y="1011"/>
                  </a:lnTo>
                  <a:lnTo>
                    <a:pt x="11117" y="979"/>
                  </a:lnTo>
                  <a:lnTo>
                    <a:pt x="11190" y="970"/>
                  </a:lnTo>
                  <a:lnTo>
                    <a:pt x="11204" y="967"/>
                  </a:lnTo>
                  <a:lnTo>
                    <a:pt x="11213" y="962"/>
                  </a:lnTo>
                  <a:lnTo>
                    <a:pt x="11215" y="958"/>
                  </a:lnTo>
                  <a:lnTo>
                    <a:pt x="11217" y="953"/>
                  </a:lnTo>
                  <a:lnTo>
                    <a:pt x="11222" y="939"/>
                  </a:lnTo>
                  <a:lnTo>
                    <a:pt x="11225" y="911"/>
                  </a:lnTo>
                  <a:lnTo>
                    <a:pt x="11226" y="862"/>
                  </a:lnTo>
                  <a:lnTo>
                    <a:pt x="11227" y="746"/>
                  </a:lnTo>
                  <a:lnTo>
                    <a:pt x="11227" y="490"/>
                  </a:lnTo>
                  <a:lnTo>
                    <a:pt x="11226" y="382"/>
                  </a:lnTo>
                  <a:lnTo>
                    <a:pt x="11225" y="330"/>
                  </a:lnTo>
                  <a:lnTo>
                    <a:pt x="11222" y="301"/>
                  </a:lnTo>
                  <a:lnTo>
                    <a:pt x="11219" y="285"/>
                  </a:lnTo>
                  <a:lnTo>
                    <a:pt x="11215" y="277"/>
                  </a:lnTo>
                  <a:lnTo>
                    <a:pt x="11207" y="271"/>
                  </a:lnTo>
                  <a:lnTo>
                    <a:pt x="11195" y="266"/>
                  </a:lnTo>
                  <a:lnTo>
                    <a:pt x="11168" y="262"/>
                  </a:lnTo>
                  <a:lnTo>
                    <a:pt x="11121" y="260"/>
                  </a:lnTo>
                  <a:lnTo>
                    <a:pt x="11117" y="229"/>
                  </a:lnTo>
                  <a:lnTo>
                    <a:pt x="11121" y="225"/>
                  </a:lnTo>
                  <a:close/>
                  <a:moveTo>
                    <a:pt x="11514" y="817"/>
                  </a:moveTo>
                  <a:lnTo>
                    <a:pt x="11545" y="812"/>
                  </a:lnTo>
                  <a:lnTo>
                    <a:pt x="11552" y="873"/>
                  </a:lnTo>
                  <a:lnTo>
                    <a:pt x="11557" y="903"/>
                  </a:lnTo>
                  <a:lnTo>
                    <a:pt x="11561" y="910"/>
                  </a:lnTo>
                  <a:lnTo>
                    <a:pt x="11567" y="919"/>
                  </a:lnTo>
                  <a:lnTo>
                    <a:pt x="11576" y="927"/>
                  </a:lnTo>
                  <a:lnTo>
                    <a:pt x="11587" y="935"/>
                  </a:lnTo>
                  <a:lnTo>
                    <a:pt x="11616" y="952"/>
                  </a:lnTo>
                  <a:lnTo>
                    <a:pt x="11654" y="964"/>
                  </a:lnTo>
                  <a:lnTo>
                    <a:pt x="11696" y="973"/>
                  </a:lnTo>
                  <a:lnTo>
                    <a:pt x="11717" y="975"/>
                  </a:lnTo>
                  <a:lnTo>
                    <a:pt x="11738" y="975"/>
                  </a:lnTo>
                  <a:lnTo>
                    <a:pt x="11767" y="974"/>
                  </a:lnTo>
                  <a:lnTo>
                    <a:pt x="11795" y="970"/>
                  </a:lnTo>
                  <a:lnTo>
                    <a:pt x="11820" y="963"/>
                  </a:lnTo>
                  <a:lnTo>
                    <a:pt x="11844" y="953"/>
                  </a:lnTo>
                  <a:lnTo>
                    <a:pt x="11865" y="941"/>
                  </a:lnTo>
                  <a:lnTo>
                    <a:pt x="11886" y="927"/>
                  </a:lnTo>
                  <a:lnTo>
                    <a:pt x="11903" y="910"/>
                  </a:lnTo>
                  <a:lnTo>
                    <a:pt x="11917" y="891"/>
                  </a:lnTo>
                  <a:lnTo>
                    <a:pt x="11928" y="869"/>
                  </a:lnTo>
                  <a:lnTo>
                    <a:pt x="11936" y="847"/>
                  </a:lnTo>
                  <a:lnTo>
                    <a:pt x="11941" y="823"/>
                  </a:lnTo>
                  <a:lnTo>
                    <a:pt x="11942" y="796"/>
                  </a:lnTo>
                  <a:lnTo>
                    <a:pt x="11942" y="779"/>
                  </a:lnTo>
                  <a:lnTo>
                    <a:pt x="11940" y="763"/>
                  </a:lnTo>
                  <a:lnTo>
                    <a:pt x="11935" y="747"/>
                  </a:lnTo>
                  <a:lnTo>
                    <a:pt x="11930" y="733"/>
                  </a:lnTo>
                  <a:lnTo>
                    <a:pt x="11923" y="721"/>
                  </a:lnTo>
                  <a:lnTo>
                    <a:pt x="11915" y="709"/>
                  </a:lnTo>
                  <a:lnTo>
                    <a:pt x="11906" y="699"/>
                  </a:lnTo>
                  <a:lnTo>
                    <a:pt x="11895" y="689"/>
                  </a:lnTo>
                  <a:lnTo>
                    <a:pt x="11883" y="682"/>
                  </a:lnTo>
                  <a:lnTo>
                    <a:pt x="11871" y="675"/>
                  </a:lnTo>
                  <a:lnTo>
                    <a:pt x="11844" y="665"/>
                  </a:lnTo>
                  <a:lnTo>
                    <a:pt x="11759" y="647"/>
                  </a:lnTo>
                  <a:lnTo>
                    <a:pt x="11672" y="632"/>
                  </a:lnTo>
                  <a:lnTo>
                    <a:pt x="11641" y="622"/>
                  </a:lnTo>
                  <a:lnTo>
                    <a:pt x="11610" y="610"/>
                  </a:lnTo>
                  <a:lnTo>
                    <a:pt x="11581" y="592"/>
                  </a:lnTo>
                  <a:lnTo>
                    <a:pt x="11569" y="583"/>
                  </a:lnTo>
                  <a:lnTo>
                    <a:pt x="11558" y="572"/>
                  </a:lnTo>
                  <a:lnTo>
                    <a:pt x="11547" y="560"/>
                  </a:lnTo>
                  <a:lnTo>
                    <a:pt x="11539" y="547"/>
                  </a:lnTo>
                  <a:lnTo>
                    <a:pt x="11532" y="531"/>
                  </a:lnTo>
                  <a:lnTo>
                    <a:pt x="11525" y="516"/>
                  </a:lnTo>
                  <a:lnTo>
                    <a:pt x="11515" y="481"/>
                  </a:lnTo>
                  <a:lnTo>
                    <a:pt x="11513" y="463"/>
                  </a:lnTo>
                  <a:lnTo>
                    <a:pt x="11513" y="444"/>
                  </a:lnTo>
                  <a:lnTo>
                    <a:pt x="11513" y="418"/>
                  </a:lnTo>
                  <a:lnTo>
                    <a:pt x="11516" y="394"/>
                  </a:lnTo>
                  <a:lnTo>
                    <a:pt x="11522" y="372"/>
                  </a:lnTo>
                  <a:lnTo>
                    <a:pt x="11531" y="350"/>
                  </a:lnTo>
                  <a:lnTo>
                    <a:pt x="11540" y="330"/>
                  </a:lnTo>
                  <a:lnTo>
                    <a:pt x="11552" y="309"/>
                  </a:lnTo>
                  <a:lnTo>
                    <a:pt x="11567" y="291"/>
                  </a:lnTo>
                  <a:lnTo>
                    <a:pt x="11583" y="274"/>
                  </a:lnTo>
                  <a:lnTo>
                    <a:pt x="11603" y="259"/>
                  </a:lnTo>
                  <a:lnTo>
                    <a:pt x="11623" y="246"/>
                  </a:lnTo>
                  <a:lnTo>
                    <a:pt x="11645" y="234"/>
                  </a:lnTo>
                  <a:lnTo>
                    <a:pt x="11669" y="225"/>
                  </a:lnTo>
                  <a:lnTo>
                    <a:pt x="11693" y="218"/>
                  </a:lnTo>
                  <a:lnTo>
                    <a:pt x="11719" y="212"/>
                  </a:lnTo>
                  <a:lnTo>
                    <a:pt x="11748" y="210"/>
                  </a:lnTo>
                  <a:lnTo>
                    <a:pt x="11777" y="208"/>
                  </a:lnTo>
                  <a:lnTo>
                    <a:pt x="11827" y="211"/>
                  </a:lnTo>
                  <a:lnTo>
                    <a:pt x="11882" y="220"/>
                  </a:lnTo>
                  <a:lnTo>
                    <a:pt x="11910" y="226"/>
                  </a:lnTo>
                  <a:lnTo>
                    <a:pt x="11936" y="235"/>
                  </a:lnTo>
                  <a:lnTo>
                    <a:pt x="11985" y="255"/>
                  </a:lnTo>
                  <a:lnTo>
                    <a:pt x="11989" y="262"/>
                  </a:lnTo>
                  <a:lnTo>
                    <a:pt x="11983" y="290"/>
                  </a:lnTo>
                  <a:lnTo>
                    <a:pt x="11979" y="324"/>
                  </a:lnTo>
                  <a:lnTo>
                    <a:pt x="11975" y="406"/>
                  </a:lnTo>
                  <a:lnTo>
                    <a:pt x="11969" y="411"/>
                  </a:lnTo>
                  <a:lnTo>
                    <a:pt x="11940" y="411"/>
                  </a:lnTo>
                  <a:lnTo>
                    <a:pt x="11933" y="324"/>
                  </a:lnTo>
                  <a:lnTo>
                    <a:pt x="11929" y="315"/>
                  </a:lnTo>
                  <a:lnTo>
                    <a:pt x="11919" y="304"/>
                  </a:lnTo>
                  <a:lnTo>
                    <a:pt x="11904" y="294"/>
                  </a:lnTo>
                  <a:lnTo>
                    <a:pt x="11882" y="282"/>
                  </a:lnTo>
                  <a:lnTo>
                    <a:pt x="11858" y="270"/>
                  </a:lnTo>
                  <a:lnTo>
                    <a:pt x="11832" y="262"/>
                  </a:lnTo>
                  <a:lnTo>
                    <a:pt x="11805" y="258"/>
                  </a:lnTo>
                  <a:lnTo>
                    <a:pt x="11778" y="255"/>
                  </a:lnTo>
                  <a:lnTo>
                    <a:pt x="11755" y="256"/>
                  </a:lnTo>
                  <a:lnTo>
                    <a:pt x="11732" y="260"/>
                  </a:lnTo>
                  <a:lnTo>
                    <a:pt x="11711" y="266"/>
                  </a:lnTo>
                  <a:lnTo>
                    <a:pt x="11690" y="274"/>
                  </a:lnTo>
                  <a:lnTo>
                    <a:pt x="11671" y="285"/>
                  </a:lnTo>
                  <a:lnTo>
                    <a:pt x="11654" y="298"/>
                  </a:lnTo>
                  <a:lnTo>
                    <a:pt x="11640" y="315"/>
                  </a:lnTo>
                  <a:lnTo>
                    <a:pt x="11628" y="334"/>
                  </a:lnTo>
                  <a:lnTo>
                    <a:pt x="11618" y="354"/>
                  </a:lnTo>
                  <a:lnTo>
                    <a:pt x="11612" y="375"/>
                  </a:lnTo>
                  <a:lnTo>
                    <a:pt x="11607" y="396"/>
                  </a:lnTo>
                  <a:lnTo>
                    <a:pt x="11606" y="416"/>
                  </a:lnTo>
                  <a:lnTo>
                    <a:pt x="11607" y="432"/>
                  </a:lnTo>
                  <a:lnTo>
                    <a:pt x="11610" y="447"/>
                  </a:lnTo>
                  <a:lnTo>
                    <a:pt x="11613" y="462"/>
                  </a:lnTo>
                  <a:lnTo>
                    <a:pt x="11619" y="474"/>
                  </a:lnTo>
                  <a:lnTo>
                    <a:pt x="11634" y="496"/>
                  </a:lnTo>
                  <a:lnTo>
                    <a:pt x="11652" y="514"/>
                  </a:lnTo>
                  <a:lnTo>
                    <a:pt x="11675" y="526"/>
                  </a:lnTo>
                  <a:lnTo>
                    <a:pt x="11700" y="536"/>
                  </a:lnTo>
                  <a:lnTo>
                    <a:pt x="11737" y="544"/>
                  </a:lnTo>
                  <a:lnTo>
                    <a:pt x="11797" y="554"/>
                  </a:lnTo>
                  <a:lnTo>
                    <a:pt x="11843" y="561"/>
                  </a:lnTo>
                  <a:lnTo>
                    <a:pt x="11882" y="568"/>
                  </a:lnTo>
                  <a:lnTo>
                    <a:pt x="11915" y="578"/>
                  </a:lnTo>
                  <a:lnTo>
                    <a:pt x="11940" y="586"/>
                  </a:lnTo>
                  <a:lnTo>
                    <a:pt x="11961" y="598"/>
                  </a:lnTo>
                  <a:lnTo>
                    <a:pt x="11981" y="613"/>
                  </a:lnTo>
                  <a:lnTo>
                    <a:pt x="11997" y="629"/>
                  </a:lnTo>
                  <a:lnTo>
                    <a:pt x="12012" y="649"/>
                  </a:lnTo>
                  <a:lnTo>
                    <a:pt x="12023" y="671"/>
                  </a:lnTo>
                  <a:lnTo>
                    <a:pt x="12031" y="697"/>
                  </a:lnTo>
                  <a:lnTo>
                    <a:pt x="12037" y="723"/>
                  </a:lnTo>
                  <a:lnTo>
                    <a:pt x="12038" y="752"/>
                  </a:lnTo>
                  <a:lnTo>
                    <a:pt x="12037" y="781"/>
                  </a:lnTo>
                  <a:lnTo>
                    <a:pt x="12032" y="808"/>
                  </a:lnTo>
                  <a:lnTo>
                    <a:pt x="12025" y="835"/>
                  </a:lnTo>
                  <a:lnTo>
                    <a:pt x="12014" y="860"/>
                  </a:lnTo>
                  <a:lnTo>
                    <a:pt x="12001" y="884"/>
                  </a:lnTo>
                  <a:lnTo>
                    <a:pt x="11984" y="907"/>
                  </a:lnTo>
                  <a:lnTo>
                    <a:pt x="11965" y="928"/>
                  </a:lnTo>
                  <a:lnTo>
                    <a:pt x="11942" y="949"/>
                  </a:lnTo>
                  <a:lnTo>
                    <a:pt x="11918" y="967"/>
                  </a:lnTo>
                  <a:lnTo>
                    <a:pt x="11892" y="982"/>
                  </a:lnTo>
                  <a:lnTo>
                    <a:pt x="11864" y="997"/>
                  </a:lnTo>
                  <a:lnTo>
                    <a:pt x="11837" y="1007"/>
                  </a:lnTo>
                  <a:lnTo>
                    <a:pt x="11807" y="1016"/>
                  </a:lnTo>
                  <a:lnTo>
                    <a:pt x="11775" y="1022"/>
                  </a:lnTo>
                  <a:lnTo>
                    <a:pt x="11743" y="1025"/>
                  </a:lnTo>
                  <a:lnTo>
                    <a:pt x="11709" y="1027"/>
                  </a:lnTo>
                  <a:lnTo>
                    <a:pt x="11654" y="1024"/>
                  </a:lnTo>
                  <a:lnTo>
                    <a:pt x="11628" y="1022"/>
                  </a:lnTo>
                  <a:lnTo>
                    <a:pt x="11603" y="1017"/>
                  </a:lnTo>
                  <a:lnTo>
                    <a:pt x="11577" y="1011"/>
                  </a:lnTo>
                  <a:lnTo>
                    <a:pt x="11553" y="1004"/>
                  </a:lnTo>
                  <a:lnTo>
                    <a:pt x="11531" y="995"/>
                  </a:lnTo>
                  <a:lnTo>
                    <a:pt x="11509" y="986"/>
                  </a:lnTo>
                  <a:lnTo>
                    <a:pt x="11505" y="979"/>
                  </a:lnTo>
                  <a:lnTo>
                    <a:pt x="11508" y="956"/>
                  </a:lnTo>
                  <a:lnTo>
                    <a:pt x="11510" y="921"/>
                  </a:lnTo>
                  <a:lnTo>
                    <a:pt x="11514" y="817"/>
                  </a:lnTo>
                  <a:close/>
                  <a:moveTo>
                    <a:pt x="12733" y="225"/>
                  </a:moveTo>
                  <a:lnTo>
                    <a:pt x="12738" y="230"/>
                  </a:lnTo>
                  <a:lnTo>
                    <a:pt x="12734" y="298"/>
                  </a:lnTo>
                  <a:lnTo>
                    <a:pt x="12733" y="404"/>
                  </a:lnTo>
                  <a:lnTo>
                    <a:pt x="12702" y="408"/>
                  </a:lnTo>
                  <a:lnTo>
                    <a:pt x="12698" y="403"/>
                  </a:lnTo>
                  <a:lnTo>
                    <a:pt x="12692" y="352"/>
                  </a:lnTo>
                  <a:lnTo>
                    <a:pt x="12687" y="319"/>
                  </a:lnTo>
                  <a:lnTo>
                    <a:pt x="12685" y="302"/>
                  </a:lnTo>
                  <a:lnTo>
                    <a:pt x="12681" y="294"/>
                  </a:lnTo>
                  <a:lnTo>
                    <a:pt x="12676" y="289"/>
                  </a:lnTo>
                  <a:lnTo>
                    <a:pt x="12664" y="285"/>
                  </a:lnTo>
                  <a:lnTo>
                    <a:pt x="12641" y="282"/>
                  </a:lnTo>
                  <a:lnTo>
                    <a:pt x="12608" y="279"/>
                  </a:lnTo>
                  <a:lnTo>
                    <a:pt x="12573" y="279"/>
                  </a:lnTo>
                  <a:lnTo>
                    <a:pt x="12468" y="279"/>
                  </a:lnTo>
                  <a:lnTo>
                    <a:pt x="12464" y="423"/>
                  </a:lnTo>
                  <a:lnTo>
                    <a:pt x="12464" y="746"/>
                  </a:lnTo>
                  <a:lnTo>
                    <a:pt x="12465" y="854"/>
                  </a:lnTo>
                  <a:lnTo>
                    <a:pt x="12465" y="905"/>
                  </a:lnTo>
                  <a:lnTo>
                    <a:pt x="12468" y="935"/>
                  </a:lnTo>
                  <a:lnTo>
                    <a:pt x="12471" y="950"/>
                  </a:lnTo>
                  <a:lnTo>
                    <a:pt x="12474" y="956"/>
                  </a:lnTo>
                  <a:lnTo>
                    <a:pt x="12476" y="959"/>
                  </a:lnTo>
                  <a:lnTo>
                    <a:pt x="12483" y="964"/>
                  </a:lnTo>
                  <a:lnTo>
                    <a:pt x="12495" y="969"/>
                  </a:lnTo>
                  <a:lnTo>
                    <a:pt x="12522" y="973"/>
                  </a:lnTo>
                  <a:lnTo>
                    <a:pt x="12570" y="975"/>
                  </a:lnTo>
                  <a:lnTo>
                    <a:pt x="12573" y="1006"/>
                  </a:lnTo>
                  <a:lnTo>
                    <a:pt x="12411" y="1006"/>
                  </a:lnTo>
                  <a:lnTo>
                    <a:pt x="12254" y="1011"/>
                  </a:lnTo>
                  <a:lnTo>
                    <a:pt x="12249" y="979"/>
                  </a:lnTo>
                  <a:lnTo>
                    <a:pt x="12323" y="970"/>
                  </a:lnTo>
                  <a:lnTo>
                    <a:pt x="12337" y="967"/>
                  </a:lnTo>
                  <a:lnTo>
                    <a:pt x="12345" y="962"/>
                  </a:lnTo>
                  <a:lnTo>
                    <a:pt x="12349" y="958"/>
                  </a:lnTo>
                  <a:lnTo>
                    <a:pt x="12351" y="953"/>
                  </a:lnTo>
                  <a:lnTo>
                    <a:pt x="12355" y="939"/>
                  </a:lnTo>
                  <a:lnTo>
                    <a:pt x="12359" y="911"/>
                  </a:lnTo>
                  <a:lnTo>
                    <a:pt x="12360" y="862"/>
                  </a:lnTo>
                  <a:lnTo>
                    <a:pt x="12360" y="746"/>
                  </a:lnTo>
                  <a:lnTo>
                    <a:pt x="12360" y="423"/>
                  </a:lnTo>
                  <a:lnTo>
                    <a:pt x="12356" y="279"/>
                  </a:lnTo>
                  <a:lnTo>
                    <a:pt x="12273" y="279"/>
                  </a:lnTo>
                  <a:lnTo>
                    <a:pt x="12186" y="282"/>
                  </a:lnTo>
                  <a:lnTo>
                    <a:pt x="12156" y="285"/>
                  </a:lnTo>
                  <a:lnTo>
                    <a:pt x="12147" y="289"/>
                  </a:lnTo>
                  <a:lnTo>
                    <a:pt x="12143" y="292"/>
                  </a:lnTo>
                  <a:lnTo>
                    <a:pt x="12137" y="312"/>
                  </a:lnTo>
                  <a:lnTo>
                    <a:pt x="12132" y="352"/>
                  </a:lnTo>
                  <a:lnTo>
                    <a:pt x="12126" y="403"/>
                  </a:lnTo>
                  <a:lnTo>
                    <a:pt x="12121" y="408"/>
                  </a:lnTo>
                  <a:lnTo>
                    <a:pt x="12096" y="408"/>
                  </a:lnTo>
                  <a:lnTo>
                    <a:pt x="12086" y="230"/>
                  </a:lnTo>
                  <a:lnTo>
                    <a:pt x="12091" y="225"/>
                  </a:lnTo>
                  <a:lnTo>
                    <a:pt x="12219" y="228"/>
                  </a:lnTo>
                  <a:lnTo>
                    <a:pt x="12411" y="229"/>
                  </a:lnTo>
                  <a:lnTo>
                    <a:pt x="12606" y="228"/>
                  </a:lnTo>
                  <a:lnTo>
                    <a:pt x="12733" y="22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3287713" y="3803650"/>
              <a:ext cx="6107112" cy="487363"/>
            </a:xfrm>
            <a:custGeom>
              <a:avLst/>
              <a:gdLst>
                <a:gd name="T0" fmla="*/ 15152 w 15388"/>
                <a:gd name="T1" fmla="*/ 107 h 1226"/>
                <a:gd name="T2" fmla="*/ 14897 w 15388"/>
                <a:gd name="T3" fmla="*/ 62 h 1226"/>
                <a:gd name="T4" fmla="*/ 15297 w 15388"/>
                <a:gd name="T5" fmla="*/ 915 h 1226"/>
                <a:gd name="T6" fmla="*/ 14811 w 15388"/>
                <a:gd name="T7" fmla="*/ 978 h 1226"/>
                <a:gd name="T8" fmla="*/ 301 w 15388"/>
                <a:gd name="T9" fmla="*/ 928 h 1226"/>
                <a:gd name="T10" fmla="*/ 629 w 15388"/>
                <a:gd name="T11" fmla="*/ 263 h 1226"/>
                <a:gd name="T12" fmla="*/ 586 w 15388"/>
                <a:gd name="T13" fmla="*/ 997 h 1226"/>
                <a:gd name="T14" fmla="*/ 103 w 15388"/>
                <a:gd name="T15" fmla="*/ 285 h 1226"/>
                <a:gd name="T16" fmla="*/ 892 w 15388"/>
                <a:gd name="T17" fmla="*/ 231 h 1226"/>
                <a:gd name="T18" fmla="*/ 1676 w 15388"/>
                <a:gd name="T19" fmla="*/ 301 h 1226"/>
                <a:gd name="T20" fmla="*/ 2161 w 15388"/>
                <a:gd name="T21" fmla="*/ 257 h 1226"/>
                <a:gd name="T22" fmla="*/ 1933 w 15388"/>
                <a:gd name="T23" fmla="*/ 958 h 1226"/>
                <a:gd name="T24" fmla="*/ 2205 w 15388"/>
                <a:gd name="T25" fmla="*/ 224 h 1226"/>
                <a:gd name="T26" fmla="*/ 2983 w 15388"/>
                <a:gd name="T27" fmla="*/ 224 h 1226"/>
                <a:gd name="T28" fmla="*/ 3368 w 15388"/>
                <a:gd name="T29" fmla="*/ 272 h 1226"/>
                <a:gd name="T30" fmla="*/ 3402 w 15388"/>
                <a:gd name="T31" fmla="*/ 631 h 1226"/>
                <a:gd name="T32" fmla="*/ 3138 w 15388"/>
                <a:gd name="T33" fmla="*/ 936 h 1226"/>
                <a:gd name="T34" fmla="*/ 4338 w 15388"/>
                <a:gd name="T35" fmla="*/ 331 h 1226"/>
                <a:gd name="T36" fmla="*/ 4248 w 15388"/>
                <a:gd name="T37" fmla="*/ 946 h 1226"/>
                <a:gd name="T38" fmla="*/ 4188 w 15388"/>
                <a:gd name="T39" fmla="*/ 303 h 1226"/>
                <a:gd name="T40" fmla="*/ 3818 w 15388"/>
                <a:gd name="T41" fmla="*/ 961 h 1226"/>
                <a:gd name="T42" fmla="*/ 4703 w 15388"/>
                <a:gd name="T43" fmla="*/ 975 h 1226"/>
                <a:gd name="T44" fmla="*/ 4567 w 15388"/>
                <a:gd name="T45" fmla="*/ 593 h 1226"/>
                <a:gd name="T46" fmla="*/ 4922 w 15388"/>
                <a:gd name="T47" fmla="*/ 235 h 1226"/>
                <a:gd name="T48" fmla="*/ 4593 w 15388"/>
                <a:gd name="T49" fmla="*/ 432 h 1226"/>
                <a:gd name="T50" fmla="*/ 4928 w 15388"/>
                <a:gd name="T51" fmla="*/ 949 h 1226"/>
                <a:gd name="T52" fmla="*/ 5311 w 15388"/>
                <a:gd name="T53" fmla="*/ 272 h 1226"/>
                <a:gd name="T54" fmla="*/ 5190 w 15388"/>
                <a:gd name="T55" fmla="*/ 746 h 1226"/>
                <a:gd name="T56" fmla="*/ 5832 w 15388"/>
                <a:gd name="T57" fmla="*/ 423 h 1226"/>
                <a:gd name="T58" fmla="*/ 5525 w 15388"/>
                <a:gd name="T59" fmla="*/ 285 h 1226"/>
                <a:gd name="T60" fmla="*/ 6777 w 15388"/>
                <a:gd name="T61" fmla="*/ 224 h 1226"/>
                <a:gd name="T62" fmla="*/ 6428 w 15388"/>
                <a:gd name="T63" fmla="*/ 969 h 1226"/>
                <a:gd name="T64" fmla="*/ 7298 w 15388"/>
                <a:gd name="T65" fmla="*/ 337 h 1226"/>
                <a:gd name="T66" fmla="*/ 8031 w 15388"/>
                <a:gd name="T67" fmla="*/ 593 h 1226"/>
                <a:gd name="T68" fmla="*/ 7269 w 15388"/>
                <a:gd name="T69" fmla="*/ 876 h 1226"/>
                <a:gd name="T70" fmla="*/ 7794 w 15388"/>
                <a:gd name="T71" fmla="*/ 927 h 1226"/>
                <a:gd name="T72" fmla="*/ 7477 w 15388"/>
                <a:gd name="T73" fmla="*/ 277 h 1226"/>
                <a:gd name="T74" fmla="*/ 8170 w 15388"/>
                <a:gd name="T75" fmla="*/ 966 h 1226"/>
                <a:gd name="T76" fmla="*/ 8410 w 15388"/>
                <a:gd name="T77" fmla="*/ 272 h 1226"/>
                <a:gd name="T78" fmla="*/ 8438 w 15388"/>
                <a:gd name="T79" fmla="*/ 632 h 1226"/>
                <a:gd name="T80" fmla="*/ 9021 w 15388"/>
                <a:gd name="T81" fmla="*/ 1220 h 1226"/>
                <a:gd name="T82" fmla="*/ 9001 w 15388"/>
                <a:gd name="T83" fmla="*/ 260 h 1226"/>
                <a:gd name="T84" fmla="*/ 9841 w 15388"/>
                <a:gd name="T85" fmla="*/ 589 h 1226"/>
                <a:gd name="T86" fmla="*/ 9659 w 15388"/>
                <a:gd name="T87" fmla="*/ 629 h 1226"/>
                <a:gd name="T88" fmla="*/ 10325 w 15388"/>
                <a:gd name="T89" fmla="*/ 271 h 1226"/>
                <a:gd name="T90" fmla="*/ 10623 w 15388"/>
                <a:gd name="T91" fmla="*/ 795 h 1226"/>
                <a:gd name="T92" fmla="*/ 11531 w 15388"/>
                <a:gd name="T93" fmla="*/ 1005 h 1226"/>
                <a:gd name="T94" fmla="*/ 11063 w 15388"/>
                <a:gd name="T95" fmla="*/ 701 h 1226"/>
                <a:gd name="T96" fmla="*/ 11132 w 15388"/>
                <a:gd name="T97" fmla="*/ 107 h 1226"/>
                <a:gd name="T98" fmla="*/ 11422 w 15388"/>
                <a:gd name="T99" fmla="*/ 62 h 1226"/>
                <a:gd name="T100" fmla="*/ 12115 w 15388"/>
                <a:gd name="T101" fmla="*/ 890 h 1226"/>
                <a:gd name="T102" fmla="*/ 11710 w 15388"/>
                <a:gd name="T103" fmla="*/ 444 h 1226"/>
                <a:gd name="T104" fmla="*/ 12127 w 15388"/>
                <a:gd name="T105" fmla="*/ 314 h 1226"/>
                <a:gd name="T106" fmla="*/ 11996 w 15388"/>
                <a:gd name="T107" fmla="*/ 553 h 1226"/>
                <a:gd name="T108" fmla="*/ 11852 w 15388"/>
                <a:gd name="T109" fmla="*/ 1024 h 1226"/>
                <a:gd name="T110" fmla="*/ 12917 w 15388"/>
                <a:gd name="T111" fmla="*/ 302 h 1226"/>
                <a:gd name="T112" fmla="*/ 12364 w 15388"/>
                <a:gd name="T113" fmla="*/ 969 h 1226"/>
                <a:gd name="T114" fmla="*/ 12515 w 15388"/>
                <a:gd name="T115" fmla="*/ 282 h 1226"/>
                <a:gd name="T116" fmla="*/ 13648 w 15388"/>
                <a:gd name="T117" fmla="*/ 475 h 1226"/>
                <a:gd name="T118" fmla="*/ 13423 w 15388"/>
                <a:gd name="T119" fmla="*/ 679 h 1226"/>
                <a:gd name="T120" fmla="*/ 14304 w 15388"/>
                <a:gd name="T121" fmla="*/ 957 h 1226"/>
                <a:gd name="T122" fmla="*/ 13970 w 15388"/>
                <a:gd name="T123" fmla="*/ 330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388" h="1226">
                  <a:moveTo>
                    <a:pt x="15108" y="125"/>
                  </a:moveTo>
                  <a:lnTo>
                    <a:pt x="15095" y="123"/>
                  </a:lnTo>
                  <a:lnTo>
                    <a:pt x="15084" y="120"/>
                  </a:lnTo>
                  <a:lnTo>
                    <a:pt x="15074" y="114"/>
                  </a:lnTo>
                  <a:lnTo>
                    <a:pt x="15064" y="107"/>
                  </a:lnTo>
                  <a:lnTo>
                    <a:pt x="15056" y="97"/>
                  </a:lnTo>
                  <a:lnTo>
                    <a:pt x="15050" y="86"/>
                  </a:lnTo>
                  <a:lnTo>
                    <a:pt x="15046" y="75"/>
                  </a:lnTo>
                  <a:lnTo>
                    <a:pt x="15045" y="62"/>
                  </a:lnTo>
                  <a:lnTo>
                    <a:pt x="15046" y="50"/>
                  </a:lnTo>
                  <a:lnTo>
                    <a:pt x="15050" y="38"/>
                  </a:lnTo>
                  <a:lnTo>
                    <a:pt x="15056" y="27"/>
                  </a:lnTo>
                  <a:lnTo>
                    <a:pt x="15064" y="18"/>
                  </a:lnTo>
                  <a:lnTo>
                    <a:pt x="15074" y="11"/>
                  </a:lnTo>
                  <a:lnTo>
                    <a:pt x="15084" y="5"/>
                  </a:lnTo>
                  <a:lnTo>
                    <a:pt x="15095" y="1"/>
                  </a:lnTo>
                  <a:lnTo>
                    <a:pt x="15108" y="0"/>
                  </a:lnTo>
                  <a:lnTo>
                    <a:pt x="15120" y="1"/>
                  </a:lnTo>
                  <a:lnTo>
                    <a:pt x="15132" y="5"/>
                  </a:lnTo>
                  <a:lnTo>
                    <a:pt x="15142" y="11"/>
                  </a:lnTo>
                  <a:lnTo>
                    <a:pt x="15152" y="18"/>
                  </a:lnTo>
                  <a:lnTo>
                    <a:pt x="15160" y="27"/>
                  </a:lnTo>
                  <a:lnTo>
                    <a:pt x="15166" y="38"/>
                  </a:lnTo>
                  <a:lnTo>
                    <a:pt x="15168" y="50"/>
                  </a:lnTo>
                  <a:lnTo>
                    <a:pt x="15170" y="62"/>
                  </a:lnTo>
                  <a:lnTo>
                    <a:pt x="15168" y="75"/>
                  </a:lnTo>
                  <a:lnTo>
                    <a:pt x="15166" y="86"/>
                  </a:lnTo>
                  <a:lnTo>
                    <a:pt x="15160" y="97"/>
                  </a:lnTo>
                  <a:lnTo>
                    <a:pt x="15152" y="107"/>
                  </a:lnTo>
                  <a:lnTo>
                    <a:pt x="15142" y="114"/>
                  </a:lnTo>
                  <a:lnTo>
                    <a:pt x="15132" y="120"/>
                  </a:lnTo>
                  <a:lnTo>
                    <a:pt x="15120" y="123"/>
                  </a:lnTo>
                  <a:lnTo>
                    <a:pt x="15108" y="125"/>
                  </a:lnTo>
                  <a:close/>
                  <a:moveTo>
                    <a:pt x="14835" y="125"/>
                  </a:moveTo>
                  <a:lnTo>
                    <a:pt x="14823" y="123"/>
                  </a:lnTo>
                  <a:lnTo>
                    <a:pt x="14811" y="120"/>
                  </a:lnTo>
                  <a:lnTo>
                    <a:pt x="14800" y="114"/>
                  </a:lnTo>
                  <a:lnTo>
                    <a:pt x="14790" y="107"/>
                  </a:lnTo>
                  <a:lnTo>
                    <a:pt x="14783" y="97"/>
                  </a:lnTo>
                  <a:lnTo>
                    <a:pt x="14777" y="86"/>
                  </a:lnTo>
                  <a:lnTo>
                    <a:pt x="14774" y="75"/>
                  </a:lnTo>
                  <a:lnTo>
                    <a:pt x="14772" y="62"/>
                  </a:lnTo>
                  <a:lnTo>
                    <a:pt x="14774" y="50"/>
                  </a:lnTo>
                  <a:lnTo>
                    <a:pt x="14777" y="38"/>
                  </a:lnTo>
                  <a:lnTo>
                    <a:pt x="14783" y="27"/>
                  </a:lnTo>
                  <a:lnTo>
                    <a:pt x="14790" y="18"/>
                  </a:lnTo>
                  <a:lnTo>
                    <a:pt x="14800" y="11"/>
                  </a:lnTo>
                  <a:lnTo>
                    <a:pt x="14811" y="5"/>
                  </a:lnTo>
                  <a:lnTo>
                    <a:pt x="14823" y="1"/>
                  </a:lnTo>
                  <a:lnTo>
                    <a:pt x="14835" y="0"/>
                  </a:lnTo>
                  <a:lnTo>
                    <a:pt x="14848" y="1"/>
                  </a:lnTo>
                  <a:lnTo>
                    <a:pt x="14859" y="5"/>
                  </a:lnTo>
                  <a:lnTo>
                    <a:pt x="14870" y="11"/>
                  </a:lnTo>
                  <a:lnTo>
                    <a:pt x="14879" y="18"/>
                  </a:lnTo>
                  <a:lnTo>
                    <a:pt x="14886" y="27"/>
                  </a:lnTo>
                  <a:lnTo>
                    <a:pt x="14892" y="38"/>
                  </a:lnTo>
                  <a:lnTo>
                    <a:pt x="14896" y="50"/>
                  </a:lnTo>
                  <a:lnTo>
                    <a:pt x="14897" y="62"/>
                  </a:lnTo>
                  <a:lnTo>
                    <a:pt x="14896" y="75"/>
                  </a:lnTo>
                  <a:lnTo>
                    <a:pt x="14892" y="86"/>
                  </a:lnTo>
                  <a:lnTo>
                    <a:pt x="14886" y="97"/>
                  </a:lnTo>
                  <a:lnTo>
                    <a:pt x="14879" y="107"/>
                  </a:lnTo>
                  <a:lnTo>
                    <a:pt x="14870" y="114"/>
                  </a:lnTo>
                  <a:lnTo>
                    <a:pt x="14859" y="120"/>
                  </a:lnTo>
                  <a:lnTo>
                    <a:pt x="14848" y="123"/>
                  </a:lnTo>
                  <a:lnTo>
                    <a:pt x="14835" y="125"/>
                  </a:lnTo>
                  <a:close/>
                  <a:moveTo>
                    <a:pt x="14811" y="701"/>
                  </a:moveTo>
                  <a:lnTo>
                    <a:pt x="15090" y="701"/>
                  </a:lnTo>
                  <a:lnTo>
                    <a:pt x="14951" y="367"/>
                  </a:lnTo>
                  <a:lnTo>
                    <a:pt x="14811" y="701"/>
                  </a:lnTo>
                  <a:close/>
                  <a:moveTo>
                    <a:pt x="14558" y="1011"/>
                  </a:moveTo>
                  <a:lnTo>
                    <a:pt x="14553" y="1006"/>
                  </a:lnTo>
                  <a:lnTo>
                    <a:pt x="14553" y="978"/>
                  </a:lnTo>
                  <a:lnTo>
                    <a:pt x="14558" y="973"/>
                  </a:lnTo>
                  <a:lnTo>
                    <a:pt x="14591" y="972"/>
                  </a:lnTo>
                  <a:lnTo>
                    <a:pt x="14610" y="969"/>
                  </a:lnTo>
                  <a:lnTo>
                    <a:pt x="14621" y="963"/>
                  </a:lnTo>
                  <a:lnTo>
                    <a:pt x="14631" y="955"/>
                  </a:lnTo>
                  <a:lnTo>
                    <a:pt x="14644" y="932"/>
                  </a:lnTo>
                  <a:lnTo>
                    <a:pt x="14668" y="884"/>
                  </a:lnTo>
                  <a:lnTo>
                    <a:pt x="14726" y="758"/>
                  </a:lnTo>
                  <a:lnTo>
                    <a:pt x="14876" y="417"/>
                  </a:lnTo>
                  <a:lnTo>
                    <a:pt x="14961" y="217"/>
                  </a:lnTo>
                  <a:lnTo>
                    <a:pt x="14997" y="217"/>
                  </a:lnTo>
                  <a:lnTo>
                    <a:pt x="15233" y="773"/>
                  </a:lnTo>
                  <a:lnTo>
                    <a:pt x="15264" y="847"/>
                  </a:lnTo>
                  <a:lnTo>
                    <a:pt x="15297" y="915"/>
                  </a:lnTo>
                  <a:lnTo>
                    <a:pt x="15311" y="944"/>
                  </a:lnTo>
                  <a:lnTo>
                    <a:pt x="15321" y="958"/>
                  </a:lnTo>
                  <a:lnTo>
                    <a:pt x="15329" y="964"/>
                  </a:lnTo>
                  <a:lnTo>
                    <a:pt x="15339" y="969"/>
                  </a:lnTo>
                  <a:lnTo>
                    <a:pt x="15354" y="972"/>
                  </a:lnTo>
                  <a:lnTo>
                    <a:pt x="15384" y="973"/>
                  </a:lnTo>
                  <a:lnTo>
                    <a:pt x="15388" y="1006"/>
                  </a:lnTo>
                  <a:lnTo>
                    <a:pt x="15279" y="1005"/>
                  </a:lnTo>
                  <a:lnTo>
                    <a:pt x="15095" y="1011"/>
                  </a:lnTo>
                  <a:lnTo>
                    <a:pt x="15090" y="978"/>
                  </a:lnTo>
                  <a:lnTo>
                    <a:pt x="15172" y="968"/>
                  </a:lnTo>
                  <a:lnTo>
                    <a:pt x="15179" y="966"/>
                  </a:lnTo>
                  <a:lnTo>
                    <a:pt x="15184" y="961"/>
                  </a:lnTo>
                  <a:lnTo>
                    <a:pt x="15186" y="956"/>
                  </a:lnTo>
                  <a:lnTo>
                    <a:pt x="15188" y="949"/>
                  </a:lnTo>
                  <a:lnTo>
                    <a:pt x="15185" y="934"/>
                  </a:lnTo>
                  <a:lnTo>
                    <a:pt x="15180" y="916"/>
                  </a:lnTo>
                  <a:lnTo>
                    <a:pt x="15112" y="749"/>
                  </a:lnTo>
                  <a:lnTo>
                    <a:pt x="14792" y="749"/>
                  </a:lnTo>
                  <a:lnTo>
                    <a:pt x="14732" y="890"/>
                  </a:lnTo>
                  <a:lnTo>
                    <a:pt x="14720" y="922"/>
                  </a:lnTo>
                  <a:lnTo>
                    <a:pt x="14715" y="945"/>
                  </a:lnTo>
                  <a:lnTo>
                    <a:pt x="14716" y="952"/>
                  </a:lnTo>
                  <a:lnTo>
                    <a:pt x="14718" y="957"/>
                  </a:lnTo>
                  <a:lnTo>
                    <a:pt x="14730" y="966"/>
                  </a:lnTo>
                  <a:lnTo>
                    <a:pt x="14740" y="969"/>
                  </a:lnTo>
                  <a:lnTo>
                    <a:pt x="14757" y="972"/>
                  </a:lnTo>
                  <a:lnTo>
                    <a:pt x="14805" y="973"/>
                  </a:lnTo>
                  <a:lnTo>
                    <a:pt x="14811" y="978"/>
                  </a:lnTo>
                  <a:lnTo>
                    <a:pt x="14811" y="1006"/>
                  </a:lnTo>
                  <a:lnTo>
                    <a:pt x="14681" y="1006"/>
                  </a:lnTo>
                  <a:lnTo>
                    <a:pt x="14620" y="1008"/>
                  </a:lnTo>
                  <a:lnTo>
                    <a:pt x="14558" y="1011"/>
                  </a:lnTo>
                  <a:close/>
                  <a:moveTo>
                    <a:pt x="0" y="229"/>
                  </a:moveTo>
                  <a:lnTo>
                    <a:pt x="163" y="229"/>
                  </a:lnTo>
                  <a:lnTo>
                    <a:pt x="322" y="224"/>
                  </a:lnTo>
                  <a:lnTo>
                    <a:pt x="326" y="257"/>
                  </a:lnTo>
                  <a:lnTo>
                    <a:pt x="288" y="261"/>
                  </a:lnTo>
                  <a:lnTo>
                    <a:pt x="263" y="264"/>
                  </a:lnTo>
                  <a:lnTo>
                    <a:pt x="253" y="265"/>
                  </a:lnTo>
                  <a:lnTo>
                    <a:pt x="245" y="266"/>
                  </a:lnTo>
                  <a:lnTo>
                    <a:pt x="233" y="272"/>
                  </a:lnTo>
                  <a:lnTo>
                    <a:pt x="224" y="282"/>
                  </a:lnTo>
                  <a:lnTo>
                    <a:pt x="220" y="300"/>
                  </a:lnTo>
                  <a:lnTo>
                    <a:pt x="217" y="327"/>
                  </a:lnTo>
                  <a:lnTo>
                    <a:pt x="217" y="362"/>
                  </a:lnTo>
                  <a:lnTo>
                    <a:pt x="216" y="489"/>
                  </a:lnTo>
                  <a:lnTo>
                    <a:pt x="216" y="666"/>
                  </a:lnTo>
                  <a:lnTo>
                    <a:pt x="217" y="741"/>
                  </a:lnTo>
                  <a:lnTo>
                    <a:pt x="220" y="793"/>
                  </a:lnTo>
                  <a:lnTo>
                    <a:pt x="226" y="830"/>
                  </a:lnTo>
                  <a:lnTo>
                    <a:pt x="235" y="861"/>
                  </a:lnTo>
                  <a:lnTo>
                    <a:pt x="241" y="876"/>
                  </a:lnTo>
                  <a:lnTo>
                    <a:pt x="250" y="888"/>
                  </a:lnTo>
                  <a:lnTo>
                    <a:pt x="259" y="900"/>
                  </a:lnTo>
                  <a:lnTo>
                    <a:pt x="271" y="909"/>
                  </a:lnTo>
                  <a:lnTo>
                    <a:pt x="284" y="919"/>
                  </a:lnTo>
                  <a:lnTo>
                    <a:pt x="301" y="928"/>
                  </a:lnTo>
                  <a:lnTo>
                    <a:pt x="319" y="936"/>
                  </a:lnTo>
                  <a:lnTo>
                    <a:pt x="341" y="943"/>
                  </a:lnTo>
                  <a:lnTo>
                    <a:pt x="365" y="949"/>
                  </a:lnTo>
                  <a:lnTo>
                    <a:pt x="389" y="952"/>
                  </a:lnTo>
                  <a:lnTo>
                    <a:pt x="415" y="955"/>
                  </a:lnTo>
                  <a:lnTo>
                    <a:pt x="444" y="956"/>
                  </a:lnTo>
                  <a:lnTo>
                    <a:pt x="474" y="955"/>
                  </a:lnTo>
                  <a:lnTo>
                    <a:pt x="503" y="951"/>
                  </a:lnTo>
                  <a:lnTo>
                    <a:pt x="530" y="946"/>
                  </a:lnTo>
                  <a:lnTo>
                    <a:pt x="558" y="938"/>
                  </a:lnTo>
                  <a:lnTo>
                    <a:pt x="582" y="930"/>
                  </a:lnTo>
                  <a:lnTo>
                    <a:pt x="604" y="918"/>
                  </a:lnTo>
                  <a:lnTo>
                    <a:pt x="623" y="904"/>
                  </a:lnTo>
                  <a:lnTo>
                    <a:pt x="638" y="890"/>
                  </a:lnTo>
                  <a:lnTo>
                    <a:pt x="650" y="872"/>
                  </a:lnTo>
                  <a:lnTo>
                    <a:pt x="661" y="853"/>
                  </a:lnTo>
                  <a:lnTo>
                    <a:pt x="668" y="830"/>
                  </a:lnTo>
                  <a:lnTo>
                    <a:pt x="674" y="805"/>
                  </a:lnTo>
                  <a:lnTo>
                    <a:pt x="680" y="743"/>
                  </a:lnTo>
                  <a:lnTo>
                    <a:pt x="683" y="660"/>
                  </a:lnTo>
                  <a:lnTo>
                    <a:pt x="683" y="489"/>
                  </a:lnTo>
                  <a:lnTo>
                    <a:pt x="682" y="371"/>
                  </a:lnTo>
                  <a:lnTo>
                    <a:pt x="679" y="312"/>
                  </a:lnTo>
                  <a:lnTo>
                    <a:pt x="677" y="294"/>
                  </a:lnTo>
                  <a:lnTo>
                    <a:pt x="674" y="284"/>
                  </a:lnTo>
                  <a:lnTo>
                    <a:pt x="667" y="275"/>
                  </a:lnTo>
                  <a:lnTo>
                    <a:pt x="655" y="267"/>
                  </a:lnTo>
                  <a:lnTo>
                    <a:pt x="646" y="264"/>
                  </a:lnTo>
                  <a:lnTo>
                    <a:pt x="629" y="263"/>
                  </a:lnTo>
                  <a:lnTo>
                    <a:pt x="577" y="260"/>
                  </a:lnTo>
                  <a:lnTo>
                    <a:pt x="572" y="229"/>
                  </a:lnTo>
                  <a:lnTo>
                    <a:pt x="577" y="224"/>
                  </a:lnTo>
                  <a:lnTo>
                    <a:pt x="708" y="229"/>
                  </a:lnTo>
                  <a:lnTo>
                    <a:pt x="762" y="228"/>
                  </a:lnTo>
                  <a:lnTo>
                    <a:pt x="839" y="224"/>
                  </a:lnTo>
                  <a:lnTo>
                    <a:pt x="844" y="229"/>
                  </a:lnTo>
                  <a:lnTo>
                    <a:pt x="844" y="255"/>
                  </a:lnTo>
                  <a:lnTo>
                    <a:pt x="839" y="260"/>
                  </a:lnTo>
                  <a:lnTo>
                    <a:pt x="772" y="264"/>
                  </a:lnTo>
                  <a:lnTo>
                    <a:pt x="757" y="267"/>
                  </a:lnTo>
                  <a:lnTo>
                    <a:pt x="749" y="273"/>
                  </a:lnTo>
                  <a:lnTo>
                    <a:pt x="744" y="281"/>
                  </a:lnTo>
                  <a:lnTo>
                    <a:pt x="739" y="293"/>
                  </a:lnTo>
                  <a:lnTo>
                    <a:pt x="737" y="317"/>
                  </a:lnTo>
                  <a:lnTo>
                    <a:pt x="736" y="365"/>
                  </a:lnTo>
                  <a:lnTo>
                    <a:pt x="733" y="489"/>
                  </a:lnTo>
                  <a:lnTo>
                    <a:pt x="733" y="657"/>
                  </a:lnTo>
                  <a:lnTo>
                    <a:pt x="732" y="747"/>
                  </a:lnTo>
                  <a:lnTo>
                    <a:pt x="726" y="817"/>
                  </a:lnTo>
                  <a:lnTo>
                    <a:pt x="721" y="844"/>
                  </a:lnTo>
                  <a:lnTo>
                    <a:pt x="714" y="870"/>
                  </a:lnTo>
                  <a:lnTo>
                    <a:pt x="703" y="892"/>
                  </a:lnTo>
                  <a:lnTo>
                    <a:pt x="691" y="912"/>
                  </a:lnTo>
                  <a:lnTo>
                    <a:pt x="662" y="946"/>
                  </a:lnTo>
                  <a:lnTo>
                    <a:pt x="646" y="961"/>
                  </a:lnTo>
                  <a:lnTo>
                    <a:pt x="628" y="974"/>
                  </a:lnTo>
                  <a:lnTo>
                    <a:pt x="608" y="986"/>
                  </a:lnTo>
                  <a:lnTo>
                    <a:pt x="586" y="997"/>
                  </a:lnTo>
                  <a:lnTo>
                    <a:pt x="534" y="1014"/>
                  </a:lnTo>
                  <a:lnTo>
                    <a:pt x="504" y="1020"/>
                  </a:lnTo>
                  <a:lnTo>
                    <a:pt x="475" y="1023"/>
                  </a:lnTo>
                  <a:lnTo>
                    <a:pt x="414" y="1027"/>
                  </a:lnTo>
                  <a:lnTo>
                    <a:pt x="377" y="1026"/>
                  </a:lnTo>
                  <a:lnTo>
                    <a:pt x="341" y="1022"/>
                  </a:lnTo>
                  <a:lnTo>
                    <a:pt x="308" y="1017"/>
                  </a:lnTo>
                  <a:lnTo>
                    <a:pt x="277" y="1010"/>
                  </a:lnTo>
                  <a:lnTo>
                    <a:pt x="248" y="1000"/>
                  </a:lnTo>
                  <a:lnTo>
                    <a:pt x="223" y="990"/>
                  </a:lnTo>
                  <a:lnTo>
                    <a:pt x="202" y="978"/>
                  </a:lnTo>
                  <a:lnTo>
                    <a:pt x="184" y="964"/>
                  </a:lnTo>
                  <a:lnTo>
                    <a:pt x="167" y="950"/>
                  </a:lnTo>
                  <a:lnTo>
                    <a:pt x="154" y="936"/>
                  </a:lnTo>
                  <a:lnTo>
                    <a:pt x="148" y="928"/>
                  </a:lnTo>
                  <a:lnTo>
                    <a:pt x="143" y="920"/>
                  </a:lnTo>
                  <a:lnTo>
                    <a:pt x="134" y="904"/>
                  </a:lnTo>
                  <a:lnTo>
                    <a:pt x="127" y="889"/>
                  </a:lnTo>
                  <a:lnTo>
                    <a:pt x="121" y="871"/>
                  </a:lnTo>
                  <a:lnTo>
                    <a:pt x="119" y="861"/>
                  </a:lnTo>
                  <a:lnTo>
                    <a:pt x="118" y="852"/>
                  </a:lnTo>
                  <a:lnTo>
                    <a:pt x="114" y="831"/>
                  </a:lnTo>
                  <a:lnTo>
                    <a:pt x="112" y="777"/>
                  </a:lnTo>
                  <a:lnTo>
                    <a:pt x="110" y="702"/>
                  </a:lnTo>
                  <a:lnTo>
                    <a:pt x="110" y="489"/>
                  </a:lnTo>
                  <a:lnTo>
                    <a:pt x="109" y="381"/>
                  </a:lnTo>
                  <a:lnTo>
                    <a:pt x="108" y="330"/>
                  </a:lnTo>
                  <a:lnTo>
                    <a:pt x="106" y="301"/>
                  </a:lnTo>
                  <a:lnTo>
                    <a:pt x="103" y="285"/>
                  </a:lnTo>
                  <a:lnTo>
                    <a:pt x="98" y="276"/>
                  </a:lnTo>
                  <a:lnTo>
                    <a:pt x="90" y="271"/>
                  </a:lnTo>
                  <a:lnTo>
                    <a:pt x="78" y="266"/>
                  </a:lnTo>
                  <a:lnTo>
                    <a:pt x="52" y="263"/>
                  </a:lnTo>
                  <a:lnTo>
                    <a:pt x="5" y="260"/>
                  </a:lnTo>
                  <a:lnTo>
                    <a:pt x="0" y="229"/>
                  </a:lnTo>
                  <a:close/>
                  <a:moveTo>
                    <a:pt x="901" y="1010"/>
                  </a:moveTo>
                  <a:lnTo>
                    <a:pt x="896" y="1005"/>
                  </a:lnTo>
                  <a:lnTo>
                    <a:pt x="896" y="980"/>
                  </a:lnTo>
                  <a:lnTo>
                    <a:pt x="901" y="975"/>
                  </a:lnTo>
                  <a:lnTo>
                    <a:pt x="931" y="974"/>
                  </a:lnTo>
                  <a:lnTo>
                    <a:pt x="955" y="972"/>
                  </a:lnTo>
                  <a:lnTo>
                    <a:pt x="972" y="967"/>
                  </a:lnTo>
                  <a:lnTo>
                    <a:pt x="978" y="964"/>
                  </a:lnTo>
                  <a:lnTo>
                    <a:pt x="982" y="961"/>
                  </a:lnTo>
                  <a:lnTo>
                    <a:pt x="986" y="950"/>
                  </a:lnTo>
                  <a:lnTo>
                    <a:pt x="989" y="936"/>
                  </a:lnTo>
                  <a:lnTo>
                    <a:pt x="994" y="858"/>
                  </a:lnTo>
                  <a:lnTo>
                    <a:pt x="995" y="771"/>
                  </a:lnTo>
                  <a:lnTo>
                    <a:pt x="995" y="325"/>
                  </a:lnTo>
                  <a:lnTo>
                    <a:pt x="992" y="300"/>
                  </a:lnTo>
                  <a:lnTo>
                    <a:pt x="989" y="290"/>
                  </a:lnTo>
                  <a:lnTo>
                    <a:pt x="985" y="283"/>
                  </a:lnTo>
                  <a:lnTo>
                    <a:pt x="979" y="277"/>
                  </a:lnTo>
                  <a:lnTo>
                    <a:pt x="973" y="272"/>
                  </a:lnTo>
                  <a:lnTo>
                    <a:pt x="956" y="266"/>
                  </a:lnTo>
                  <a:lnTo>
                    <a:pt x="932" y="263"/>
                  </a:lnTo>
                  <a:lnTo>
                    <a:pt x="896" y="261"/>
                  </a:lnTo>
                  <a:lnTo>
                    <a:pt x="892" y="231"/>
                  </a:lnTo>
                  <a:lnTo>
                    <a:pt x="896" y="227"/>
                  </a:lnTo>
                  <a:lnTo>
                    <a:pt x="997" y="229"/>
                  </a:lnTo>
                  <a:lnTo>
                    <a:pt x="1088" y="227"/>
                  </a:lnTo>
                  <a:lnTo>
                    <a:pt x="1265" y="456"/>
                  </a:lnTo>
                  <a:lnTo>
                    <a:pt x="1524" y="781"/>
                  </a:lnTo>
                  <a:lnTo>
                    <a:pt x="1572" y="838"/>
                  </a:lnTo>
                  <a:lnTo>
                    <a:pt x="1620" y="892"/>
                  </a:lnTo>
                  <a:lnTo>
                    <a:pt x="1620" y="464"/>
                  </a:lnTo>
                  <a:lnTo>
                    <a:pt x="1619" y="380"/>
                  </a:lnTo>
                  <a:lnTo>
                    <a:pt x="1616" y="326"/>
                  </a:lnTo>
                  <a:lnTo>
                    <a:pt x="1614" y="297"/>
                  </a:lnTo>
                  <a:lnTo>
                    <a:pt x="1610" y="283"/>
                  </a:lnTo>
                  <a:lnTo>
                    <a:pt x="1604" y="273"/>
                  </a:lnTo>
                  <a:lnTo>
                    <a:pt x="1594" y="269"/>
                  </a:lnTo>
                  <a:lnTo>
                    <a:pt x="1578" y="265"/>
                  </a:lnTo>
                  <a:lnTo>
                    <a:pt x="1555" y="263"/>
                  </a:lnTo>
                  <a:lnTo>
                    <a:pt x="1526" y="261"/>
                  </a:lnTo>
                  <a:lnTo>
                    <a:pt x="1522" y="231"/>
                  </a:lnTo>
                  <a:lnTo>
                    <a:pt x="1526" y="227"/>
                  </a:lnTo>
                  <a:lnTo>
                    <a:pt x="1580" y="228"/>
                  </a:lnTo>
                  <a:lnTo>
                    <a:pt x="1654" y="229"/>
                  </a:lnTo>
                  <a:lnTo>
                    <a:pt x="1764" y="227"/>
                  </a:lnTo>
                  <a:lnTo>
                    <a:pt x="1769" y="231"/>
                  </a:lnTo>
                  <a:lnTo>
                    <a:pt x="1769" y="257"/>
                  </a:lnTo>
                  <a:lnTo>
                    <a:pt x="1709" y="265"/>
                  </a:lnTo>
                  <a:lnTo>
                    <a:pt x="1692" y="270"/>
                  </a:lnTo>
                  <a:lnTo>
                    <a:pt x="1684" y="277"/>
                  </a:lnTo>
                  <a:lnTo>
                    <a:pt x="1679" y="288"/>
                  </a:lnTo>
                  <a:lnTo>
                    <a:pt x="1676" y="301"/>
                  </a:lnTo>
                  <a:lnTo>
                    <a:pt x="1673" y="378"/>
                  </a:lnTo>
                  <a:lnTo>
                    <a:pt x="1670" y="464"/>
                  </a:lnTo>
                  <a:lnTo>
                    <a:pt x="1670" y="728"/>
                  </a:lnTo>
                  <a:lnTo>
                    <a:pt x="1672" y="879"/>
                  </a:lnTo>
                  <a:lnTo>
                    <a:pt x="1673" y="1029"/>
                  </a:lnTo>
                  <a:lnTo>
                    <a:pt x="1636" y="1020"/>
                  </a:lnTo>
                  <a:lnTo>
                    <a:pt x="1578" y="1006"/>
                  </a:lnTo>
                  <a:lnTo>
                    <a:pt x="1538" y="960"/>
                  </a:lnTo>
                  <a:lnTo>
                    <a:pt x="1421" y="816"/>
                  </a:lnTo>
                  <a:lnTo>
                    <a:pt x="1045" y="348"/>
                  </a:lnTo>
                  <a:lnTo>
                    <a:pt x="1045" y="771"/>
                  </a:lnTo>
                  <a:lnTo>
                    <a:pt x="1048" y="862"/>
                  </a:lnTo>
                  <a:lnTo>
                    <a:pt x="1049" y="915"/>
                  </a:lnTo>
                  <a:lnTo>
                    <a:pt x="1052" y="942"/>
                  </a:lnTo>
                  <a:lnTo>
                    <a:pt x="1060" y="961"/>
                  </a:lnTo>
                  <a:lnTo>
                    <a:pt x="1066" y="966"/>
                  </a:lnTo>
                  <a:lnTo>
                    <a:pt x="1079" y="970"/>
                  </a:lnTo>
                  <a:lnTo>
                    <a:pt x="1100" y="974"/>
                  </a:lnTo>
                  <a:lnTo>
                    <a:pt x="1139" y="975"/>
                  </a:lnTo>
                  <a:lnTo>
                    <a:pt x="1144" y="1005"/>
                  </a:lnTo>
                  <a:lnTo>
                    <a:pt x="1102" y="1006"/>
                  </a:lnTo>
                  <a:lnTo>
                    <a:pt x="1046" y="1006"/>
                  </a:lnTo>
                  <a:lnTo>
                    <a:pt x="968" y="1008"/>
                  </a:lnTo>
                  <a:lnTo>
                    <a:pt x="901" y="1010"/>
                  </a:lnTo>
                  <a:close/>
                  <a:moveTo>
                    <a:pt x="1840" y="224"/>
                  </a:moveTo>
                  <a:lnTo>
                    <a:pt x="1908" y="227"/>
                  </a:lnTo>
                  <a:lnTo>
                    <a:pt x="1998" y="229"/>
                  </a:lnTo>
                  <a:lnTo>
                    <a:pt x="2156" y="224"/>
                  </a:lnTo>
                  <a:lnTo>
                    <a:pt x="2161" y="257"/>
                  </a:lnTo>
                  <a:lnTo>
                    <a:pt x="2123" y="261"/>
                  </a:lnTo>
                  <a:lnTo>
                    <a:pt x="2097" y="264"/>
                  </a:lnTo>
                  <a:lnTo>
                    <a:pt x="2088" y="265"/>
                  </a:lnTo>
                  <a:lnTo>
                    <a:pt x="2079" y="266"/>
                  </a:lnTo>
                  <a:lnTo>
                    <a:pt x="2067" y="272"/>
                  </a:lnTo>
                  <a:lnTo>
                    <a:pt x="2059" y="282"/>
                  </a:lnTo>
                  <a:lnTo>
                    <a:pt x="2054" y="300"/>
                  </a:lnTo>
                  <a:lnTo>
                    <a:pt x="2053" y="327"/>
                  </a:lnTo>
                  <a:lnTo>
                    <a:pt x="2052" y="362"/>
                  </a:lnTo>
                  <a:lnTo>
                    <a:pt x="2051" y="489"/>
                  </a:lnTo>
                  <a:lnTo>
                    <a:pt x="2051" y="746"/>
                  </a:lnTo>
                  <a:lnTo>
                    <a:pt x="2051" y="854"/>
                  </a:lnTo>
                  <a:lnTo>
                    <a:pt x="2052" y="906"/>
                  </a:lnTo>
                  <a:lnTo>
                    <a:pt x="2054" y="934"/>
                  </a:lnTo>
                  <a:lnTo>
                    <a:pt x="2058" y="950"/>
                  </a:lnTo>
                  <a:lnTo>
                    <a:pt x="2063" y="958"/>
                  </a:lnTo>
                  <a:lnTo>
                    <a:pt x="2070" y="964"/>
                  </a:lnTo>
                  <a:lnTo>
                    <a:pt x="2083" y="969"/>
                  </a:lnTo>
                  <a:lnTo>
                    <a:pt x="2108" y="973"/>
                  </a:lnTo>
                  <a:lnTo>
                    <a:pt x="2156" y="975"/>
                  </a:lnTo>
                  <a:lnTo>
                    <a:pt x="2161" y="1006"/>
                  </a:lnTo>
                  <a:lnTo>
                    <a:pt x="2059" y="1008"/>
                  </a:lnTo>
                  <a:lnTo>
                    <a:pt x="1998" y="1006"/>
                  </a:lnTo>
                  <a:lnTo>
                    <a:pt x="1840" y="1011"/>
                  </a:lnTo>
                  <a:lnTo>
                    <a:pt x="1835" y="979"/>
                  </a:lnTo>
                  <a:lnTo>
                    <a:pt x="1908" y="969"/>
                  </a:lnTo>
                  <a:lnTo>
                    <a:pt x="1922" y="966"/>
                  </a:lnTo>
                  <a:lnTo>
                    <a:pt x="1931" y="961"/>
                  </a:lnTo>
                  <a:lnTo>
                    <a:pt x="1933" y="958"/>
                  </a:lnTo>
                  <a:lnTo>
                    <a:pt x="1937" y="954"/>
                  </a:lnTo>
                  <a:lnTo>
                    <a:pt x="1940" y="939"/>
                  </a:lnTo>
                  <a:lnTo>
                    <a:pt x="1943" y="912"/>
                  </a:lnTo>
                  <a:lnTo>
                    <a:pt x="1944" y="862"/>
                  </a:lnTo>
                  <a:lnTo>
                    <a:pt x="1945" y="746"/>
                  </a:lnTo>
                  <a:lnTo>
                    <a:pt x="1945" y="489"/>
                  </a:lnTo>
                  <a:lnTo>
                    <a:pt x="1944" y="381"/>
                  </a:lnTo>
                  <a:lnTo>
                    <a:pt x="1943" y="330"/>
                  </a:lnTo>
                  <a:lnTo>
                    <a:pt x="1940" y="301"/>
                  </a:lnTo>
                  <a:lnTo>
                    <a:pt x="1938" y="285"/>
                  </a:lnTo>
                  <a:lnTo>
                    <a:pt x="1933" y="276"/>
                  </a:lnTo>
                  <a:lnTo>
                    <a:pt x="1926" y="271"/>
                  </a:lnTo>
                  <a:lnTo>
                    <a:pt x="1913" y="266"/>
                  </a:lnTo>
                  <a:lnTo>
                    <a:pt x="1888" y="263"/>
                  </a:lnTo>
                  <a:lnTo>
                    <a:pt x="1840" y="260"/>
                  </a:lnTo>
                  <a:lnTo>
                    <a:pt x="1835" y="229"/>
                  </a:lnTo>
                  <a:lnTo>
                    <a:pt x="1840" y="224"/>
                  </a:lnTo>
                  <a:close/>
                  <a:moveTo>
                    <a:pt x="2569" y="1016"/>
                  </a:moveTo>
                  <a:lnTo>
                    <a:pt x="2499" y="830"/>
                  </a:lnTo>
                  <a:lnTo>
                    <a:pt x="2312" y="365"/>
                  </a:lnTo>
                  <a:lnTo>
                    <a:pt x="2286" y="302"/>
                  </a:lnTo>
                  <a:lnTo>
                    <a:pt x="2271" y="275"/>
                  </a:lnTo>
                  <a:lnTo>
                    <a:pt x="2264" y="270"/>
                  </a:lnTo>
                  <a:lnTo>
                    <a:pt x="2251" y="266"/>
                  </a:lnTo>
                  <a:lnTo>
                    <a:pt x="2231" y="263"/>
                  </a:lnTo>
                  <a:lnTo>
                    <a:pt x="2205" y="260"/>
                  </a:lnTo>
                  <a:lnTo>
                    <a:pt x="2199" y="255"/>
                  </a:lnTo>
                  <a:lnTo>
                    <a:pt x="2199" y="229"/>
                  </a:lnTo>
                  <a:lnTo>
                    <a:pt x="2205" y="224"/>
                  </a:lnTo>
                  <a:lnTo>
                    <a:pt x="2283" y="228"/>
                  </a:lnTo>
                  <a:lnTo>
                    <a:pt x="2349" y="229"/>
                  </a:lnTo>
                  <a:lnTo>
                    <a:pt x="2413" y="228"/>
                  </a:lnTo>
                  <a:lnTo>
                    <a:pt x="2496" y="224"/>
                  </a:lnTo>
                  <a:lnTo>
                    <a:pt x="2499" y="259"/>
                  </a:lnTo>
                  <a:lnTo>
                    <a:pt x="2443" y="264"/>
                  </a:lnTo>
                  <a:lnTo>
                    <a:pt x="2415" y="269"/>
                  </a:lnTo>
                  <a:lnTo>
                    <a:pt x="2409" y="271"/>
                  </a:lnTo>
                  <a:lnTo>
                    <a:pt x="2406" y="275"/>
                  </a:lnTo>
                  <a:lnTo>
                    <a:pt x="2403" y="278"/>
                  </a:lnTo>
                  <a:lnTo>
                    <a:pt x="2402" y="284"/>
                  </a:lnTo>
                  <a:lnTo>
                    <a:pt x="2407" y="302"/>
                  </a:lnTo>
                  <a:lnTo>
                    <a:pt x="2420" y="343"/>
                  </a:lnTo>
                  <a:lnTo>
                    <a:pt x="2451" y="431"/>
                  </a:lnTo>
                  <a:lnTo>
                    <a:pt x="2625" y="868"/>
                  </a:lnTo>
                  <a:lnTo>
                    <a:pt x="2769" y="506"/>
                  </a:lnTo>
                  <a:lnTo>
                    <a:pt x="2813" y="386"/>
                  </a:lnTo>
                  <a:lnTo>
                    <a:pt x="2834" y="320"/>
                  </a:lnTo>
                  <a:lnTo>
                    <a:pt x="2841" y="287"/>
                  </a:lnTo>
                  <a:lnTo>
                    <a:pt x="2841" y="281"/>
                  </a:lnTo>
                  <a:lnTo>
                    <a:pt x="2839" y="276"/>
                  </a:lnTo>
                  <a:lnTo>
                    <a:pt x="2828" y="270"/>
                  </a:lnTo>
                  <a:lnTo>
                    <a:pt x="2802" y="265"/>
                  </a:lnTo>
                  <a:lnTo>
                    <a:pt x="2748" y="260"/>
                  </a:lnTo>
                  <a:lnTo>
                    <a:pt x="2742" y="255"/>
                  </a:lnTo>
                  <a:lnTo>
                    <a:pt x="2742" y="229"/>
                  </a:lnTo>
                  <a:lnTo>
                    <a:pt x="2748" y="224"/>
                  </a:lnTo>
                  <a:lnTo>
                    <a:pt x="2870" y="229"/>
                  </a:lnTo>
                  <a:lnTo>
                    <a:pt x="2983" y="224"/>
                  </a:lnTo>
                  <a:lnTo>
                    <a:pt x="2987" y="255"/>
                  </a:lnTo>
                  <a:lnTo>
                    <a:pt x="2951" y="261"/>
                  </a:lnTo>
                  <a:lnTo>
                    <a:pt x="2941" y="264"/>
                  </a:lnTo>
                  <a:lnTo>
                    <a:pt x="2934" y="266"/>
                  </a:lnTo>
                  <a:lnTo>
                    <a:pt x="2927" y="272"/>
                  </a:lnTo>
                  <a:lnTo>
                    <a:pt x="2919" y="283"/>
                  </a:lnTo>
                  <a:lnTo>
                    <a:pt x="2880" y="371"/>
                  </a:lnTo>
                  <a:lnTo>
                    <a:pt x="2707" y="795"/>
                  </a:lnTo>
                  <a:lnTo>
                    <a:pt x="2658" y="922"/>
                  </a:lnTo>
                  <a:lnTo>
                    <a:pt x="2640" y="973"/>
                  </a:lnTo>
                  <a:lnTo>
                    <a:pt x="2625" y="1016"/>
                  </a:lnTo>
                  <a:lnTo>
                    <a:pt x="2569" y="1016"/>
                  </a:lnTo>
                  <a:close/>
                  <a:moveTo>
                    <a:pt x="3047" y="229"/>
                  </a:moveTo>
                  <a:lnTo>
                    <a:pt x="3295" y="228"/>
                  </a:lnTo>
                  <a:lnTo>
                    <a:pt x="3467" y="227"/>
                  </a:lnTo>
                  <a:lnTo>
                    <a:pt x="3618" y="224"/>
                  </a:lnTo>
                  <a:lnTo>
                    <a:pt x="3608" y="296"/>
                  </a:lnTo>
                  <a:lnTo>
                    <a:pt x="3600" y="395"/>
                  </a:lnTo>
                  <a:lnTo>
                    <a:pt x="3570" y="399"/>
                  </a:lnTo>
                  <a:lnTo>
                    <a:pt x="3565" y="395"/>
                  </a:lnTo>
                  <a:lnTo>
                    <a:pt x="3565" y="386"/>
                  </a:lnTo>
                  <a:lnTo>
                    <a:pt x="3564" y="341"/>
                  </a:lnTo>
                  <a:lnTo>
                    <a:pt x="3558" y="296"/>
                  </a:lnTo>
                  <a:lnTo>
                    <a:pt x="3539" y="289"/>
                  </a:lnTo>
                  <a:lnTo>
                    <a:pt x="3516" y="284"/>
                  </a:lnTo>
                  <a:lnTo>
                    <a:pt x="3491" y="279"/>
                  </a:lnTo>
                  <a:lnTo>
                    <a:pt x="3462" y="276"/>
                  </a:lnTo>
                  <a:lnTo>
                    <a:pt x="3408" y="273"/>
                  </a:lnTo>
                  <a:lnTo>
                    <a:pt x="3368" y="272"/>
                  </a:lnTo>
                  <a:lnTo>
                    <a:pt x="3319" y="273"/>
                  </a:lnTo>
                  <a:lnTo>
                    <a:pt x="3257" y="278"/>
                  </a:lnTo>
                  <a:lnTo>
                    <a:pt x="3254" y="366"/>
                  </a:lnTo>
                  <a:lnTo>
                    <a:pt x="3253" y="468"/>
                  </a:lnTo>
                  <a:lnTo>
                    <a:pt x="3252" y="579"/>
                  </a:lnTo>
                  <a:lnTo>
                    <a:pt x="3361" y="583"/>
                  </a:lnTo>
                  <a:lnTo>
                    <a:pt x="3408" y="582"/>
                  </a:lnTo>
                  <a:lnTo>
                    <a:pt x="3446" y="579"/>
                  </a:lnTo>
                  <a:lnTo>
                    <a:pt x="3474" y="577"/>
                  </a:lnTo>
                  <a:lnTo>
                    <a:pt x="3487" y="573"/>
                  </a:lnTo>
                  <a:lnTo>
                    <a:pt x="3492" y="567"/>
                  </a:lnTo>
                  <a:lnTo>
                    <a:pt x="3495" y="559"/>
                  </a:lnTo>
                  <a:lnTo>
                    <a:pt x="3499" y="545"/>
                  </a:lnTo>
                  <a:lnTo>
                    <a:pt x="3501" y="523"/>
                  </a:lnTo>
                  <a:lnTo>
                    <a:pt x="3503" y="488"/>
                  </a:lnTo>
                  <a:lnTo>
                    <a:pt x="3533" y="485"/>
                  </a:lnTo>
                  <a:lnTo>
                    <a:pt x="3535" y="517"/>
                  </a:lnTo>
                  <a:lnTo>
                    <a:pt x="3536" y="548"/>
                  </a:lnTo>
                  <a:lnTo>
                    <a:pt x="3535" y="609"/>
                  </a:lnTo>
                  <a:lnTo>
                    <a:pt x="3537" y="734"/>
                  </a:lnTo>
                  <a:lnTo>
                    <a:pt x="3507" y="739"/>
                  </a:lnTo>
                  <a:lnTo>
                    <a:pt x="3499" y="701"/>
                  </a:lnTo>
                  <a:lnTo>
                    <a:pt x="3492" y="655"/>
                  </a:lnTo>
                  <a:lnTo>
                    <a:pt x="3488" y="648"/>
                  </a:lnTo>
                  <a:lnTo>
                    <a:pt x="3482" y="642"/>
                  </a:lnTo>
                  <a:lnTo>
                    <a:pt x="3476" y="639"/>
                  </a:lnTo>
                  <a:lnTo>
                    <a:pt x="3468" y="637"/>
                  </a:lnTo>
                  <a:lnTo>
                    <a:pt x="3440" y="633"/>
                  </a:lnTo>
                  <a:lnTo>
                    <a:pt x="3402" y="631"/>
                  </a:lnTo>
                  <a:lnTo>
                    <a:pt x="3349" y="630"/>
                  </a:lnTo>
                  <a:lnTo>
                    <a:pt x="3252" y="632"/>
                  </a:lnTo>
                  <a:lnTo>
                    <a:pt x="3249" y="695"/>
                  </a:lnTo>
                  <a:lnTo>
                    <a:pt x="3248" y="787"/>
                  </a:lnTo>
                  <a:lnTo>
                    <a:pt x="3252" y="958"/>
                  </a:lnTo>
                  <a:lnTo>
                    <a:pt x="3354" y="958"/>
                  </a:lnTo>
                  <a:lnTo>
                    <a:pt x="3463" y="957"/>
                  </a:lnTo>
                  <a:lnTo>
                    <a:pt x="3522" y="955"/>
                  </a:lnTo>
                  <a:lnTo>
                    <a:pt x="3539" y="952"/>
                  </a:lnTo>
                  <a:lnTo>
                    <a:pt x="3554" y="949"/>
                  </a:lnTo>
                  <a:lnTo>
                    <a:pt x="3570" y="944"/>
                  </a:lnTo>
                  <a:lnTo>
                    <a:pt x="3585" y="939"/>
                  </a:lnTo>
                  <a:lnTo>
                    <a:pt x="3602" y="880"/>
                  </a:lnTo>
                  <a:lnTo>
                    <a:pt x="3615" y="822"/>
                  </a:lnTo>
                  <a:lnTo>
                    <a:pt x="3620" y="818"/>
                  </a:lnTo>
                  <a:lnTo>
                    <a:pt x="3647" y="818"/>
                  </a:lnTo>
                  <a:lnTo>
                    <a:pt x="3647" y="854"/>
                  </a:lnTo>
                  <a:lnTo>
                    <a:pt x="3642" y="906"/>
                  </a:lnTo>
                  <a:lnTo>
                    <a:pt x="3638" y="960"/>
                  </a:lnTo>
                  <a:lnTo>
                    <a:pt x="3637" y="1006"/>
                  </a:lnTo>
                  <a:lnTo>
                    <a:pt x="3512" y="1008"/>
                  </a:lnTo>
                  <a:lnTo>
                    <a:pt x="3356" y="1008"/>
                  </a:lnTo>
                  <a:lnTo>
                    <a:pt x="3206" y="1006"/>
                  </a:lnTo>
                  <a:lnTo>
                    <a:pt x="3152" y="1008"/>
                  </a:lnTo>
                  <a:lnTo>
                    <a:pt x="3097" y="1011"/>
                  </a:lnTo>
                  <a:lnTo>
                    <a:pt x="3092" y="988"/>
                  </a:lnTo>
                  <a:lnTo>
                    <a:pt x="3097" y="982"/>
                  </a:lnTo>
                  <a:lnTo>
                    <a:pt x="3134" y="962"/>
                  </a:lnTo>
                  <a:lnTo>
                    <a:pt x="3138" y="936"/>
                  </a:lnTo>
                  <a:lnTo>
                    <a:pt x="3141" y="865"/>
                  </a:lnTo>
                  <a:lnTo>
                    <a:pt x="3145" y="723"/>
                  </a:lnTo>
                  <a:lnTo>
                    <a:pt x="3145" y="521"/>
                  </a:lnTo>
                  <a:lnTo>
                    <a:pt x="3144" y="395"/>
                  </a:lnTo>
                  <a:lnTo>
                    <a:pt x="3143" y="329"/>
                  </a:lnTo>
                  <a:lnTo>
                    <a:pt x="3139" y="291"/>
                  </a:lnTo>
                  <a:lnTo>
                    <a:pt x="3133" y="276"/>
                  </a:lnTo>
                  <a:lnTo>
                    <a:pt x="3128" y="272"/>
                  </a:lnTo>
                  <a:lnTo>
                    <a:pt x="3121" y="269"/>
                  </a:lnTo>
                  <a:lnTo>
                    <a:pt x="3110" y="266"/>
                  </a:lnTo>
                  <a:lnTo>
                    <a:pt x="3093" y="264"/>
                  </a:lnTo>
                  <a:lnTo>
                    <a:pt x="3051" y="260"/>
                  </a:lnTo>
                  <a:lnTo>
                    <a:pt x="3047" y="229"/>
                  </a:lnTo>
                  <a:close/>
                  <a:moveTo>
                    <a:pt x="3722" y="229"/>
                  </a:moveTo>
                  <a:lnTo>
                    <a:pt x="3884" y="229"/>
                  </a:lnTo>
                  <a:lnTo>
                    <a:pt x="4053" y="225"/>
                  </a:lnTo>
                  <a:lnTo>
                    <a:pt x="4110" y="224"/>
                  </a:lnTo>
                  <a:lnTo>
                    <a:pt x="4143" y="225"/>
                  </a:lnTo>
                  <a:lnTo>
                    <a:pt x="4175" y="228"/>
                  </a:lnTo>
                  <a:lnTo>
                    <a:pt x="4202" y="231"/>
                  </a:lnTo>
                  <a:lnTo>
                    <a:pt x="4227" y="236"/>
                  </a:lnTo>
                  <a:lnTo>
                    <a:pt x="4250" y="243"/>
                  </a:lnTo>
                  <a:lnTo>
                    <a:pt x="4269" y="253"/>
                  </a:lnTo>
                  <a:lnTo>
                    <a:pt x="4286" y="263"/>
                  </a:lnTo>
                  <a:lnTo>
                    <a:pt x="4301" y="275"/>
                  </a:lnTo>
                  <a:lnTo>
                    <a:pt x="4311" y="288"/>
                  </a:lnTo>
                  <a:lnTo>
                    <a:pt x="4322" y="302"/>
                  </a:lnTo>
                  <a:lnTo>
                    <a:pt x="4331" y="315"/>
                  </a:lnTo>
                  <a:lnTo>
                    <a:pt x="4338" y="331"/>
                  </a:lnTo>
                  <a:lnTo>
                    <a:pt x="4346" y="362"/>
                  </a:lnTo>
                  <a:lnTo>
                    <a:pt x="4349" y="379"/>
                  </a:lnTo>
                  <a:lnTo>
                    <a:pt x="4350" y="396"/>
                  </a:lnTo>
                  <a:lnTo>
                    <a:pt x="4349" y="419"/>
                  </a:lnTo>
                  <a:lnTo>
                    <a:pt x="4344" y="441"/>
                  </a:lnTo>
                  <a:lnTo>
                    <a:pt x="4337" y="464"/>
                  </a:lnTo>
                  <a:lnTo>
                    <a:pt x="4326" y="487"/>
                  </a:lnTo>
                  <a:lnTo>
                    <a:pt x="4311" y="509"/>
                  </a:lnTo>
                  <a:lnTo>
                    <a:pt x="4296" y="529"/>
                  </a:lnTo>
                  <a:lnTo>
                    <a:pt x="4275" y="547"/>
                  </a:lnTo>
                  <a:lnTo>
                    <a:pt x="4254" y="564"/>
                  </a:lnTo>
                  <a:lnTo>
                    <a:pt x="4241" y="571"/>
                  </a:lnTo>
                  <a:lnTo>
                    <a:pt x="4227" y="578"/>
                  </a:lnTo>
                  <a:lnTo>
                    <a:pt x="4197" y="591"/>
                  </a:lnTo>
                  <a:lnTo>
                    <a:pt x="4161" y="602"/>
                  </a:lnTo>
                  <a:lnTo>
                    <a:pt x="4122" y="612"/>
                  </a:lnTo>
                  <a:lnTo>
                    <a:pt x="4178" y="686"/>
                  </a:lnTo>
                  <a:lnTo>
                    <a:pt x="4257" y="791"/>
                  </a:lnTo>
                  <a:lnTo>
                    <a:pt x="4339" y="898"/>
                  </a:lnTo>
                  <a:lnTo>
                    <a:pt x="4375" y="944"/>
                  </a:lnTo>
                  <a:lnTo>
                    <a:pt x="4395" y="963"/>
                  </a:lnTo>
                  <a:lnTo>
                    <a:pt x="4417" y="973"/>
                  </a:lnTo>
                  <a:lnTo>
                    <a:pt x="4446" y="974"/>
                  </a:lnTo>
                  <a:lnTo>
                    <a:pt x="4451" y="1005"/>
                  </a:lnTo>
                  <a:lnTo>
                    <a:pt x="4446" y="1010"/>
                  </a:lnTo>
                  <a:lnTo>
                    <a:pt x="4417" y="1008"/>
                  </a:lnTo>
                  <a:lnTo>
                    <a:pt x="4382" y="1006"/>
                  </a:lnTo>
                  <a:lnTo>
                    <a:pt x="4297" y="1010"/>
                  </a:lnTo>
                  <a:lnTo>
                    <a:pt x="4248" y="946"/>
                  </a:lnTo>
                  <a:lnTo>
                    <a:pt x="4177" y="849"/>
                  </a:lnTo>
                  <a:lnTo>
                    <a:pt x="4129" y="783"/>
                  </a:lnTo>
                  <a:lnTo>
                    <a:pt x="4080" y="721"/>
                  </a:lnTo>
                  <a:lnTo>
                    <a:pt x="4032" y="661"/>
                  </a:lnTo>
                  <a:lnTo>
                    <a:pt x="3981" y="602"/>
                  </a:lnTo>
                  <a:lnTo>
                    <a:pt x="3987" y="585"/>
                  </a:lnTo>
                  <a:lnTo>
                    <a:pt x="4032" y="587"/>
                  </a:lnTo>
                  <a:lnTo>
                    <a:pt x="4077" y="584"/>
                  </a:lnTo>
                  <a:lnTo>
                    <a:pt x="4117" y="576"/>
                  </a:lnTo>
                  <a:lnTo>
                    <a:pt x="4136" y="569"/>
                  </a:lnTo>
                  <a:lnTo>
                    <a:pt x="4153" y="561"/>
                  </a:lnTo>
                  <a:lnTo>
                    <a:pt x="4167" y="552"/>
                  </a:lnTo>
                  <a:lnTo>
                    <a:pt x="4182" y="541"/>
                  </a:lnTo>
                  <a:lnTo>
                    <a:pt x="4195" y="529"/>
                  </a:lnTo>
                  <a:lnTo>
                    <a:pt x="4206" y="516"/>
                  </a:lnTo>
                  <a:lnTo>
                    <a:pt x="4215" y="501"/>
                  </a:lnTo>
                  <a:lnTo>
                    <a:pt x="4223" y="486"/>
                  </a:lnTo>
                  <a:lnTo>
                    <a:pt x="4229" y="470"/>
                  </a:lnTo>
                  <a:lnTo>
                    <a:pt x="4233" y="452"/>
                  </a:lnTo>
                  <a:lnTo>
                    <a:pt x="4236" y="434"/>
                  </a:lnTo>
                  <a:lnTo>
                    <a:pt x="4236" y="414"/>
                  </a:lnTo>
                  <a:lnTo>
                    <a:pt x="4236" y="396"/>
                  </a:lnTo>
                  <a:lnTo>
                    <a:pt x="4233" y="379"/>
                  </a:lnTo>
                  <a:lnTo>
                    <a:pt x="4230" y="365"/>
                  </a:lnTo>
                  <a:lnTo>
                    <a:pt x="4224" y="350"/>
                  </a:lnTo>
                  <a:lnTo>
                    <a:pt x="4218" y="337"/>
                  </a:lnTo>
                  <a:lnTo>
                    <a:pt x="4209" y="324"/>
                  </a:lnTo>
                  <a:lnTo>
                    <a:pt x="4199" y="313"/>
                  </a:lnTo>
                  <a:lnTo>
                    <a:pt x="4188" y="303"/>
                  </a:lnTo>
                  <a:lnTo>
                    <a:pt x="4161" y="287"/>
                  </a:lnTo>
                  <a:lnTo>
                    <a:pt x="4130" y="276"/>
                  </a:lnTo>
                  <a:lnTo>
                    <a:pt x="4113" y="271"/>
                  </a:lnTo>
                  <a:lnTo>
                    <a:pt x="4095" y="269"/>
                  </a:lnTo>
                  <a:lnTo>
                    <a:pt x="4056" y="266"/>
                  </a:lnTo>
                  <a:lnTo>
                    <a:pt x="3999" y="270"/>
                  </a:lnTo>
                  <a:lnTo>
                    <a:pt x="3973" y="275"/>
                  </a:lnTo>
                  <a:lnTo>
                    <a:pt x="3947" y="282"/>
                  </a:lnTo>
                  <a:lnTo>
                    <a:pt x="3943" y="300"/>
                  </a:lnTo>
                  <a:lnTo>
                    <a:pt x="3941" y="341"/>
                  </a:lnTo>
                  <a:lnTo>
                    <a:pt x="3938" y="489"/>
                  </a:lnTo>
                  <a:lnTo>
                    <a:pt x="3938" y="746"/>
                  </a:lnTo>
                  <a:lnTo>
                    <a:pt x="3938" y="854"/>
                  </a:lnTo>
                  <a:lnTo>
                    <a:pt x="3939" y="906"/>
                  </a:lnTo>
                  <a:lnTo>
                    <a:pt x="3942" y="934"/>
                  </a:lnTo>
                  <a:lnTo>
                    <a:pt x="3945" y="950"/>
                  </a:lnTo>
                  <a:lnTo>
                    <a:pt x="3950" y="958"/>
                  </a:lnTo>
                  <a:lnTo>
                    <a:pt x="3957" y="964"/>
                  </a:lnTo>
                  <a:lnTo>
                    <a:pt x="3971" y="969"/>
                  </a:lnTo>
                  <a:lnTo>
                    <a:pt x="3996" y="973"/>
                  </a:lnTo>
                  <a:lnTo>
                    <a:pt x="4044" y="975"/>
                  </a:lnTo>
                  <a:lnTo>
                    <a:pt x="4049" y="1006"/>
                  </a:lnTo>
                  <a:lnTo>
                    <a:pt x="3947" y="1008"/>
                  </a:lnTo>
                  <a:lnTo>
                    <a:pt x="3885" y="1006"/>
                  </a:lnTo>
                  <a:lnTo>
                    <a:pt x="3727" y="1011"/>
                  </a:lnTo>
                  <a:lnTo>
                    <a:pt x="3722" y="979"/>
                  </a:lnTo>
                  <a:lnTo>
                    <a:pt x="3795" y="969"/>
                  </a:lnTo>
                  <a:lnTo>
                    <a:pt x="3810" y="966"/>
                  </a:lnTo>
                  <a:lnTo>
                    <a:pt x="3818" y="961"/>
                  </a:lnTo>
                  <a:lnTo>
                    <a:pt x="3821" y="958"/>
                  </a:lnTo>
                  <a:lnTo>
                    <a:pt x="3823" y="954"/>
                  </a:lnTo>
                  <a:lnTo>
                    <a:pt x="3828" y="939"/>
                  </a:lnTo>
                  <a:lnTo>
                    <a:pt x="3830" y="912"/>
                  </a:lnTo>
                  <a:lnTo>
                    <a:pt x="3831" y="862"/>
                  </a:lnTo>
                  <a:lnTo>
                    <a:pt x="3833" y="746"/>
                  </a:lnTo>
                  <a:lnTo>
                    <a:pt x="3833" y="489"/>
                  </a:lnTo>
                  <a:lnTo>
                    <a:pt x="3831" y="381"/>
                  </a:lnTo>
                  <a:lnTo>
                    <a:pt x="3830" y="330"/>
                  </a:lnTo>
                  <a:lnTo>
                    <a:pt x="3828" y="301"/>
                  </a:lnTo>
                  <a:lnTo>
                    <a:pt x="3825" y="285"/>
                  </a:lnTo>
                  <a:lnTo>
                    <a:pt x="3821" y="276"/>
                  </a:lnTo>
                  <a:lnTo>
                    <a:pt x="3813" y="271"/>
                  </a:lnTo>
                  <a:lnTo>
                    <a:pt x="3800" y="266"/>
                  </a:lnTo>
                  <a:lnTo>
                    <a:pt x="3775" y="263"/>
                  </a:lnTo>
                  <a:lnTo>
                    <a:pt x="3727" y="260"/>
                  </a:lnTo>
                  <a:lnTo>
                    <a:pt x="3722" y="229"/>
                  </a:lnTo>
                  <a:close/>
                  <a:moveTo>
                    <a:pt x="4500" y="816"/>
                  </a:moveTo>
                  <a:lnTo>
                    <a:pt x="4531" y="812"/>
                  </a:lnTo>
                  <a:lnTo>
                    <a:pt x="4538" y="872"/>
                  </a:lnTo>
                  <a:lnTo>
                    <a:pt x="4543" y="902"/>
                  </a:lnTo>
                  <a:lnTo>
                    <a:pt x="4547" y="910"/>
                  </a:lnTo>
                  <a:lnTo>
                    <a:pt x="4553" y="919"/>
                  </a:lnTo>
                  <a:lnTo>
                    <a:pt x="4562" y="927"/>
                  </a:lnTo>
                  <a:lnTo>
                    <a:pt x="4573" y="936"/>
                  </a:lnTo>
                  <a:lnTo>
                    <a:pt x="4603" y="951"/>
                  </a:lnTo>
                  <a:lnTo>
                    <a:pt x="4640" y="964"/>
                  </a:lnTo>
                  <a:lnTo>
                    <a:pt x="4682" y="973"/>
                  </a:lnTo>
                  <a:lnTo>
                    <a:pt x="4703" y="975"/>
                  </a:lnTo>
                  <a:lnTo>
                    <a:pt x="4724" y="975"/>
                  </a:lnTo>
                  <a:lnTo>
                    <a:pt x="4753" y="974"/>
                  </a:lnTo>
                  <a:lnTo>
                    <a:pt x="4781" y="970"/>
                  </a:lnTo>
                  <a:lnTo>
                    <a:pt x="4806" y="963"/>
                  </a:lnTo>
                  <a:lnTo>
                    <a:pt x="4830" y="954"/>
                  </a:lnTo>
                  <a:lnTo>
                    <a:pt x="4851" y="942"/>
                  </a:lnTo>
                  <a:lnTo>
                    <a:pt x="4872" y="927"/>
                  </a:lnTo>
                  <a:lnTo>
                    <a:pt x="4889" y="910"/>
                  </a:lnTo>
                  <a:lnTo>
                    <a:pt x="4903" y="890"/>
                  </a:lnTo>
                  <a:lnTo>
                    <a:pt x="4914" y="868"/>
                  </a:lnTo>
                  <a:lnTo>
                    <a:pt x="4922" y="846"/>
                  </a:lnTo>
                  <a:lnTo>
                    <a:pt x="4927" y="822"/>
                  </a:lnTo>
                  <a:lnTo>
                    <a:pt x="4928" y="797"/>
                  </a:lnTo>
                  <a:lnTo>
                    <a:pt x="4928" y="779"/>
                  </a:lnTo>
                  <a:lnTo>
                    <a:pt x="4926" y="763"/>
                  </a:lnTo>
                  <a:lnTo>
                    <a:pt x="4922" y="747"/>
                  </a:lnTo>
                  <a:lnTo>
                    <a:pt x="4916" y="733"/>
                  </a:lnTo>
                  <a:lnTo>
                    <a:pt x="4909" y="720"/>
                  </a:lnTo>
                  <a:lnTo>
                    <a:pt x="4902" y="709"/>
                  </a:lnTo>
                  <a:lnTo>
                    <a:pt x="4892" y="698"/>
                  </a:lnTo>
                  <a:lnTo>
                    <a:pt x="4881" y="690"/>
                  </a:lnTo>
                  <a:lnTo>
                    <a:pt x="4869" y="683"/>
                  </a:lnTo>
                  <a:lnTo>
                    <a:pt x="4857" y="675"/>
                  </a:lnTo>
                  <a:lnTo>
                    <a:pt x="4830" y="666"/>
                  </a:lnTo>
                  <a:lnTo>
                    <a:pt x="4745" y="648"/>
                  </a:lnTo>
                  <a:lnTo>
                    <a:pt x="4658" y="632"/>
                  </a:lnTo>
                  <a:lnTo>
                    <a:pt x="4627" y="623"/>
                  </a:lnTo>
                  <a:lnTo>
                    <a:pt x="4596" y="609"/>
                  </a:lnTo>
                  <a:lnTo>
                    <a:pt x="4567" y="593"/>
                  </a:lnTo>
                  <a:lnTo>
                    <a:pt x="4555" y="583"/>
                  </a:lnTo>
                  <a:lnTo>
                    <a:pt x="4544" y="572"/>
                  </a:lnTo>
                  <a:lnTo>
                    <a:pt x="4533" y="560"/>
                  </a:lnTo>
                  <a:lnTo>
                    <a:pt x="4525" y="546"/>
                  </a:lnTo>
                  <a:lnTo>
                    <a:pt x="4518" y="531"/>
                  </a:lnTo>
                  <a:lnTo>
                    <a:pt x="4511" y="516"/>
                  </a:lnTo>
                  <a:lnTo>
                    <a:pt x="4501" y="481"/>
                  </a:lnTo>
                  <a:lnTo>
                    <a:pt x="4499" y="463"/>
                  </a:lnTo>
                  <a:lnTo>
                    <a:pt x="4499" y="444"/>
                  </a:lnTo>
                  <a:lnTo>
                    <a:pt x="4500" y="419"/>
                  </a:lnTo>
                  <a:lnTo>
                    <a:pt x="4502" y="395"/>
                  </a:lnTo>
                  <a:lnTo>
                    <a:pt x="4508" y="372"/>
                  </a:lnTo>
                  <a:lnTo>
                    <a:pt x="4517" y="350"/>
                  </a:lnTo>
                  <a:lnTo>
                    <a:pt x="4526" y="329"/>
                  </a:lnTo>
                  <a:lnTo>
                    <a:pt x="4538" y="309"/>
                  </a:lnTo>
                  <a:lnTo>
                    <a:pt x="4553" y="291"/>
                  </a:lnTo>
                  <a:lnTo>
                    <a:pt x="4571" y="275"/>
                  </a:lnTo>
                  <a:lnTo>
                    <a:pt x="4589" y="259"/>
                  </a:lnTo>
                  <a:lnTo>
                    <a:pt x="4609" y="246"/>
                  </a:lnTo>
                  <a:lnTo>
                    <a:pt x="4631" y="234"/>
                  </a:lnTo>
                  <a:lnTo>
                    <a:pt x="4655" y="224"/>
                  </a:lnTo>
                  <a:lnTo>
                    <a:pt x="4680" y="217"/>
                  </a:lnTo>
                  <a:lnTo>
                    <a:pt x="4706" y="212"/>
                  </a:lnTo>
                  <a:lnTo>
                    <a:pt x="4734" y="209"/>
                  </a:lnTo>
                  <a:lnTo>
                    <a:pt x="4763" y="209"/>
                  </a:lnTo>
                  <a:lnTo>
                    <a:pt x="4813" y="211"/>
                  </a:lnTo>
                  <a:lnTo>
                    <a:pt x="4868" y="219"/>
                  </a:lnTo>
                  <a:lnTo>
                    <a:pt x="4896" y="227"/>
                  </a:lnTo>
                  <a:lnTo>
                    <a:pt x="4922" y="235"/>
                  </a:lnTo>
                  <a:lnTo>
                    <a:pt x="4971" y="255"/>
                  </a:lnTo>
                  <a:lnTo>
                    <a:pt x="4975" y="261"/>
                  </a:lnTo>
                  <a:lnTo>
                    <a:pt x="4970" y="290"/>
                  </a:lnTo>
                  <a:lnTo>
                    <a:pt x="4965" y="324"/>
                  </a:lnTo>
                  <a:lnTo>
                    <a:pt x="4961" y="407"/>
                  </a:lnTo>
                  <a:lnTo>
                    <a:pt x="4955" y="411"/>
                  </a:lnTo>
                  <a:lnTo>
                    <a:pt x="4927" y="411"/>
                  </a:lnTo>
                  <a:lnTo>
                    <a:pt x="4919" y="324"/>
                  </a:lnTo>
                  <a:lnTo>
                    <a:pt x="4915" y="314"/>
                  </a:lnTo>
                  <a:lnTo>
                    <a:pt x="4905" y="305"/>
                  </a:lnTo>
                  <a:lnTo>
                    <a:pt x="4890" y="294"/>
                  </a:lnTo>
                  <a:lnTo>
                    <a:pt x="4868" y="281"/>
                  </a:lnTo>
                  <a:lnTo>
                    <a:pt x="4844" y="270"/>
                  </a:lnTo>
                  <a:lnTo>
                    <a:pt x="4818" y="261"/>
                  </a:lnTo>
                  <a:lnTo>
                    <a:pt x="4791" y="258"/>
                  </a:lnTo>
                  <a:lnTo>
                    <a:pt x="4764" y="255"/>
                  </a:lnTo>
                  <a:lnTo>
                    <a:pt x="4741" y="257"/>
                  </a:lnTo>
                  <a:lnTo>
                    <a:pt x="4718" y="260"/>
                  </a:lnTo>
                  <a:lnTo>
                    <a:pt x="4697" y="266"/>
                  </a:lnTo>
                  <a:lnTo>
                    <a:pt x="4676" y="275"/>
                  </a:lnTo>
                  <a:lnTo>
                    <a:pt x="4657" y="285"/>
                  </a:lnTo>
                  <a:lnTo>
                    <a:pt x="4640" y="299"/>
                  </a:lnTo>
                  <a:lnTo>
                    <a:pt x="4626" y="314"/>
                  </a:lnTo>
                  <a:lnTo>
                    <a:pt x="4614" y="333"/>
                  </a:lnTo>
                  <a:lnTo>
                    <a:pt x="4604" y="354"/>
                  </a:lnTo>
                  <a:lnTo>
                    <a:pt x="4598" y="374"/>
                  </a:lnTo>
                  <a:lnTo>
                    <a:pt x="4595" y="395"/>
                  </a:lnTo>
                  <a:lnTo>
                    <a:pt x="4592" y="416"/>
                  </a:lnTo>
                  <a:lnTo>
                    <a:pt x="4593" y="432"/>
                  </a:lnTo>
                  <a:lnTo>
                    <a:pt x="4596" y="447"/>
                  </a:lnTo>
                  <a:lnTo>
                    <a:pt x="4599" y="461"/>
                  </a:lnTo>
                  <a:lnTo>
                    <a:pt x="4605" y="474"/>
                  </a:lnTo>
                  <a:lnTo>
                    <a:pt x="4620" y="497"/>
                  </a:lnTo>
                  <a:lnTo>
                    <a:pt x="4639" y="513"/>
                  </a:lnTo>
                  <a:lnTo>
                    <a:pt x="4661" y="527"/>
                  </a:lnTo>
                  <a:lnTo>
                    <a:pt x="4686" y="536"/>
                  </a:lnTo>
                  <a:lnTo>
                    <a:pt x="4723" y="543"/>
                  </a:lnTo>
                  <a:lnTo>
                    <a:pt x="4784" y="553"/>
                  </a:lnTo>
                  <a:lnTo>
                    <a:pt x="4830" y="560"/>
                  </a:lnTo>
                  <a:lnTo>
                    <a:pt x="4868" y="569"/>
                  </a:lnTo>
                  <a:lnTo>
                    <a:pt x="4901" y="577"/>
                  </a:lnTo>
                  <a:lnTo>
                    <a:pt x="4926" y="587"/>
                  </a:lnTo>
                  <a:lnTo>
                    <a:pt x="4947" y="599"/>
                  </a:lnTo>
                  <a:lnTo>
                    <a:pt x="4967" y="612"/>
                  </a:lnTo>
                  <a:lnTo>
                    <a:pt x="4983" y="629"/>
                  </a:lnTo>
                  <a:lnTo>
                    <a:pt x="4998" y="649"/>
                  </a:lnTo>
                  <a:lnTo>
                    <a:pt x="5010" y="672"/>
                  </a:lnTo>
                  <a:lnTo>
                    <a:pt x="5018" y="696"/>
                  </a:lnTo>
                  <a:lnTo>
                    <a:pt x="5023" y="723"/>
                  </a:lnTo>
                  <a:lnTo>
                    <a:pt x="5024" y="752"/>
                  </a:lnTo>
                  <a:lnTo>
                    <a:pt x="5023" y="781"/>
                  </a:lnTo>
                  <a:lnTo>
                    <a:pt x="5018" y="809"/>
                  </a:lnTo>
                  <a:lnTo>
                    <a:pt x="5011" y="835"/>
                  </a:lnTo>
                  <a:lnTo>
                    <a:pt x="5000" y="860"/>
                  </a:lnTo>
                  <a:lnTo>
                    <a:pt x="4987" y="884"/>
                  </a:lnTo>
                  <a:lnTo>
                    <a:pt x="4970" y="907"/>
                  </a:lnTo>
                  <a:lnTo>
                    <a:pt x="4951" y="928"/>
                  </a:lnTo>
                  <a:lnTo>
                    <a:pt x="4928" y="949"/>
                  </a:lnTo>
                  <a:lnTo>
                    <a:pt x="4904" y="967"/>
                  </a:lnTo>
                  <a:lnTo>
                    <a:pt x="4878" y="982"/>
                  </a:lnTo>
                  <a:lnTo>
                    <a:pt x="4850" y="996"/>
                  </a:lnTo>
                  <a:lnTo>
                    <a:pt x="4823" y="1008"/>
                  </a:lnTo>
                  <a:lnTo>
                    <a:pt x="4793" y="1016"/>
                  </a:lnTo>
                  <a:lnTo>
                    <a:pt x="4761" y="1022"/>
                  </a:lnTo>
                  <a:lnTo>
                    <a:pt x="4729" y="1026"/>
                  </a:lnTo>
                  <a:lnTo>
                    <a:pt x="4695" y="1027"/>
                  </a:lnTo>
                  <a:lnTo>
                    <a:pt x="4640" y="1024"/>
                  </a:lnTo>
                  <a:lnTo>
                    <a:pt x="4614" y="1021"/>
                  </a:lnTo>
                  <a:lnTo>
                    <a:pt x="4589" y="1016"/>
                  </a:lnTo>
                  <a:lnTo>
                    <a:pt x="4563" y="1011"/>
                  </a:lnTo>
                  <a:lnTo>
                    <a:pt x="4539" y="1004"/>
                  </a:lnTo>
                  <a:lnTo>
                    <a:pt x="4517" y="996"/>
                  </a:lnTo>
                  <a:lnTo>
                    <a:pt x="4495" y="986"/>
                  </a:lnTo>
                  <a:lnTo>
                    <a:pt x="4491" y="979"/>
                  </a:lnTo>
                  <a:lnTo>
                    <a:pt x="4494" y="956"/>
                  </a:lnTo>
                  <a:lnTo>
                    <a:pt x="4496" y="920"/>
                  </a:lnTo>
                  <a:lnTo>
                    <a:pt x="4500" y="816"/>
                  </a:lnTo>
                  <a:close/>
                  <a:moveTo>
                    <a:pt x="5083" y="224"/>
                  </a:moveTo>
                  <a:lnTo>
                    <a:pt x="5153" y="227"/>
                  </a:lnTo>
                  <a:lnTo>
                    <a:pt x="5241" y="229"/>
                  </a:lnTo>
                  <a:lnTo>
                    <a:pt x="5401" y="224"/>
                  </a:lnTo>
                  <a:lnTo>
                    <a:pt x="5405" y="257"/>
                  </a:lnTo>
                  <a:lnTo>
                    <a:pt x="5367" y="261"/>
                  </a:lnTo>
                  <a:lnTo>
                    <a:pt x="5342" y="264"/>
                  </a:lnTo>
                  <a:lnTo>
                    <a:pt x="5333" y="265"/>
                  </a:lnTo>
                  <a:lnTo>
                    <a:pt x="5324" y="266"/>
                  </a:lnTo>
                  <a:lnTo>
                    <a:pt x="5311" y="272"/>
                  </a:lnTo>
                  <a:lnTo>
                    <a:pt x="5304" y="282"/>
                  </a:lnTo>
                  <a:lnTo>
                    <a:pt x="5299" y="300"/>
                  </a:lnTo>
                  <a:lnTo>
                    <a:pt x="5297" y="327"/>
                  </a:lnTo>
                  <a:lnTo>
                    <a:pt x="5297" y="362"/>
                  </a:lnTo>
                  <a:lnTo>
                    <a:pt x="5295" y="489"/>
                  </a:lnTo>
                  <a:lnTo>
                    <a:pt x="5295" y="746"/>
                  </a:lnTo>
                  <a:lnTo>
                    <a:pt x="5295" y="854"/>
                  </a:lnTo>
                  <a:lnTo>
                    <a:pt x="5297" y="906"/>
                  </a:lnTo>
                  <a:lnTo>
                    <a:pt x="5299" y="934"/>
                  </a:lnTo>
                  <a:lnTo>
                    <a:pt x="5303" y="950"/>
                  </a:lnTo>
                  <a:lnTo>
                    <a:pt x="5307" y="958"/>
                  </a:lnTo>
                  <a:lnTo>
                    <a:pt x="5315" y="964"/>
                  </a:lnTo>
                  <a:lnTo>
                    <a:pt x="5327" y="969"/>
                  </a:lnTo>
                  <a:lnTo>
                    <a:pt x="5353" y="973"/>
                  </a:lnTo>
                  <a:lnTo>
                    <a:pt x="5401" y="975"/>
                  </a:lnTo>
                  <a:lnTo>
                    <a:pt x="5405" y="1006"/>
                  </a:lnTo>
                  <a:lnTo>
                    <a:pt x="5304" y="1008"/>
                  </a:lnTo>
                  <a:lnTo>
                    <a:pt x="5241" y="1006"/>
                  </a:lnTo>
                  <a:lnTo>
                    <a:pt x="5083" y="1011"/>
                  </a:lnTo>
                  <a:lnTo>
                    <a:pt x="5079" y="979"/>
                  </a:lnTo>
                  <a:lnTo>
                    <a:pt x="5153" y="969"/>
                  </a:lnTo>
                  <a:lnTo>
                    <a:pt x="5167" y="966"/>
                  </a:lnTo>
                  <a:lnTo>
                    <a:pt x="5175" y="961"/>
                  </a:lnTo>
                  <a:lnTo>
                    <a:pt x="5178" y="958"/>
                  </a:lnTo>
                  <a:lnTo>
                    <a:pt x="5180" y="954"/>
                  </a:lnTo>
                  <a:lnTo>
                    <a:pt x="5185" y="939"/>
                  </a:lnTo>
                  <a:lnTo>
                    <a:pt x="5187" y="912"/>
                  </a:lnTo>
                  <a:lnTo>
                    <a:pt x="5189" y="862"/>
                  </a:lnTo>
                  <a:lnTo>
                    <a:pt x="5190" y="746"/>
                  </a:lnTo>
                  <a:lnTo>
                    <a:pt x="5190" y="489"/>
                  </a:lnTo>
                  <a:lnTo>
                    <a:pt x="5189" y="381"/>
                  </a:lnTo>
                  <a:lnTo>
                    <a:pt x="5187" y="330"/>
                  </a:lnTo>
                  <a:lnTo>
                    <a:pt x="5185" y="301"/>
                  </a:lnTo>
                  <a:lnTo>
                    <a:pt x="5181" y="285"/>
                  </a:lnTo>
                  <a:lnTo>
                    <a:pt x="5178" y="276"/>
                  </a:lnTo>
                  <a:lnTo>
                    <a:pt x="5169" y="271"/>
                  </a:lnTo>
                  <a:lnTo>
                    <a:pt x="5157" y="266"/>
                  </a:lnTo>
                  <a:lnTo>
                    <a:pt x="5131" y="263"/>
                  </a:lnTo>
                  <a:lnTo>
                    <a:pt x="5083" y="260"/>
                  </a:lnTo>
                  <a:lnTo>
                    <a:pt x="5079" y="229"/>
                  </a:lnTo>
                  <a:lnTo>
                    <a:pt x="5083" y="224"/>
                  </a:lnTo>
                  <a:close/>
                  <a:moveTo>
                    <a:pt x="6100" y="224"/>
                  </a:moveTo>
                  <a:lnTo>
                    <a:pt x="6105" y="229"/>
                  </a:lnTo>
                  <a:lnTo>
                    <a:pt x="6102" y="297"/>
                  </a:lnTo>
                  <a:lnTo>
                    <a:pt x="6100" y="403"/>
                  </a:lnTo>
                  <a:lnTo>
                    <a:pt x="6070" y="408"/>
                  </a:lnTo>
                  <a:lnTo>
                    <a:pt x="6066" y="403"/>
                  </a:lnTo>
                  <a:lnTo>
                    <a:pt x="6060" y="351"/>
                  </a:lnTo>
                  <a:lnTo>
                    <a:pt x="6056" y="319"/>
                  </a:lnTo>
                  <a:lnTo>
                    <a:pt x="6052" y="302"/>
                  </a:lnTo>
                  <a:lnTo>
                    <a:pt x="6049" y="294"/>
                  </a:lnTo>
                  <a:lnTo>
                    <a:pt x="6044" y="289"/>
                  </a:lnTo>
                  <a:lnTo>
                    <a:pt x="6033" y="284"/>
                  </a:lnTo>
                  <a:lnTo>
                    <a:pt x="6009" y="282"/>
                  </a:lnTo>
                  <a:lnTo>
                    <a:pt x="5977" y="279"/>
                  </a:lnTo>
                  <a:lnTo>
                    <a:pt x="5941" y="279"/>
                  </a:lnTo>
                  <a:lnTo>
                    <a:pt x="5836" y="279"/>
                  </a:lnTo>
                  <a:lnTo>
                    <a:pt x="5832" y="423"/>
                  </a:lnTo>
                  <a:lnTo>
                    <a:pt x="5832" y="746"/>
                  </a:lnTo>
                  <a:lnTo>
                    <a:pt x="5833" y="854"/>
                  </a:lnTo>
                  <a:lnTo>
                    <a:pt x="5834" y="906"/>
                  </a:lnTo>
                  <a:lnTo>
                    <a:pt x="5835" y="934"/>
                  </a:lnTo>
                  <a:lnTo>
                    <a:pt x="5839" y="950"/>
                  </a:lnTo>
                  <a:lnTo>
                    <a:pt x="5841" y="955"/>
                  </a:lnTo>
                  <a:lnTo>
                    <a:pt x="5844" y="960"/>
                  </a:lnTo>
                  <a:lnTo>
                    <a:pt x="5851" y="964"/>
                  </a:lnTo>
                  <a:lnTo>
                    <a:pt x="5864" y="969"/>
                  </a:lnTo>
                  <a:lnTo>
                    <a:pt x="5889" y="973"/>
                  </a:lnTo>
                  <a:lnTo>
                    <a:pt x="5937" y="975"/>
                  </a:lnTo>
                  <a:lnTo>
                    <a:pt x="5942" y="1006"/>
                  </a:lnTo>
                  <a:lnTo>
                    <a:pt x="5780" y="1006"/>
                  </a:lnTo>
                  <a:lnTo>
                    <a:pt x="5622" y="1011"/>
                  </a:lnTo>
                  <a:lnTo>
                    <a:pt x="5617" y="979"/>
                  </a:lnTo>
                  <a:lnTo>
                    <a:pt x="5691" y="969"/>
                  </a:lnTo>
                  <a:lnTo>
                    <a:pt x="5705" y="966"/>
                  </a:lnTo>
                  <a:lnTo>
                    <a:pt x="5713" y="961"/>
                  </a:lnTo>
                  <a:lnTo>
                    <a:pt x="5717" y="958"/>
                  </a:lnTo>
                  <a:lnTo>
                    <a:pt x="5719" y="954"/>
                  </a:lnTo>
                  <a:lnTo>
                    <a:pt x="5724" y="939"/>
                  </a:lnTo>
                  <a:lnTo>
                    <a:pt x="5726" y="912"/>
                  </a:lnTo>
                  <a:lnTo>
                    <a:pt x="5727" y="862"/>
                  </a:lnTo>
                  <a:lnTo>
                    <a:pt x="5729" y="746"/>
                  </a:lnTo>
                  <a:lnTo>
                    <a:pt x="5729" y="423"/>
                  </a:lnTo>
                  <a:lnTo>
                    <a:pt x="5724" y="279"/>
                  </a:lnTo>
                  <a:lnTo>
                    <a:pt x="5641" y="279"/>
                  </a:lnTo>
                  <a:lnTo>
                    <a:pt x="5553" y="281"/>
                  </a:lnTo>
                  <a:lnTo>
                    <a:pt x="5525" y="285"/>
                  </a:lnTo>
                  <a:lnTo>
                    <a:pt x="5515" y="288"/>
                  </a:lnTo>
                  <a:lnTo>
                    <a:pt x="5510" y="293"/>
                  </a:lnTo>
                  <a:lnTo>
                    <a:pt x="5505" y="312"/>
                  </a:lnTo>
                  <a:lnTo>
                    <a:pt x="5499" y="351"/>
                  </a:lnTo>
                  <a:lnTo>
                    <a:pt x="5495" y="403"/>
                  </a:lnTo>
                  <a:lnTo>
                    <a:pt x="5490" y="408"/>
                  </a:lnTo>
                  <a:lnTo>
                    <a:pt x="5463" y="408"/>
                  </a:lnTo>
                  <a:lnTo>
                    <a:pt x="5454" y="229"/>
                  </a:lnTo>
                  <a:lnTo>
                    <a:pt x="5460" y="224"/>
                  </a:lnTo>
                  <a:lnTo>
                    <a:pt x="5587" y="228"/>
                  </a:lnTo>
                  <a:lnTo>
                    <a:pt x="5780" y="229"/>
                  </a:lnTo>
                  <a:lnTo>
                    <a:pt x="5974" y="228"/>
                  </a:lnTo>
                  <a:lnTo>
                    <a:pt x="6100" y="224"/>
                  </a:lnTo>
                  <a:close/>
                  <a:moveTo>
                    <a:pt x="6135" y="277"/>
                  </a:moveTo>
                  <a:lnTo>
                    <a:pt x="6130" y="272"/>
                  </a:lnTo>
                  <a:lnTo>
                    <a:pt x="6130" y="248"/>
                  </a:lnTo>
                  <a:lnTo>
                    <a:pt x="6135" y="243"/>
                  </a:lnTo>
                  <a:lnTo>
                    <a:pt x="6292" y="217"/>
                  </a:lnTo>
                  <a:lnTo>
                    <a:pt x="6308" y="230"/>
                  </a:lnTo>
                  <a:lnTo>
                    <a:pt x="6325" y="247"/>
                  </a:lnTo>
                  <a:lnTo>
                    <a:pt x="6344" y="272"/>
                  </a:lnTo>
                  <a:lnTo>
                    <a:pt x="6370" y="313"/>
                  </a:lnTo>
                  <a:lnTo>
                    <a:pt x="6405" y="371"/>
                  </a:lnTo>
                  <a:lnTo>
                    <a:pt x="6448" y="447"/>
                  </a:lnTo>
                  <a:lnTo>
                    <a:pt x="6494" y="535"/>
                  </a:lnTo>
                  <a:lnTo>
                    <a:pt x="6540" y="621"/>
                  </a:lnTo>
                  <a:lnTo>
                    <a:pt x="6596" y="531"/>
                  </a:lnTo>
                  <a:lnTo>
                    <a:pt x="6660" y="426"/>
                  </a:lnTo>
                  <a:lnTo>
                    <a:pt x="6777" y="224"/>
                  </a:lnTo>
                  <a:lnTo>
                    <a:pt x="6819" y="227"/>
                  </a:lnTo>
                  <a:lnTo>
                    <a:pt x="6858" y="224"/>
                  </a:lnTo>
                  <a:lnTo>
                    <a:pt x="6862" y="240"/>
                  </a:lnTo>
                  <a:lnTo>
                    <a:pt x="6846" y="258"/>
                  </a:lnTo>
                  <a:lnTo>
                    <a:pt x="6826" y="282"/>
                  </a:lnTo>
                  <a:lnTo>
                    <a:pt x="6776" y="350"/>
                  </a:lnTo>
                  <a:lnTo>
                    <a:pt x="6726" y="421"/>
                  </a:lnTo>
                  <a:lnTo>
                    <a:pt x="6690" y="475"/>
                  </a:lnTo>
                  <a:lnTo>
                    <a:pt x="6620" y="589"/>
                  </a:lnTo>
                  <a:lnTo>
                    <a:pt x="6588" y="643"/>
                  </a:lnTo>
                  <a:lnTo>
                    <a:pt x="6574" y="671"/>
                  </a:lnTo>
                  <a:lnTo>
                    <a:pt x="6571" y="686"/>
                  </a:lnTo>
                  <a:lnTo>
                    <a:pt x="6571" y="703"/>
                  </a:lnTo>
                  <a:lnTo>
                    <a:pt x="6571" y="785"/>
                  </a:lnTo>
                  <a:lnTo>
                    <a:pt x="6571" y="867"/>
                  </a:lnTo>
                  <a:lnTo>
                    <a:pt x="6572" y="908"/>
                  </a:lnTo>
                  <a:lnTo>
                    <a:pt x="6574" y="934"/>
                  </a:lnTo>
                  <a:lnTo>
                    <a:pt x="6578" y="950"/>
                  </a:lnTo>
                  <a:lnTo>
                    <a:pt x="6583" y="960"/>
                  </a:lnTo>
                  <a:lnTo>
                    <a:pt x="6590" y="964"/>
                  </a:lnTo>
                  <a:lnTo>
                    <a:pt x="6603" y="969"/>
                  </a:lnTo>
                  <a:lnTo>
                    <a:pt x="6628" y="973"/>
                  </a:lnTo>
                  <a:lnTo>
                    <a:pt x="6676" y="975"/>
                  </a:lnTo>
                  <a:lnTo>
                    <a:pt x="6680" y="1006"/>
                  </a:lnTo>
                  <a:lnTo>
                    <a:pt x="6578" y="1008"/>
                  </a:lnTo>
                  <a:lnTo>
                    <a:pt x="6517" y="1006"/>
                  </a:lnTo>
                  <a:lnTo>
                    <a:pt x="6358" y="1011"/>
                  </a:lnTo>
                  <a:lnTo>
                    <a:pt x="6355" y="979"/>
                  </a:lnTo>
                  <a:lnTo>
                    <a:pt x="6428" y="969"/>
                  </a:lnTo>
                  <a:lnTo>
                    <a:pt x="6442" y="966"/>
                  </a:lnTo>
                  <a:lnTo>
                    <a:pt x="6451" y="961"/>
                  </a:lnTo>
                  <a:lnTo>
                    <a:pt x="6456" y="954"/>
                  </a:lnTo>
                  <a:lnTo>
                    <a:pt x="6459" y="940"/>
                  </a:lnTo>
                  <a:lnTo>
                    <a:pt x="6463" y="918"/>
                  </a:lnTo>
                  <a:lnTo>
                    <a:pt x="6464" y="878"/>
                  </a:lnTo>
                  <a:lnTo>
                    <a:pt x="6464" y="785"/>
                  </a:lnTo>
                  <a:lnTo>
                    <a:pt x="6464" y="679"/>
                  </a:lnTo>
                  <a:lnTo>
                    <a:pt x="6438" y="629"/>
                  </a:lnTo>
                  <a:lnTo>
                    <a:pt x="6384" y="536"/>
                  </a:lnTo>
                  <a:lnTo>
                    <a:pt x="6334" y="457"/>
                  </a:lnTo>
                  <a:lnTo>
                    <a:pt x="6276" y="368"/>
                  </a:lnTo>
                  <a:lnTo>
                    <a:pt x="6244" y="326"/>
                  </a:lnTo>
                  <a:lnTo>
                    <a:pt x="6222" y="301"/>
                  </a:lnTo>
                  <a:lnTo>
                    <a:pt x="6205" y="287"/>
                  </a:lnTo>
                  <a:lnTo>
                    <a:pt x="6192" y="279"/>
                  </a:lnTo>
                  <a:lnTo>
                    <a:pt x="6172" y="277"/>
                  </a:lnTo>
                  <a:lnTo>
                    <a:pt x="6135" y="277"/>
                  </a:lnTo>
                  <a:close/>
                  <a:moveTo>
                    <a:pt x="7192" y="625"/>
                  </a:moveTo>
                  <a:lnTo>
                    <a:pt x="7195" y="584"/>
                  </a:lnTo>
                  <a:lnTo>
                    <a:pt x="7198" y="545"/>
                  </a:lnTo>
                  <a:lnTo>
                    <a:pt x="7207" y="507"/>
                  </a:lnTo>
                  <a:lnTo>
                    <a:pt x="7216" y="470"/>
                  </a:lnTo>
                  <a:lnTo>
                    <a:pt x="7224" y="452"/>
                  </a:lnTo>
                  <a:lnTo>
                    <a:pt x="7231" y="435"/>
                  </a:lnTo>
                  <a:lnTo>
                    <a:pt x="7239" y="417"/>
                  </a:lnTo>
                  <a:lnTo>
                    <a:pt x="7249" y="401"/>
                  </a:lnTo>
                  <a:lnTo>
                    <a:pt x="7272" y="368"/>
                  </a:lnTo>
                  <a:lnTo>
                    <a:pt x="7298" y="337"/>
                  </a:lnTo>
                  <a:lnTo>
                    <a:pt x="7312" y="323"/>
                  </a:lnTo>
                  <a:lnTo>
                    <a:pt x="7328" y="308"/>
                  </a:lnTo>
                  <a:lnTo>
                    <a:pt x="7344" y="295"/>
                  </a:lnTo>
                  <a:lnTo>
                    <a:pt x="7360" y="283"/>
                  </a:lnTo>
                  <a:lnTo>
                    <a:pt x="7396" y="261"/>
                  </a:lnTo>
                  <a:lnTo>
                    <a:pt x="7416" y="252"/>
                  </a:lnTo>
                  <a:lnTo>
                    <a:pt x="7436" y="242"/>
                  </a:lnTo>
                  <a:lnTo>
                    <a:pt x="7456" y="235"/>
                  </a:lnTo>
                  <a:lnTo>
                    <a:pt x="7478" y="228"/>
                  </a:lnTo>
                  <a:lnTo>
                    <a:pt x="7521" y="217"/>
                  </a:lnTo>
                  <a:lnTo>
                    <a:pt x="7569" y="211"/>
                  </a:lnTo>
                  <a:lnTo>
                    <a:pt x="7618" y="209"/>
                  </a:lnTo>
                  <a:lnTo>
                    <a:pt x="7664" y="211"/>
                  </a:lnTo>
                  <a:lnTo>
                    <a:pt x="7708" y="216"/>
                  </a:lnTo>
                  <a:lnTo>
                    <a:pt x="7749" y="223"/>
                  </a:lnTo>
                  <a:lnTo>
                    <a:pt x="7788" y="235"/>
                  </a:lnTo>
                  <a:lnTo>
                    <a:pt x="7824" y="249"/>
                  </a:lnTo>
                  <a:lnTo>
                    <a:pt x="7842" y="258"/>
                  </a:lnTo>
                  <a:lnTo>
                    <a:pt x="7858" y="267"/>
                  </a:lnTo>
                  <a:lnTo>
                    <a:pt x="7890" y="288"/>
                  </a:lnTo>
                  <a:lnTo>
                    <a:pt x="7918" y="312"/>
                  </a:lnTo>
                  <a:lnTo>
                    <a:pt x="7945" y="338"/>
                  </a:lnTo>
                  <a:lnTo>
                    <a:pt x="7968" y="368"/>
                  </a:lnTo>
                  <a:lnTo>
                    <a:pt x="7987" y="399"/>
                  </a:lnTo>
                  <a:lnTo>
                    <a:pt x="8002" y="433"/>
                  </a:lnTo>
                  <a:lnTo>
                    <a:pt x="8014" y="469"/>
                  </a:lnTo>
                  <a:lnTo>
                    <a:pt x="8024" y="507"/>
                  </a:lnTo>
                  <a:lnTo>
                    <a:pt x="8029" y="549"/>
                  </a:lnTo>
                  <a:lnTo>
                    <a:pt x="8031" y="593"/>
                  </a:lnTo>
                  <a:lnTo>
                    <a:pt x="8028" y="653"/>
                  </a:lnTo>
                  <a:lnTo>
                    <a:pt x="8023" y="683"/>
                  </a:lnTo>
                  <a:lnTo>
                    <a:pt x="8017" y="710"/>
                  </a:lnTo>
                  <a:lnTo>
                    <a:pt x="8000" y="765"/>
                  </a:lnTo>
                  <a:lnTo>
                    <a:pt x="7989" y="792"/>
                  </a:lnTo>
                  <a:lnTo>
                    <a:pt x="7976" y="817"/>
                  </a:lnTo>
                  <a:lnTo>
                    <a:pt x="7946" y="864"/>
                  </a:lnTo>
                  <a:lnTo>
                    <a:pt x="7928" y="885"/>
                  </a:lnTo>
                  <a:lnTo>
                    <a:pt x="7909" y="906"/>
                  </a:lnTo>
                  <a:lnTo>
                    <a:pt x="7888" y="924"/>
                  </a:lnTo>
                  <a:lnTo>
                    <a:pt x="7867" y="942"/>
                  </a:lnTo>
                  <a:lnTo>
                    <a:pt x="7844" y="957"/>
                  </a:lnTo>
                  <a:lnTo>
                    <a:pt x="7819" y="972"/>
                  </a:lnTo>
                  <a:lnTo>
                    <a:pt x="7794" y="985"/>
                  </a:lnTo>
                  <a:lnTo>
                    <a:pt x="7766" y="996"/>
                  </a:lnTo>
                  <a:lnTo>
                    <a:pt x="7738" y="1005"/>
                  </a:lnTo>
                  <a:lnTo>
                    <a:pt x="7711" y="1012"/>
                  </a:lnTo>
                  <a:lnTo>
                    <a:pt x="7682" y="1020"/>
                  </a:lnTo>
                  <a:lnTo>
                    <a:pt x="7652" y="1023"/>
                  </a:lnTo>
                  <a:lnTo>
                    <a:pt x="7590" y="1027"/>
                  </a:lnTo>
                  <a:lnTo>
                    <a:pt x="7545" y="1024"/>
                  </a:lnTo>
                  <a:lnTo>
                    <a:pt x="7503" y="1020"/>
                  </a:lnTo>
                  <a:lnTo>
                    <a:pt x="7462" y="1010"/>
                  </a:lnTo>
                  <a:lnTo>
                    <a:pt x="7424" y="997"/>
                  </a:lnTo>
                  <a:lnTo>
                    <a:pt x="7387" y="980"/>
                  </a:lnTo>
                  <a:lnTo>
                    <a:pt x="7353" y="960"/>
                  </a:lnTo>
                  <a:lnTo>
                    <a:pt x="7322" y="934"/>
                  </a:lnTo>
                  <a:lnTo>
                    <a:pt x="7294" y="907"/>
                  </a:lnTo>
                  <a:lnTo>
                    <a:pt x="7269" y="876"/>
                  </a:lnTo>
                  <a:lnTo>
                    <a:pt x="7249" y="842"/>
                  </a:lnTo>
                  <a:lnTo>
                    <a:pt x="7231" y="806"/>
                  </a:lnTo>
                  <a:lnTo>
                    <a:pt x="7216" y="769"/>
                  </a:lnTo>
                  <a:lnTo>
                    <a:pt x="7207" y="731"/>
                  </a:lnTo>
                  <a:lnTo>
                    <a:pt x="7198" y="693"/>
                  </a:lnTo>
                  <a:lnTo>
                    <a:pt x="7195" y="659"/>
                  </a:lnTo>
                  <a:lnTo>
                    <a:pt x="7192" y="625"/>
                  </a:lnTo>
                  <a:close/>
                  <a:moveTo>
                    <a:pt x="7308" y="589"/>
                  </a:moveTo>
                  <a:lnTo>
                    <a:pt x="7309" y="623"/>
                  </a:lnTo>
                  <a:lnTo>
                    <a:pt x="7314" y="659"/>
                  </a:lnTo>
                  <a:lnTo>
                    <a:pt x="7321" y="696"/>
                  </a:lnTo>
                  <a:lnTo>
                    <a:pt x="7329" y="734"/>
                  </a:lnTo>
                  <a:lnTo>
                    <a:pt x="7342" y="771"/>
                  </a:lnTo>
                  <a:lnTo>
                    <a:pt x="7357" y="806"/>
                  </a:lnTo>
                  <a:lnTo>
                    <a:pt x="7375" y="838"/>
                  </a:lnTo>
                  <a:lnTo>
                    <a:pt x="7395" y="867"/>
                  </a:lnTo>
                  <a:lnTo>
                    <a:pt x="7418" y="894"/>
                  </a:lnTo>
                  <a:lnTo>
                    <a:pt x="7442" y="915"/>
                  </a:lnTo>
                  <a:lnTo>
                    <a:pt x="7467" y="934"/>
                  </a:lnTo>
                  <a:lnTo>
                    <a:pt x="7495" y="950"/>
                  </a:lnTo>
                  <a:lnTo>
                    <a:pt x="7525" y="962"/>
                  </a:lnTo>
                  <a:lnTo>
                    <a:pt x="7556" y="970"/>
                  </a:lnTo>
                  <a:lnTo>
                    <a:pt x="7590" y="975"/>
                  </a:lnTo>
                  <a:lnTo>
                    <a:pt x="7624" y="978"/>
                  </a:lnTo>
                  <a:lnTo>
                    <a:pt x="7666" y="974"/>
                  </a:lnTo>
                  <a:lnTo>
                    <a:pt x="7706" y="967"/>
                  </a:lnTo>
                  <a:lnTo>
                    <a:pt x="7742" y="955"/>
                  </a:lnTo>
                  <a:lnTo>
                    <a:pt x="7777" y="938"/>
                  </a:lnTo>
                  <a:lnTo>
                    <a:pt x="7794" y="927"/>
                  </a:lnTo>
                  <a:lnTo>
                    <a:pt x="7809" y="915"/>
                  </a:lnTo>
                  <a:lnTo>
                    <a:pt x="7836" y="888"/>
                  </a:lnTo>
                  <a:lnTo>
                    <a:pt x="7860" y="854"/>
                  </a:lnTo>
                  <a:lnTo>
                    <a:pt x="7879" y="816"/>
                  </a:lnTo>
                  <a:lnTo>
                    <a:pt x="7894" y="774"/>
                  </a:lnTo>
                  <a:lnTo>
                    <a:pt x="7900" y="751"/>
                  </a:lnTo>
                  <a:lnTo>
                    <a:pt x="7905" y="728"/>
                  </a:lnTo>
                  <a:lnTo>
                    <a:pt x="7911" y="680"/>
                  </a:lnTo>
                  <a:lnTo>
                    <a:pt x="7914" y="630"/>
                  </a:lnTo>
                  <a:lnTo>
                    <a:pt x="7911" y="576"/>
                  </a:lnTo>
                  <a:lnTo>
                    <a:pt x="7909" y="549"/>
                  </a:lnTo>
                  <a:lnTo>
                    <a:pt x="7904" y="524"/>
                  </a:lnTo>
                  <a:lnTo>
                    <a:pt x="7892" y="475"/>
                  </a:lnTo>
                  <a:lnTo>
                    <a:pt x="7874" y="428"/>
                  </a:lnTo>
                  <a:lnTo>
                    <a:pt x="7852" y="386"/>
                  </a:lnTo>
                  <a:lnTo>
                    <a:pt x="7839" y="367"/>
                  </a:lnTo>
                  <a:lnTo>
                    <a:pt x="7826" y="350"/>
                  </a:lnTo>
                  <a:lnTo>
                    <a:pt x="7795" y="320"/>
                  </a:lnTo>
                  <a:lnTo>
                    <a:pt x="7760" y="297"/>
                  </a:lnTo>
                  <a:lnTo>
                    <a:pt x="7742" y="288"/>
                  </a:lnTo>
                  <a:lnTo>
                    <a:pt x="7723" y="279"/>
                  </a:lnTo>
                  <a:lnTo>
                    <a:pt x="7683" y="266"/>
                  </a:lnTo>
                  <a:lnTo>
                    <a:pt x="7663" y="261"/>
                  </a:lnTo>
                  <a:lnTo>
                    <a:pt x="7641" y="259"/>
                  </a:lnTo>
                  <a:lnTo>
                    <a:pt x="7597" y="257"/>
                  </a:lnTo>
                  <a:lnTo>
                    <a:pt x="7564" y="258"/>
                  </a:lnTo>
                  <a:lnTo>
                    <a:pt x="7533" y="261"/>
                  </a:lnTo>
                  <a:lnTo>
                    <a:pt x="7504" y="267"/>
                  </a:lnTo>
                  <a:lnTo>
                    <a:pt x="7477" y="277"/>
                  </a:lnTo>
                  <a:lnTo>
                    <a:pt x="7452" y="289"/>
                  </a:lnTo>
                  <a:lnTo>
                    <a:pt x="7428" y="303"/>
                  </a:lnTo>
                  <a:lnTo>
                    <a:pt x="7406" y="320"/>
                  </a:lnTo>
                  <a:lnTo>
                    <a:pt x="7386" y="341"/>
                  </a:lnTo>
                  <a:lnTo>
                    <a:pt x="7368" y="362"/>
                  </a:lnTo>
                  <a:lnTo>
                    <a:pt x="7352" y="387"/>
                  </a:lnTo>
                  <a:lnTo>
                    <a:pt x="7338" y="415"/>
                  </a:lnTo>
                  <a:lnTo>
                    <a:pt x="7327" y="445"/>
                  </a:lnTo>
                  <a:lnTo>
                    <a:pt x="7318" y="476"/>
                  </a:lnTo>
                  <a:lnTo>
                    <a:pt x="7312" y="511"/>
                  </a:lnTo>
                  <a:lnTo>
                    <a:pt x="7309" y="549"/>
                  </a:lnTo>
                  <a:lnTo>
                    <a:pt x="7308" y="589"/>
                  </a:lnTo>
                  <a:close/>
                  <a:moveTo>
                    <a:pt x="8299" y="633"/>
                  </a:moveTo>
                  <a:lnTo>
                    <a:pt x="8299" y="746"/>
                  </a:lnTo>
                  <a:lnTo>
                    <a:pt x="8299" y="854"/>
                  </a:lnTo>
                  <a:lnTo>
                    <a:pt x="8300" y="903"/>
                  </a:lnTo>
                  <a:lnTo>
                    <a:pt x="8302" y="933"/>
                  </a:lnTo>
                  <a:lnTo>
                    <a:pt x="8306" y="950"/>
                  </a:lnTo>
                  <a:lnTo>
                    <a:pt x="8311" y="960"/>
                  </a:lnTo>
                  <a:lnTo>
                    <a:pt x="8318" y="964"/>
                  </a:lnTo>
                  <a:lnTo>
                    <a:pt x="8330" y="969"/>
                  </a:lnTo>
                  <a:lnTo>
                    <a:pt x="8356" y="973"/>
                  </a:lnTo>
                  <a:lnTo>
                    <a:pt x="8404" y="975"/>
                  </a:lnTo>
                  <a:lnTo>
                    <a:pt x="8408" y="1006"/>
                  </a:lnTo>
                  <a:lnTo>
                    <a:pt x="8245" y="1006"/>
                  </a:lnTo>
                  <a:lnTo>
                    <a:pt x="8088" y="1011"/>
                  </a:lnTo>
                  <a:lnTo>
                    <a:pt x="8083" y="979"/>
                  </a:lnTo>
                  <a:lnTo>
                    <a:pt x="8156" y="969"/>
                  </a:lnTo>
                  <a:lnTo>
                    <a:pt x="8170" y="966"/>
                  </a:lnTo>
                  <a:lnTo>
                    <a:pt x="8179" y="961"/>
                  </a:lnTo>
                  <a:lnTo>
                    <a:pt x="8184" y="952"/>
                  </a:lnTo>
                  <a:lnTo>
                    <a:pt x="8188" y="939"/>
                  </a:lnTo>
                  <a:lnTo>
                    <a:pt x="8191" y="912"/>
                  </a:lnTo>
                  <a:lnTo>
                    <a:pt x="8192" y="864"/>
                  </a:lnTo>
                  <a:lnTo>
                    <a:pt x="8193" y="746"/>
                  </a:lnTo>
                  <a:lnTo>
                    <a:pt x="8193" y="489"/>
                  </a:lnTo>
                  <a:lnTo>
                    <a:pt x="8192" y="381"/>
                  </a:lnTo>
                  <a:lnTo>
                    <a:pt x="8191" y="330"/>
                  </a:lnTo>
                  <a:lnTo>
                    <a:pt x="8188" y="301"/>
                  </a:lnTo>
                  <a:lnTo>
                    <a:pt x="8186" y="285"/>
                  </a:lnTo>
                  <a:lnTo>
                    <a:pt x="8181" y="276"/>
                  </a:lnTo>
                  <a:lnTo>
                    <a:pt x="8173" y="271"/>
                  </a:lnTo>
                  <a:lnTo>
                    <a:pt x="8161" y="266"/>
                  </a:lnTo>
                  <a:lnTo>
                    <a:pt x="8134" y="263"/>
                  </a:lnTo>
                  <a:lnTo>
                    <a:pt x="8088" y="260"/>
                  </a:lnTo>
                  <a:lnTo>
                    <a:pt x="8083" y="229"/>
                  </a:lnTo>
                  <a:lnTo>
                    <a:pt x="8361" y="228"/>
                  </a:lnTo>
                  <a:lnTo>
                    <a:pt x="8631" y="224"/>
                  </a:lnTo>
                  <a:lnTo>
                    <a:pt x="8624" y="291"/>
                  </a:lnTo>
                  <a:lnTo>
                    <a:pt x="8618" y="391"/>
                  </a:lnTo>
                  <a:lnTo>
                    <a:pt x="8587" y="395"/>
                  </a:lnTo>
                  <a:lnTo>
                    <a:pt x="8582" y="379"/>
                  </a:lnTo>
                  <a:lnTo>
                    <a:pt x="8578" y="348"/>
                  </a:lnTo>
                  <a:lnTo>
                    <a:pt x="8570" y="293"/>
                  </a:lnTo>
                  <a:lnTo>
                    <a:pt x="8538" y="284"/>
                  </a:lnTo>
                  <a:lnTo>
                    <a:pt x="8502" y="278"/>
                  </a:lnTo>
                  <a:lnTo>
                    <a:pt x="8458" y="273"/>
                  </a:lnTo>
                  <a:lnTo>
                    <a:pt x="8410" y="272"/>
                  </a:lnTo>
                  <a:lnTo>
                    <a:pt x="8361" y="275"/>
                  </a:lnTo>
                  <a:lnTo>
                    <a:pt x="8305" y="279"/>
                  </a:lnTo>
                  <a:lnTo>
                    <a:pt x="8302" y="308"/>
                  </a:lnTo>
                  <a:lnTo>
                    <a:pt x="8300" y="354"/>
                  </a:lnTo>
                  <a:lnTo>
                    <a:pt x="8299" y="489"/>
                  </a:lnTo>
                  <a:lnTo>
                    <a:pt x="8299" y="585"/>
                  </a:lnTo>
                  <a:lnTo>
                    <a:pt x="8394" y="587"/>
                  </a:lnTo>
                  <a:lnTo>
                    <a:pt x="8438" y="585"/>
                  </a:lnTo>
                  <a:lnTo>
                    <a:pt x="8475" y="583"/>
                  </a:lnTo>
                  <a:lnTo>
                    <a:pt x="8502" y="579"/>
                  </a:lnTo>
                  <a:lnTo>
                    <a:pt x="8515" y="576"/>
                  </a:lnTo>
                  <a:lnTo>
                    <a:pt x="8521" y="571"/>
                  </a:lnTo>
                  <a:lnTo>
                    <a:pt x="8526" y="564"/>
                  </a:lnTo>
                  <a:lnTo>
                    <a:pt x="8533" y="523"/>
                  </a:lnTo>
                  <a:lnTo>
                    <a:pt x="8536" y="493"/>
                  </a:lnTo>
                  <a:lnTo>
                    <a:pt x="8568" y="489"/>
                  </a:lnTo>
                  <a:lnTo>
                    <a:pt x="8572" y="494"/>
                  </a:lnTo>
                  <a:lnTo>
                    <a:pt x="8569" y="615"/>
                  </a:lnTo>
                  <a:lnTo>
                    <a:pt x="8570" y="677"/>
                  </a:lnTo>
                  <a:lnTo>
                    <a:pt x="8572" y="746"/>
                  </a:lnTo>
                  <a:lnTo>
                    <a:pt x="8568" y="751"/>
                  </a:lnTo>
                  <a:lnTo>
                    <a:pt x="8540" y="751"/>
                  </a:lnTo>
                  <a:lnTo>
                    <a:pt x="8534" y="699"/>
                  </a:lnTo>
                  <a:lnTo>
                    <a:pt x="8532" y="675"/>
                  </a:lnTo>
                  <a:lnTo>
                    <a:pt x="8528" y="659"/>
                  </a:lnTo>
                  <a:lnTo>
                    <a:pt x="8523" y="649"/>
                  </a:lnTo>
                  <a:lnTo>
                    <a:pt x="8515" y="642"/>
                  </a:lnTo>
                  <a:lnTo>
                    <a:pt x="8476" y="636"/>
                  </a:lnTo>
                  <a:lnTo>
                    <a:pt x="8438" y="632"/>
                  </a:lnTo>
                  <a:lnTo>
                    <a:pt x="8383" y="632"/>
                  </a:lnTo>
                  <a:lnTo>
                    <a:pt x="8299" y="633"/>
                  </a:lnTo>
                  <a:close/>
                  <a:moveTo>
                    <a:pt x="9322" y="229"/>
                  </a:moveTo>
                  <a:lnTo>
                    <a:pt x="9322" y="257"/>
                  </a:lnTo>
                  <a:lnTo>
                    <a:pt x="9284" y="261"/>
                  </a:lnTo>
                  <a:lnTo>
                    <a:pt x="9259" y="264"/>
                  </a:lnTo>
                  <a:lnTo>
                    <a:pt x="9249" y="265"/>
                  </a:lnTo>
                  <a:lnTo>
                    <a:pt x="9241" y="266"/>
                  </a:lnTo>
                  <a:lnTo>
                    <a:pt x="9229" y="272"/>
                  </a:lnTo>
                  <a:lnTo>
                    <a:pt x="9220" y="282"/>
                  </a:lnTo>
                  <a:lnTo>
                    <a:pt x="9216" y="300"/>
                  </a:lnTo>
                  <a:lnTo>
                    <a:pt x="9214" y="327"/>
                  </a:lnTo>
                  <a:lnTo>
                    <a:pt x="9213" y="362"/>
                  </a:lnTo>
                  <a:lnTo>
                    <a:pt x="9212" y="489"/>
                  </a:lnTo>
                  <a:lnTo>
                    <a:pt x="9212" y="886"/>
                  </a:lnTo>
                  <a:lnTo>
                    <a:pt x="9211" y="928"/>
                  </a:lnTo>
                  <a:lnTo>
                    <a:pt x="9208" y="967"/>
                  </a:lnTo>
                  <a:lnTo>
                    <a:pt x="9204" y="1000"/>
                  </a:lnTo>
                  <a:lnTo>
                    <a:pt x="9196" y="1030"/>
                  </a:lnTo>
                  <a:lnTo>
                    <a:pt x="9187" y="1057"/>
                  </a:lnTo>
                  <a:lnTo>
                    <a:pt x="9175" y="1083"/>
                  </a:lnTo>
                  <a:lnTo>
                    <a:pt x="9160" y="1108"/>
                  </a:lnTo>
                  <a:lnTo>
                    <a:pt x="9142" y="1132"/>
                  </a:lnTo>
                  <a:lnTo>
                    <a:pt x="9123" y="1155"/>
                  </a:lnTo>
                  <a:lnTo>
                    <a:pt x="9103" y="1174"/>
                  </a:lnTo>
                  <a:lnTo>
                    <a:pt x="9082" y="1190"/>
                  </a:lnTo>
                  <a:lnTo>
                    <a:pt x="9062" y="1203"/>
                  </a:lnTo>
                  <a:lnTo>
                    <a:pt x="9042" y="1213"/>
                  </a:lnTo>
                  <a:lnTo>
                    <a:pt x="9021" y="1220"/>
                  </a:lnTo>
                  <a:lnTo>
                    <a:pt x="9001" y="1225"/>
                  </a:lnTo>
                  <a:lnTo>
                    <a:pt x="8980" y="1226"/>
                  </a:lnTo>
                  <a:lnTo>
                    <a:pt x="8958" y="1224"/>
                  </a:lnTo>
                  <a:lnTo>
                    <a:pt x="8959" y="1179"/>
                  </a:lnTo>
                  <a:lnTo>
                    <a:pt x="8958" y="1138"/>
                  </a:lnTo>
                  <a:lnTo>
                    <a:pt x="8968" y="1131"/>
                  </a:lnTo>
                  <a:lnTo>
                    <a:pt x="8983" y="1140"/>
                  </a:lnTo>
                  <a:lnTo>
                    <a:pt x="8997" y="1147"/>
                  </a:lnTo>
                  <a:lnTo>
                    <a:pt x="9012" y="1150"/>
                  </a:lnTo>
                  <a:lnTo>
                    <a:pt x="9027" y="1152"/>
                  </a:lnTo>
                  <a:lnTo>
                    <a:pt x="9052" y="1149"/>
                  </a:lnTo>
                  <a:lnTo>
                    <a:pt x="9072" y="1142"/>
                  </a:lnTo>
                  <a:lnTo>
                    <a:pt x="9080" y="1136"/>
                  </a:lnTo>
                  <a:lnTo>
                    <a:pt x="9087" y="1130"/>
                  </a:lnTo>
                  <a:lnTo>
                    <a:pt x="9097" y="1114"/>
                  </a:lnTo>
                  <a:lnTo>
                    <a:pt x="9099" y="1104"/>
                  </a:lnTo>
                  <a:lnTo>
                    <a:pt x="9103" y="1089"/>
                  </a:lnTo>
                  <a:lnTo>
                    <a:pt x="9105" y="1050"/>
                  </a:lnTo>
                  <a:lnTo>
                    <a:pt x="9106" y="970"/>
                  </a:lnTo>
                  <a:lnTo>
                    <a:pt x="9106" y="489"/>
                  </a:lnTo>
                  <a:lnTo>
                    <a:pt x="9106" y="381"/>
                  </a:lnTo>
                  <a:lnTo>
                    <a:pt x="9105" y="330"/>
                  </a:lnTo>
                  <a:lnTo>
                    <a:pt x="9103" y="301"/>
                  </a:lnTo>
                  <a:lnTo>
                    <a:pt x="9099" y="285"/>
                  </a:lnTo>
                  <a:lnTo>
                    <a:pt x="9094" y="276"/>
                  </a:lnTo>
                  <a:lnTo>
                    <a:pt x="9087" y="271"/>
                  </a:lnTo>
                  <a:lnTo>
                    <a:pt x="9074" y="266"/>
                  </a:lnTo>
                  <a:lnTo>
                    <a:pt x="9049" y="263"/>
                  </a:lnTo>
                  <a:lnTo>
                    <a:pt x="9001" y="260"/>
                  </a:lnTo>
                  <a:lnTo>
                    <a:pt x="8997" y="229"/>
                  </a:lnTo>
                  <a:lnTo>
                    <a:pt x="9159" y="229"/>
                  </a:lnTo>
                  <a:lnTo>
                    <a:pt x="9319" y="224"/>
                  </a:lnTo>
                  <a:lnTo>
                    <a:pt x="9322" y="229"/>
                  </a:lnTo>
                  <a:close/>
                  <a:moveTo>
                    <a:pt x="9356" y="277"/>
                  </a:moveTo>
                  <a:lnTo>
                    <a:pt x="9351" y="272"/>
                  </a:lnTo>
                  <a:lnTo>
                    <a:pt x="9351" y="248"/>
                  </a:lnTo>
                  <a:lnTo>
                    <a:pt x="9356" y="243"/>
                  </a:lnTo>
                  <a:lnTo>
                    <a:pt x="9513" y="217"/>
                  </a:lnTo>
                  <a:lnTo>
                    <a:pt x="9530" y="230"/>
                  </a:lnTo>
                  <a:lnTo>
                    <a:pt x="9546" y="247"/>
                  </a:lnTo>
                  <a:lnTo>
                    <a:pt x="9565" y="272"/>
                  </a:lnTo>
                  <a:lnTo>
                    <a:pt x="9591" y="313"/>
                  </a:lnTo>
                  <a:lnTo>
                    <a:pt x="9626" y="371"/>
                  </a:lnTo>
                  <a:lnTo>
                    <a:pt x="9669" y="447"/>
                  </a:lnTo>
                  <a:lnTo>
                    <a:pt x="9716" y="535"/>
                  </a:lnTo>
                  <a:lnTo>
                    <a:pt x="9760" y="621"/>
                  </a:lnTo>
                  <a:lnTo>
                    <a:pt x="9817" y="531"/>
                  </a:lnTo>
                  <a:lnTo>
                    <a:pt x="9880" y="426"/>
                  </a:lnTo>
                  <a:lnTo>
                    <a:pt x="9998" y="224"/>
                  </a:lnTo>
                  <a:lnTo>
                    <a:pt x="10040" y="227"/>
                  </a:lnTo>
                  <a:lnTo>
                    <a:pt x="10078" y="224"/>
                  </a:lnTo>
                  <a:lnTo>
                    <a:pt x="10083" y="240"/>
                  </a:lnTo>
                  <a:lnTo>
                    <a:pt x="10067" y="258"/>
                  </a:lnTo>
                  <a:lnTo>
                    <a:pt x="10047" y="282"/>
                  </a:lnTo>
                  <a:lnTo>
                    <a:pt x="9997" y="350"/>
                  </a:lnTo>
                  <a:lnTo>
                    <a:pt x="9946" y="421"/>
                  </a:lnTo>
                  <a:lnTo>
                    <a:pt x="9910" y="475"/>
                  </a:lnTo>
                  <a:lnTo>
                    <a:pt x="9841" y="589"/>
                  </a:lnTo>
                  <a:lnTo>
                    <a:pt x="9808" y="643"/>
                  </a:lnTo>
                  <a:lnTo>
                    <a:pt x="9795" y="671"/>
                  </a:lnTo>
                  <a:lnTo>
                    <a:pt x="9793" y="686"/>
                  </a:lnTo>
                  <a:lnTo>
                    <a:pt x="9791" y="703"/>
                  </a:lnTo>
                  <a:lnTo>
                    <a:pt x="9791" y="785"/>
                  </a:lnTo>
                  <a:lnTo>
                    <a:pt x="9791" y="867"/>
                  </a:lnTo>
                  <a:lnTo>
                    <a:pt x="9793" y="908"/>
                  </a:lnTo>
                  <a:lnTo>
                    <a:pt x="9795" y="934"/>
                  </a:lnTo>
                  <a:lnTo>
                    <a:pt x="9799" y="950"/>
                  </a:lnTo>
                  <a:lnTo>
                    <a:pt x="9803" y="960"/>
                  </a:lnTo>
                  <a:lnTo>
                    <a:pt x="9812" y="964"/>
                  </a:lnTo>
                  <a:lnTo>
                    <a:pt x="9824" y="969"/>
                  </a:lnTo>
                  <a:lnTo>
                    <a:pt x="9849" y="973"/>
                  </a:lnTo>
                  <a:lnTo>
                    <a:pt x="9897" y="975"/>
                  </a:lnTo>
                  <a:lnTo>
                    <a:pt x="9902" y="1006"/>
                  </a:lnTo>
                  <a:lnTo>
                    <a:pt x="9800" y="1008"/>
                  </a:lnTo>
                  <a:lnTo>
                    <a:pt x="9739" y="1006"/>
                  </a:lnTo>
                  <a:lnTo>
                    <a:pt x="9580" y="1011"/>
                  </a:lnTo>
                  <a:lnTo>
                    <a:pt x="9576" y="979"/>
                  </a:lnTo>
                  <a:lnTo>
                    <a:pt x="9649" y="969"/>
                  </a:lnTo>
                  <a:lnTo>
                    <a:pt x="9663" y="966"/>
                  </a:lnTo>
                  <a:lnTo>
                    <a:pt x="9671" y="961"/>
                  </a:lnTo>
                  <a:lnTo>
                    <a:pt x="9676" y="954"/>
                  </a:lnTo>
                  <a:lnTo>
                    <a:pt x="9681" y="940"/>
                  </a:lnTo>
                  <a:lnTo>
                    <a:pt x="9683" y="918"/>
                  </a:lnTo>
                  <a:lnTo>
                    <a:pt x="9685" y="878"/>
                  </a:lnTo>
                  <a:lnTo>
                    <a:pt x="9686" y="785"/>
                  </a:lnTo>
                  <a:lnTo>
                    <a:pt x="9686" y="679"/>
                  </a:lnTo>
                  <a:lnTo>
                    <a:pt x="9659" y="629"/>
                  </a:lnTo>
                  <a:lnTo>
                    <a:pt x="9604" y="536"/>
                  </a:lnTo>
                  <a:lnTo>
                    <a:pt x="9555" y="457"/>
                  </a:lnTo>
                  <a:lnTo>
                    <a:pt x="9498" y="368"/>
                  </a:lnTo>
                  <a:lnTo>
                    <a:pt x="9466" y="326"/>
                  </a:lnTo>
                  <a:lnTo>
                    <a:pt x="9442" y="301"/>
                  </a:lnTo>
                  <a:lnTo>
                    <a:pt x="9426" y="287"/>
                  </a:lnTo>
                  <a:lnTo>
                    <a:pt x="9412" y="279"/>
                  </a:lnTo>
                  <a:lnTo>
                    <a:pt x="9393" y="277"/>
                  </a:lnTo>
                  <a:lnTo>
                    <a:pt x="9356" y="277"/>
                  </a:lnTo>
                  <a:close/>
                  <a:moveTo>
                    <a:pt x="10485" y="1016"/>
                  </a:moveTo>
                  <a:lnTo>
                    <a:pt x="10415" y="830"/>
                  </a:lnTo>
                  <a:lnTo>
                    <a:pt x="10227" y="365"/>
                  </a:lnTo>
                  <a:lnTo>
                    <a:pt x="10201" y="302"/>
                  </a:lnTo>
                  <a:lnTo>
                    <a:pt x="10187" y="275"/>
                  </a:lnTo>
                  <a:lnTo>
                    <a:pt x="10180" y="270"/>
                  </a:lnTo>
                  <a:lnTo>
                    <a:pt x="10166" y="266"/>
                  </a:lnTo>
                  <a:lnTo>
                    <a:pt x="10147" y="263"/>
                  </a:lnTo>
                  <a:lnTo>
                    <a:pt x="10120" y="260"/>
                  </a:lnTo>
                  <a:lnTo>
                    <a:pt x="10115" y="255"/>
                  </a:lnTo>
                  <a:lnTo>
                    <a:pt x="10115" y="229"/>
                  </a:lnTo>
                  <a:lnTo>
                    <a:pt x="10120" y="224"/>
                  </a:lnTo>
                  <a:lnTo>
                    <a:pt x="10198" y="228"/>
                  </a:lnTo>
                  <a:lnTo>
                    <a:pt x="10264" y="229"/>
                  </a:lnTo>
                  <a:lnTo>
                    <a:pt x="10329" y="228"/>
                  </a:lnTo>
                  <a:lnTo>
                    <a:pt x="10411" y="224"/>
                  </a:lnTo>
                  <a:lnTo>
                    <a:pt x="10415" y="259"/>
                  </a:lnTo>
                  <a:lnTo>
                    <a:pt x="10358" y="264"/>
                  </a:lnTo>
                  <a:lnTo>
                    <a:pt x="10331" y="269"/>
                  </a:lnTo>
                  <a:lnTo>
                    <a:pt x="10325" y="271"/>
                  </a:lnTo>
                  <a:lnTo>
                    <a:pt x="10322" y="275"/>
                  </a:lnTo>
                  <a:lnTo>
                    <a:pt x="10319" y="278"/>
                  </a:lnTo>
                  <a:lnTo>
                    <a:pt x="10318" y="284"/>
                  </a:lnTo>
                  <a:lnTo>
                    <a:pt x="10323" y="302"/>
                  </a:lnTo>
                  <a:lnTo>
                    <a:pt x="10336" y="343"/>
                  </a:lnTo>
                  <a:lnTo>
                    <a:pt x="10367" y="431"/>
                  </a:lnTo>
                  <a:lnTo>
                    <a:pt x="10540" y="868"/>
                  </a:lnTo>
                  <a:lnTo>
                    <a:pt x="10685" y="506"/>
                  </a:lnTo>
                  <a:lnTo>
                    <a:pt x="10729" y="386"/>
                  </a:lnTo>
                  <a:lnTo>
                    <a:pt x="10750" y="320"/>
                  </a:lnTo>
                  <a:lnTo>
                    <a:pt x="10757" y="287"/>
                  </a:lnTo>
                  <a:lnTo>
                    <a:pt x="10756" y="281"/>
                  </a:lnTo>
                  <a:lnTo>
                    <a:pt x="10754" y="276"/>
                  </a:lnTo>
                  <a:lnTo>
                    <a:pt x="10744" y="270"/>
                  </a:lnTo>
                  <a:lnTo>
                    <a:pt x="10717" y="265"/>
                  </a:lnTo>
                  <a:lnTo>
                    <a:pt x="10663" y="260"/>
                  </a:lnTo>
                  <a:lnTo>
                    <a:pt x="10658" y="255"/>
                  </a:lnTo>
                  <a:lnTo>
                    <a:pt x="10658" y="229"/>
                  </a:lnTo>
                  <a:lnTo>
                    <a:pt x="10663" y="224"/>
                  </a:lnTo>
                  <a:lnTo>
                    <a:pt x="10786" y="229"/>
                  </a:lnTo>
                  <a:lnTo>
                    <a:pt x="10898" y="224"/>
                  </a:lnTo>
                  <a:lnTo>
                    <a:pt x="10903" y="255"/>
                  </a:lnTo>
                  <a:lnTo>
                    <a:pt x="10867" y="261"/>
                  </a:lnTo>
                  <a:lnTo>
                    <a:pt x="10856" y="264"/>
                  </a:lnTo>
                  <a:lnTo>
                    <a:pt x="10850" y="266"/>
                  </a:lnTo>
                  <a:lnTo>
                    <a:pt x="10841" y="272"/>
                  </a:lnTo>
                  <a:lnTo>
                    <a:pt x="10835" y="283"/>
                  </a:lnTo>
                  <a:lnTo>
                    <a:pt x="10796" y="371"/>
                  </a:lnTo>
                  <a:lnTo>
                    <a:pt x="10623" y="795"/>
                  </a:lnTo>
                  <a:lnTo>
                    <a:pt x="10574" y="922"/>
                  </a:lnTo>
                  <a:lnTo>
                    <a:pt x="10555" y="973"/>
                  </a:lnTo>
                  <a:lnTo>
                    <a:pt x="10540" y="1016"/>
                  </a:lnTo>
                  <a:lnTo>
                    <a:pt x="10485" y="1016"/>
                  </a:lnTo>
                  <a:close/>
                  <a:moveTo>
                    <a:pt x="10810" y="1011"/>
                  </a:moveTo>
                  <a:lnTo>
                    <a:pt x="10805" y="1006"/>
                  </a:lnTo>
                  <a:lnTo>
                    <a:pt x="10805" y="978"/>
                  </a:lnTo>
                  <a:lnTo>
                    <a:pt x="10810" y="973"/>
                  </a:lnTo>
                  <a:lnTo>
                    <a:pt x="10844" y="972"/>
                  </a:lnTo>
                  <a:lnTo>
                    <a:pt x="10863" y="969"/>
                  </a:lnTo>
                  <a:lnTo>
                    <a:pt x="10874" y="963"/>
                  </a:lnTo>
                  <a:lnTo>
                    <a:pt x="10883" y="955"/>
                  </a:lnTo>
                  <a:lnTo>
                    <a:pt x="10897" y="932"/>
                  </a:lnTo>
                  <a:lnTo>
                    <a:pt x="10921" y="884"/>
                  </a:lnTo>
                  <a:lnTo>
                    <a:pt x="10978" y="758"/>
                  </a:lnTo>
                  <a:lnTo>
                    <a:pt x="11129" y="417"/>
                  </a:lnTo>
                  <a:lnTo>
                    <a:pt x="11213" y="217"/>
                  </a:lnTo>
                  <a:lnTo>
                    <a:pt x="11249" y="217"/>
                  </a:lnTo>
                  <a:lnTo>
                    <a:pt x="11486" y="773"/>
                  </a:lnTo>
                  <a:lnTo>
                    <a:pt x="11517" y="847"/>
                  </a:lnTo>
                  <a:lnTo>
                    <a:pt x="11549" y="915"/>
                  </a:lnTo>
                  <a:lnTo>
                    <a:pt x="11564" y="944"/>
                  </a:lnTo>
                  <a:lnTo>
                    <a:pt x="11575" y="958"/>
                  </a:lnTo>
                  <a:lnTo>
                    <a:pt x="11582" y="964"/>
                  </a:lnTo>
                  <a:lnTo>
                    <a:pt x="11591" y="969"/>
                  </a:lnTo>
                  <a:lnTo>
                    <a:pt x="11608" y="972"/>
                  </a:lnTo>
                  <a:lnTo>
                    <a:pt x="11637" y="973"/>
                  </a:lnTo>
                  <a:lnTo>
                    <a:pt x="11642" y="1006"/>
                  </a:lnTo>
                  <a:lnTo>
                    <a:pt x="11531" y="1005"/>
                  </a:lnTo>
                  <a:lnTo>
                    <a:pt x="11348" y="1011"/>
                  </a:lnTo>
                  <a:lnTo>
                    <a:pt x="11343" y="978"/>
                  </a:lnTo>
                  <a:lnTo>
                    <a:pt x="11425" y="968"/>
                  </a:lnTo>
                  <a:lnTo>
                    <a:pt x="11432" y="966"/>
                  </a:lnTo>
                  <a:lnTo>
                    <a:pt x="11437" y="961"/>
                  </a:lnTo>
                  <a:lnTo>
                    <a:pt x="11439" y="956"/>
                  </a:lnTo>
                  <a:lnTo>
                    <a:pt x="11440" y="949"/>
                  </a:lnTo>
                  <a:lnTo>
                    <a:pt x="11439" y="934"/>
                  </a:lnTo>
                  <a:lnTo>
                    <a:pt x="11433" y="916"/>
                  </a:lnTo>
                  <a:lnTo>
                    <a:pt x="11365" y="749"/>
                  </a:lnTo>
                  <a:lnTo>
                    <a:pt x="11044" y="749"/>
                  </a:lnTo>
                  <a:lnTo>
                    <a:pt x="10984" y="890"/>
                  </a:lnTo>
                  <a:lnTo>
                    <a:pt x="10972" y="922"/>
                  </a:lnTo>
                  <a:lnTo>
                    <a:pt x="10967" y="945"/>
                  </a:lnTo>
                  <a:lnTo>
                    <a:pt x="10969" y="952"/>
                  </a:lnTo>
                  <a:lnTo>
                    <a:pt x="10971" y="957"/>
                  </a:lnTo>
                  <a:lnTo>
                    <a:pt x="10983" y="966"/>
                  </a:lnTo>
                  <a:lnTo>
                    <a:pt x="10993" y="969"/>
                  </a:lnTo>
                  <a:lnTo>
                    <a:pt x="11009" y="972"/>
                  </a:lnTo>
                  <a:lnTo>
                    <a:pt x="11059" y="973"/>
                  </a:lnTo>
                  <a:lnTo>
                    <a:pt x="11063" y="978"/>
                  </a:lnTo>
                  <a:lnTo>
                    <a:pt x="11063" y="1006"/>
                  </a:lnTo>
                  <a:lnTo>
                    <a:pt x="10934" y="1006"/>
                  </a:lnTo>
                  <a:lnTo>
                    <a:pt x="10873" y="1008"/>
                  </a:lnTo>
                  <a:lnTo>
                    <a:pt x="10810" y="1011"/>
                  </a:lnTo>
                  <a:close/>
                  <a:moveTo>
                    <a:pt x="11063" y="701"/>
                  </a:moveTo>
                  <a:lnTo>
                    <a:pt x="11343" y="701"/>
                  </a:lnTo>
                  <a:lnTo>
                    <a:pt x="11204" y="367"/>
                  </a:lnTo>
                  <a:lnTo>
                    <a:pt x="11063" y="701"/>
                  </a:lnTo>
                  <a:close/>
                  <a:moveTo>
                    <a:pt x="11087" y="125"/>
                  </a:moveTo>
                  <a:lnTo>
                    <a:pt x="11075" y="123"/>
                  </a:lnTo>
                  <a:lnTo>
                    <a:pt x="11063" y="120"/>
                  </a:lnTo>
                  <a:lnTo>
                    <a:pt x="11054" y="114"/>
                  </a:lnTo>
                  <a:lnTo>
                    <a:pt x="11044" y="107"/>
                  </a:lnTo>
                  <a:lnTo>
                    <a:pt x="11036" y="97"/>
                  </a:lnTo>
                  <a:lnTo>
                    <a:pt x="11030" y="86"/>
                  </a:lnTo>
                  <a:lnTo>
                    <a:pt x="11026" y="75"/>
                  </a:lnTo>
                  <a:lnTo>
                    <a:pt x="11025" y="62"/>
                  </a:lnTo>
                  <a:lnTo>
                    <a:pt x="11026" y="50"/>
                  </a:lnTo>
                  <a:lnTo>
                    <a:pt x="11030" y="38"/>
                  </a:lnTo>
                  <a:lnTo>
                    <a:pt x="11036" y="27"/>
                  </a:lnTo>
                  <a:lnTo>
                    <a:pt x="11044" y="18"/>
                  </a:lnTo>
                  <a:lnTo>
                    <a:pt x="11054" y="11"/>
                  </a:lnTo>
                  <a:lnTo>
                    <a:pt x="11063" y="5"/>
                  </a:lnTo>
                  <a:lnTo>
                    <a:pt x="11075" y="1"/>
                  </a:lnTo>
                  <a:lnTo>
                    <a:pt x="11087" y="0"/>
                  </a:lnTo>
                  <a:lnTo>
                    <a:pt x="11101" y="1"/>
                  </a:lnTo>
                  <a:lnTo>
                    <a:pt x="11111" y="5"/>
                  </a:lnTo>
                  <a:lnTo>
                    <a:pt x="11122" y="11"/>
                  </a:lnTo>
                  <a:lnTo>
                    <a:pt x="11132" y="18"/>
                  </a:lnTo>
                  <a:lnTo>
                    <a:pt x="11140" y="27"/>
                  </a:lnTo>
                  <a:lnTo>
                    <a:pt x="11145" y="38"/>
                  </a:lnTo>
                  <a:lnTo>
                    <a:pt x="11149" y="50"/>
                  </a:lnTo>
                  <a:lnTo>
                    <a:pt x="11150" y="62"/>
                  </a:lnTo>
                  <a:lnTo>
                    <a:pt x="11149" y="75"/>
                  </a:lnTo>
                  <a:lnTo>
                    <a:pt x="11145" y="86"/>
                  </a:lnTo>
                  <a:lnTo>
                    <a:pt x="11140" y="97"/>
                  </a:lnTo>
                  <a:lnTo>
                    <a:pt x="11132" y="107"/>
                  </a:lnTo>
                  <a:lnTo>
                    <a:pt x="11122" y="114"/>
                  </a:lnTo>
                  <a:lnTo>
                    <a:pt x="11111" y="120"/>
                  </a:lnTo>
                  <a:lnTo>
                    <a:pt x="11101" y="123"/>
                  </a:lnTo>
                  <a:lnTo>
                    <a:pt x="11087" y="125"/>
                  </a:lnTo>
                  <a:close/>
                  <a:moveTo>
                    <a:pt x="11361" y="125"/>
                  </a:moveTo>
                  <a:lnTo>
                    <a:pt x="11348" y="123"/>
                  </a:lnTo>
                  <a:lnTo>
                    <a:pt x="11337" y="120"/>
                  </a:lnTo>
                  <a:lnTo>
                    <a:pt x="11326" y="114"/>
                  </a:lnTo>
                  <a:lnTo>
                    <a:pt x="11317" y="107"/>
                  </a:lnTo>
                  <a:lnTo>
                    <a:pt x="11308" y="97"/>
                  </a:lnTo>
                  <a:lnTo>
                    <a:pt x="11302" y="86"/>
                  </a:lnTo>
                  <a:lnTo>
                    <a:pt x="11300" y="75"/>
                  </a:lnTo>
                  <a:lnTo>
                    <a:pt x="11299" y="62"/>
                  </a:lnTo>
                  <a:lnTo>
                    <a:pt x="11300" y="50"/>
                  </a:lnTo>
                  <a:lnTo>
                    <a:pt x="11302" y="38"/>
                  </a:lnTo>
                  <a:lnTo>
                    <a:pt x="11308" y="27"/>
                  </a:lnTo>
                  <a:lnTo>
                    <a:pt x="11317" y="18"/>
                  </a:lnTo>
                  <a:lnTo>
                    <a:pt x="11326" y="11"/>
                  </a:lnTo>
                  <a:lnTo>
                    <a:pt x="11337" y="5"/>
                  </a:lnTo>
                  <a:lnTo>
                    <a:pt x="11348" y="1"/>
                  </a:lnTo>
                  <a:lnTo>
                    <a:pt x="11361" y="0"/>
                  </a:lnTo>
                  <a:lnTo>
                    <a:pt x="11373" y="1"/>
                  </a:lnTo>
                  <a:lnTo>
                    <a:pt x="11385" y="5"/>
                  </a:lnTo>
                  <a:lnTo>
                    <a:pt x="11395" y="11"/>
                  </a:lnTo>
                  <a:lnTo>
                    <a:pt x="11404" y="18"/>
                  </a:lnTo>
                  <a:lnTo>
                    <a:pt x="11413" y="27"/>
                  </a:lnTo>
                  <a:lnTo>
                    <a:pt x="11419" y="38"/>
                  </a:lnTo>
                  <a:lnTo>
                    <a:pt x="11421" y="50"/>
                  </a:lnTo>
                  <a:lnTo>
                    <a:pt x="11422" y="62"/>
                  </a:lnTo>
                  <a:lnTo>
                    <a:pt x="11421" y="75"/>
                  </a:lnTo>
                  <a:lnTo>
                    <a:pt x="11419" y="86"/>
                  </a:lnTo>
                  <a:lnTo>
                    <a:pt x="11413" y="97"/>
                  </a:lnTo>
                  <a:lnTo>
                    <a:pt x="11404" y="107"/>
                  </a:lnTo>
                  <a:lnTo>
                    <a:pt x="11395" y="114"/>
                  </a:lnTo>
                  <a:lnTo>
                    <a:pt x="11385" y="120"/>
                  </a:lnTo>
                  <a:lnTo>
                    <a:pt x="11373" y="123"/>
                  </a:lnTo>
                  <a:lnTo>
                    <a:pt x="11361" y="125"/>
                  </a:lnTo>
                  <a:close/>
                  <a:moveTo>
                    <a:pt x="11711" y="816"/>
                  </a:moveTo>
                  <a:lnTo>
                    <a:pt x="11743" y="812"/>
                  </a:lnTo>
                  <a:lnTo>
                    <a:pt x="11750" y="872"/>
                  </a:lnTo>
                  <a:lnTo>
                    <a:pt x="11755" y="902"/>
                  </a:lnTo>
                  <a:lnTo>
                    <a:pt x="11758" y="910"/>
                  </a:lnTo>
                  <a:lnTo>
                    <a:pt x="11765" y="919"/>
                  </a:lnTo>
                  <a:lnTo>
                    <a:pt x="11774" y="927"/>
                  </a:lnTo>
                  <a:lnTo>
                    <a:pt x="11785" y="936"/>
                  </a:lnTo>
                  <a:lnTo>
                    <a:pt x="11815" y="951"/>
                  </a:lnTo>
                  <a:lnTo>
                    <a:pt x="11852" y="964"/>
                  </a:lnTo>
                  <a:lnTo>
                    <a:pt x="11894" y="973"/>
                  </a:lnTo>
                  <a:lnTo>
                    <a:pt x="11915" y="975"/>
                  </a:lnTo>
                  <a:lnTo>
                    <a:pt x="11936" y="975"/>
                  </a:lnTo>
                  <a:lnTo>
                    <a:pt x="11965" y="974"/>
                  </a:lnTo>
                  <a:lnTo>
                    <a:pt x="11992" y="970"/>
                  </a:lnTo>
                  <a:lnTo>
                    <a:pt x="12017" y="963"/>
                  </a:lnTo>
                  <a:lnTo>
                    <a:pt x="12041" y="954"/>
                  </a:lnTo>
                  <a:lnTo>
                    <a:pt x="12064" y="942"/>
                  </a:lnTo>
                  <a:lnTo>
                    <a:pt x="12083" y="927"/>
                  </a:lnTo>
                  <a:lnTo>
                    <a:pt x="12100" y="910"/>
                  </a:lnTo>
                  <a:lnTo>
                    <a:pt x="12115" y="890"/>
                  </a:lnTo>
                  <a:lnTo>
                    <a:pt x="12125" y="868"/>
                  </a:lnTo>
                  <a:lnTo>
                    <a:pt x="12134" y="846"/>
                  </a:lnTo>
                  <a:lnTo>
                    <a:pt x="12139" y="822"/>
                  </a:lnTo>
                  <a:lnTo>
                    <a:pt x="12141" y="797"/>
                  </a:lnTo>
                  <a:lnTo>
                    <a:pt x="12140" y="779"/>
                  </a:lnTo>
                  <a:lnTo>
                    <a:pt x="12137" y="763"/>
                  </a:lnTo>
                  <a:lnTo>
                    <a:pt x="12134" y="747"/>
                  </a:lnTo>
                  <a:lnTo>
                    <a:pt x="12128" y="733"/>
                  </a:lnTo>
                  <a:lnTo>
                    <a:pt x="12121" y="720"/>
                  </a:lnTo>
                  <a:lnTo>
                    <a:pt x="12113" y="709"/>
                  </a:lnTo>
                  <a:lnTo>
                    <a:pt x="12104" y="698"/>
                  </a:lnTo>
                  <a:lnTo>
                    <a:pt x="12093" y="690"/>
                  </a:lnTo>
                  <a:lnTo>
                    <a:pt x="12081" y="683"/>
                  </a:lnTo>
                  <a:lnTo>
                    <a:pt x="12069" y="675"/>
                  </a:lnTo>
                  <a:lnTo>
                    <a:pt x="12041" y="666"/>
                  </a:lnTo>
                  <a:lnTo>
                    <a:pt x="11956" y="648"/>
                  </a:lnTo>
                  <a:lnTo>
                    <a:pt x="11870" y="632"/>
                  </a:lnTo>
                  <a:lnTo>
                    <a:pt x="11839" y="623"/>
                  </a:lnTo>
                  <a:lnTo>
                    <a:pt x="11807" y="609"/>
                  </a:lnTo>
                  <a:lnTo>
                    <a:pt x="11779" y="593"/>
                  </a:lnTo>
                  <a:lnTo>
                    <a:pt x="11767" y="583"/>
                  </a:lnTo>
                  <a:lnTo>
                    <a:pt x="11756" y="572"/>
                  </a:lnTo>
                  <a:lnTo>
                    <a:pt x="11746" y="560"/>
                  </a:lnTo>
                  <a:lnTo>
                    <a:pt x="11737" y="546"/>
                  </a:lnTo>
                  <a:lnTo>
                    <a:pt x="11729" y="531"/>
                  </a:lnTo>
                  <a:lnTo>
                    <a:pt x="11722" y="516"/>
                  </a:lnTo>
                  <a:lnTo>
                    <a:pt x="11713" y="481"/>
                  </a:lnTo>
                  <a:lnTo>
                    <a:pt x="11710" y="463"/>
                  </a:lnTo>
                  <a:lnTo>
                    <a:pt x="11710" y="444"/>
                  </a:lnTo>
                  <a:lnTo>
                    <a:pt x="11711" y="419"/>
                  </a:lnTo>
                  <a:lnTo>
                    <a:pt x="11714" y="395"/>
                  </a:lnTo>
                  <a:lnTo>
                    <a:pt x="11720" y="372"/>
                  </a:lnTo>
                  <a:lnTo>
                    <a:pt x="11728" y="350"/>
                  </a:lnTo>
                  <a:lnTo>
                    <a:pt x="11738" y="329"/>
                  </a:lnTo>
                  <a:lnTo>
                    <a:pt x="11750" y="309"/>
                  </a:lnTo>
                  <a:lnTo>
                    <a:pt x="11765" y="291"/>
                  </a:lnTo>
                  <a:lnTo>
                    <a:pt x="11782" y="275"/>
                  </a:lnTo>
                  <a:lnTo>
                    <a:pt x="11800" y="259"/>
                  </a:lnTo>
                  <a:lnTo>
                    <a:pt x="11821" y="246"/>
                  </a:lnTo>
                  <a:lnTo>
                    <a:pt x="11842" y="234"/>
                  </a:lnTo>
                  <a:lnTo>
                    <a:pt x="11866" y="224"/>
                  </a:lnTo>
                  <a:lnTo>
                    <a:pt x="11891" y="217"/>
                  </a:lnTo>
                  <a:lnTo>
                    <a:pt x="11918" y="212"/>
                  </a:lnTo>
                  <a:lnTo>
                    <a:pt x="11945" y="209"/>
                  </a:lnTo>
                  <a:lnTo>
                    <a:pt x="11975" y="209"/>
                  </a:lnTo>
                  <a:lnTo>
                    <a:pt x="12026" y="211"/>
                  </a:lnTo>
                  <a:lnTo>
                    <a:pt x="12080" y="219"/>
                  </a:lnTo>
                  <a:lnTo>
                    <a:pt x="12107" y="227"/>
                  </a:lnTo>
                  <a:lnTo>
                    <a:pt x="12134" y="235"/>
                  </a:lnTo>
                  <a:lnTo>
                    <a:pt x="12183" y="255"/>
                  </a:lnTo>
                  <a:lnTo>
                    <a:pt x="12187" y="261"/>
                  </a:lnTo>
                  <a:lnTo>
                    <a:pt x="12182" y="290"/>
                  </a:lnTo>
                  <a:lnTo>
                    <a:pt x="12177" y="324"/>
                  </a:lnTo>
                  <a:lnTo>
                    <a:pt x="12172" y="407"/>
                  </a:lnTo>
                  <a:lnTo>
                    <a:pt x="12167" y="411"/>
                  </a:lnTo>
                  <a:lnTo>
                    <a:pt x="12139" y="411"/>
                  </a:lnTo>
                  <a:lnTo>
                    <a:pt x="12130" y="324"/>
                  </a:lnTo>
                  <a:lnTo>
                    <a:pt x="12127" y="314"/>
                  </a:lnTo>
                  <a:lnTo>
                    <a:pt x="12117" y="305"/>
                  </a:lnTo>
                  <a:lnTo>
                    <a:pt x="12101" y="294"/>
                  </a:lnTo>
                  <a:lnTo>
                    <a:pt x="12080" y="281"/>
                  </a:lnTo>
                  <a:lnTo>
                    <a:pt x="12056" y="270"/>
                  </a:lnTo>
                  <a:lnTo>
                    <a:pt x="12029" y="261"/>
                  </a:lnTo>
                  <a:lnTo>
                    <a:pt x="12003" y="258"/>
                  </a:lnTo>
                  <a:lnTo>
                    <a:pt x="11975" y="255"/>
                  </a:lnTo>
                  <a:lnTo>
                    <a:pt x="11953" y="257"/>
                  </a:lnTo>
                  <a:lnTo>
                    <a:pt x="11930" y="260"/>
                  </a:lnTo>
                  <a:lnTo>
                    <a:pt x="11908" y="266"/>
                  </a:lnTo>
                  <a:lnTo>
                    <a:pt x="11888" y="275"/>
                  </a:lnTo>
                  <a:lnTo>
                    <a:pt x="11869" y="285"/>
                  </a:lnTo>
                  <a:lnTo>
                    <a:pt x="11852" y="299"/>
                  </a:lnTo>
                  <a:lnTo>
                    <a:pt x="11837" y="314"/>
                  </a:lnTo>
                  <a:lnTo>
                    <a:pt x="11825" y="333"/>
                  </a:lnTo>
                  <a:lnTo>
                    <a:pt x="11816" y="354"/>
                  </a:lnTo>
                  <a:lnTo>
                    <a:pt x="11810" y="374"/>
                  </a:lnTo>
                  <a:lnTo>
                    <a:pt x="11806" y="395"/>
                  </a:lnTo>
                  <a:lnTo>
                    <a:pt x="11805" y="416"/>
                  </a:lnTo>
                  <a:lnTo>
                    <a:pt x="11805" y="432"/>
                  </a:lnTo>
                  <a:lnTo>
                    <a:pt x="11807" y="447"/>
                  </a:lnTo>
                  <a:lnTo>
                    <a:pt x="11812" y="461"/>
                  </a:lnTo>
                  <a:lnTo>
                    <a:pt x="11817" y="474"/>
                  </a:lnTo>
                  <a:lnTo>
                    <a:pt x="11831" y="497"/>
                  </a:lnTo>
                  <a:lnTo>
                    <a:pt x="11851" y="513"/>
                  </a:lnTo>
                  <a:lnTo>
                    <a:pt x="11872" y="527"/>
                  </a:lnTo>
                  <a:lnTo>
                    <a:pt x="11897" y="536"/>
                  </a:lnTo>
                  <a:lnTo>
                    <a:pt x="11935" y="543"/>
                  </a:lnTo>
                  <a:lnTo>
                    <a:pt x="11996" y="553"/>
                  </a:lnTo>
                  <a:lnTo>
                    <a:pt x="12041" y="560"/>
                  </a:lnTo>
                  <a:lnTo>
                    <a:pt x="12080" y="569"/>
                  </a:lnTo>
                  <a:lnTo>
                    <a:pt x="12112" y="577"/>
                  </a:lnTo>
                  <a:lnTo>
                    <a:pt x="12137" y="587"/>
                  </a:lnTo>
                  <a:lnTo>
                    <a:pt x="12159" y="599"/>
                  </a:lnTo>
                  <a:lnTo>
                    <a:pt x="12178" y="612"/>
                  </a:lnTo>
                  <a:lnTo>
                    <a:pt x="12195" y="629"/>
                  </a:lnTo>
                  <a:lnTo>
                    <a:pt x="12209" y="649"/>
                  </a:lnTo>
                  <a:lnTo>
                    <a:pt x="12221" y="672"/>
                  </a:lnTo>
                  <a:lnTo>
                    <a:pt x="12230" y="696"/>
                  </a:lnTo>
                  <a:lnTo>
                    <a:pt x="12235" y="723"/>
                  </a:lnTo>
                  <a:lnTo>
                    <a:pt x="12236" y="752"/>
                  </a:lnTo>
                  <a:lnTo>
                    <a:pt x="12235" y="781"/>
                  </a:lnTo>
                  <a:lnTo>
                    <a:pt x="12230" y="809"/>
                  </a:lnTo>
                  <a:lnTo>
                    <a:pt x="12223" y="835"/>
                  </a:lnTo>
                  <a:lnTo>
                    <a:pt x="12212" y="860"/>
                  </a:lnTo>
                  <a:lnTo>
                    <a:pt x="12199" y="884"/>
                  </a:lnTo>
                  <a:lnTo>
                    <a:pt x="12182" y="907"/>
                  </a:lnTo>
                  <a:lnTo>
                    <a:pt x="12163" y="928"/>
                  </a:lnTo>
                  <a:lnTo>
                    <a:pt x="12140" y="949"/>
                  </a:lnTo>
                  <a:lnTo>
                    <a:pt x="12116" y="967"/>
                  </a:lnTo>
                  <a:lnTo>
                    <a:pt x="12089" y="982"/>
                  </a:lnTo>
                  <a:lnTo>
                    <a:pt x="12063" y="996"/>
                  </a:lnTo>
                  <a:lnTo>
                    <a:pt x="12034" y="1008"/>
                  </a:lnTo>
                  <a:lnTo>
                    <a:pt x="12004" y="1016"/>
                  </a:lnTo>
                  <a:lnTo>
                    <a:pt x="11973" y="1022"/>
                  </a:lnTo>
                  <a:lnTo>
                    <a:pt x="11941" y="1026"/>
                  </a:lnTo>
                  <a:lnTo>
                    <a:pt x="11907" y="1027"/>
                  </a:lnTo>
                  <a:lnTo>
                    <a:pt x="11852" y="1024"/>
                  </a:lnTo>
                  <a:lnTo>
                    <a:pt x="11825" y="1021"/>
                  </a:lnTo>
                  <a:lnTo>
                    <a:pt x="11800" y="1016"/>
                  </a:lnTo>
                  <a:lnTo>
                    <a:pt x="11775" y="1011"/>
                  </a:lnTo>
                  <a:lnTo>
                    <a:pt x="11751" y="1004"/>
                  </a:lnTo>
                  <a:lnTo>
                    <a:pt x="11728" y="996"/>
                  </a:lnTo>
                  <a:lnTo>
                    <a:pt x="11707" y="986"/>
                  </a:lnTo>
                  <a:lnTo>
                    <a:pt x="11703" y="979"/>
                  </a:lnTo>
                  <a:lnTo>
                    <a:pt x="11705" y="956"/>
                  </a:lnTo>
                  <a:lnTo>
                    <a:pt x="11708" y="920"/>
                  </a:lnTo>
                  <a:lnTo>
                    <a:pt x="11711" y="816"/>
                  </a:lnTo>
                  <a:close/>
                  <a:moveTo>
                    <a:pt x="12507" y="606"/>
                  </a:moveTo>
                  <a:lnTo>
                    <a:pt x="12626" y="497"/>
                  </a:lnTo>
                  <a:lnTo>
                    <a:pt x="12707" y="419"/>
                  </a:lnTo>
                  <a:lnTo>
                    <a:pt x="12809" y="317"/>
                  </a:lnTo>
                  <a:lnTo>
                    <a:pt x="12841" y="284"/>
                  </a:lnTo>
                  <a:lnTo>
                    <a:pt x="12857" y="265"/>
                  </a:lnTo>
                  <a:lnTo>
                    <a:pt x="12857" y="229"/>
                  </a:lnTo>
                  <a:lnTo>
                    <a:pt x="12862" y="224"/>
                  </a:lnTo>
                  <a:lnTo>
                    <a:pt x="12955" y="227"/>
                  </a:lnTo>
                  <a:lnTo>
                    <a:pt x="13042" y="225"/>
                  </a:lnTo>
                  <a:lnTo>
                    <a:pt x="13047" y="230"/>
                  </a:lnTo>
                  <a:lnTo>
                    <a:pt x="13047" y="257"/>
                  </a:lnTo>
                  <a:lnTo>
                    <a:pt x="13000" y="261"/>
                  </a:lnTo>
                  <a:lnTo>
                    <a:pt x="12985" y="264"/>
                  </a:lnTo>
                  <a:lnTo>
                    <a:pt x="12973" y="266"/>
                  </a:lnTo>
                  <a:lnTo>
                    <a:pt x="12962" y="271"/>
                  </a:lnTo>
                  <a:lnTo>
                    <a:pt x="12950" y="278"/>
                  </a:lnTo>
                  <a:lnTo>
                    <a:pt x="12934" y="289"/>
                  </a:lnTo>
                  <a:lnTo>
                    <a:pt x="12917" y="302"/>
                  </a:lnTo>
                  <a:lnTo>
                    <a:pt x="12879" y="335"/>
                  </a:lnTo>
                  <a:lnTo>
                    <a:pt x="12835" y="374"/>
                  </a:lnTo>
                  <a:lnTo>
                    <a:pt x="12610" y="579"/>
                  </a:lnTo>
                  <a:lnTo>
                    <a:pt x="12944" y="888"/>
                  </a:lnTo>
                  <a:lnTo>
                    <a:pt x="13034" y="969"/>
                  </a:lnTo>
                  <a:lnTo>
                    <a:pt x="13048" y="974"/>
                  </a:lnTo>
                  <a:lnTo>
                    <a:pt x="13073" y="976"/>
                  </a:lnTo>
                  <a:lnTo>
                    <a:pt x="13077" y="1004"/>
                  </a:lnTo>
                  <a:lnTo>
                    <a:pt x="13041" y="1006"/>
                  </a:lnTo>
                  <a:lnTo>
                    <a:pt x="13007" y="1006"/>
                  </a:lnTo>
                  <a:lnTo>
                    <a:pt x="12917" y="1009"/>
                  </a:lnTo>
                  <a:lnTo>
                    <a:pt x="12829" y="925"/>
                  </a:lnTo>
                  <a:lnTo>
                    <a:pt x="12507" y="629"/>
                  </a:lnTo>
                  <a:lnTo>
                    <a:pt x="12507" y="746"/>
                  </a:lnTo>
                  <a:lnTo>
                    <a:pt x="12507" y="854"/>
                  </a:lnTo>
                  <a:lnTo>
                    <a:pt x="12508" y="906"/>
                  </a:lnTo>
                  <a:lnTo>
                    <a:pt x="12511" y="934"/>
                  </a:lnTo>
                  <a:lnTo>
                    <a:pt x="12514" y="950"/>
                  </a:lnTo>
                  <a:lnTo>
                    <a:pt x="12519" y="958"/>
                  </a:lnTo>
                  <a:lnTo>
                    <a:pt x="12526" y="964"/>
                  </a:lnTo>
                  <a:lnTo>
                    <a:pt x="12539" y="969"/>
                  </a:lnTo>
                  <a:lnTo>
                    <a:pt x="12565" y="973"/>
                  </a:lnTo>
                  <a:lnTo>
                    <a:pt x="12613" y="975"/>
                  </a:lnTo>
                  <a:lnTo>
                    <a:pt x="12617" y="1006"/>
                  </a:lnTo>
                  <a:lnTo>
                    <a:pt x="12515" y="1008"/>
                  </a:lnTo>
                  <a:lnTo>
                    <a:pt x="12454" y="1006"/>
                  </a:lnTo>
                  <a:lnTo>
                    <a:pt x="12296" y="1011"/>
                  </a:lnTo>
                  <a:lnTo>
                    <a:pt x="12291" y="979"/>
                  </a:lnTo>
                  <a:lnTo>
                    <a:pt x="12364" y="969"/>
                  </a:lnTo>
                  <a:lnTo>
                    <a:pt x="12379" y="966"/>
                  </a:lnTo>
                  <a:lnTo>
                    <a:pt x="12387" y="961"/>
                  </a:lnTo>
                  <a:lnTo>
                    <a:pt x="12389" y="958"/>
                  </a:lnTo>
                  <a:lnTo>
                    <a:pt x="12392" y="954"/>
                  </a:lnTo>
                  <a:lnTo>
                    <a:pt x="12397" y="939"/>
                  </a:lnTo>
                  <a:lnTo>
                    <a:pt x="12399" y="912"/>
                  </a:lnTo>
                  <a:lnTo>
                    <a:pt x="12400" y="862"/>
                  </a:lnTo>
                  <a:lnTo>
                    <a:pt x="12401" y="746"/>
                  </a:lnTo>
                  <a:lnTo>
                    <a:pt x="12401" y="489"/>
                  </a:lnTo>
                  <a:lnTo>
                    <a:pt x="12400" y="381"/>
                  </a:lnTo>
                  <a:lnTo>
                    <a:pt x="12399" y="330"/>
                  </a:lnTo>
                  <a:lnTo>
                    <a:pt x="12397" y="301"/>
                  </a:lnTo>
                  <a:lnTo>
                    <a:pt x="12394" y="285"/>
                  </a:lnTo>
                  <a:lnTo>
                    <a:pt x="12389" y="276"/>
                  </a:lnTo>
                  <a:lnTo>
                    <a:pt x="12381" y="271"/>
                  </a:lnTo>
                  <a:lnTo>
                    <a:pt x="12369" y="266"/>
                  </a:lnTo>
                  <a:lnTo>
                    <a:pt x="12343" y="263"/>
                  </a:lnTo>
                  <a:lnTo>
                    <a:pt x="12296" y="260"/>
                  </a:lnTo>
                  <a:lnTo>
                    <a:pt x="12291" y="229"/>
                  </a:lnTo>
                  <a:lnTo>
                    <a:pt x="12364" y="227"/>
                  </a:lnTo>
                  <a:lnTo>
                    <a:pt x="12454" y="229"/>
                  </a:lnTo>
                  <a:lnTo>
                    <a:pt x="12613" y="224"/>
                  </a:lnTo>
                  <a:lnTo>
                    <a:pt x="12617" y="257"/>
                  </a:lnTo>
                  <a:lnTo>
                    <a:pt x="12579" y="261"/>
                  </a:lnTo>
                  <a:lnTo>
                    <a:pt x="12554" y="264"/>
                  </a:lnTo>
                  <a:lnTo>
                    <a:pt x="12544" y="265"/>
                  </a:lnTo>
                  <a:lnTo>
                    <a:pt x="12536" y="266"/>
                  </a:lnTo>
                  <a:lnTo>
                    <a:pt x="12524" y="272"/>
                  </a:lnTo>
                  <a:lnTo>
                    <a:pt x="12515" y="282"/>
                  </a:lnTo>
                  <a:lnTo>
                    <a:pt x="12511" y="300"/>
                  </a:lnTo>
                  <a:lnTo>
                    <a:pt x="12508" y="327"/>
                  </a:lnTo>
                  <a:lnTo>
                    <a:pt x="12508" y="362"/>
                  </a:lnTo>
                  <a:lnTo>
                    <a:pt x="12507" y="489"/>
                  </a:lnTo>
                  <a:lnTo>
                    <a:pt x="12507" y="606"/>
                  </a:lnTo>
                  <a:close/>
                  <a:moveTo>
                    <a:pt x="13094" y="277"/>
                  </a:moveTo>
                  <a:lnTo>
                    <a:pt x="13089" y="272"/>
                  </a:lnTo>
                  <a:lnTo>
                    <a:pt x="13089" y="248"/>
                  </a:lnTo>
                  <a:lnTo>
                    <a:pt x="13094" y="243"/>
                  </a:lnTo>
                  <a:lnTo>
                    <a:pt x="13251" y="217"/>
                  </a:lnTo>
                  <a:lnTo>
                    <a:pt x="13267" y="230"/>
                  </a:lnTo>
                  <a:lnTo>
                    <a:pt x="13283" y="247"/>
                  </a:lnTo>
                  <a:lnTo>
                    <a:pt x="13303" y="272"/>
                  </a:lnTo>
                  <a:lnTo>
                    <a:pt x="13329" y="313"/>
                  </a:lnTo>
                  <a:lnTo>
                    <a:pt x="13364" y="371"/>
                  </a:lnTo>
                  <a:lnTo>
                    <a:pt x="13407" y="447"/>
                  </a:lnTo>
                  <a:lnTo>
                    <a:pt x="13453" y="535"/>
                  </a:lnTo>
                  <a:lnTo>
                    <a:pt x="13498" y="621"/>
                  </a:lnTo>
                  <a:lnTo>
                    <a:pt x="13554" y="531"/>
                  </a:lnTo>
                  <a:lnTo>
                    <a:pt x="13618" y="426"/>
                  </a:lnTo>
                  <a:lnTo>
                    <a:pt x="13736" y="224"/>
                  </a:lnTo>
                  <a:lnTo>
                    <a:pt x="13778" y="227"/>
                  </a:lnTo>
                  <a:lnTo>
                    <a:pt x="13816" y="224"/>
                  </a:lnTo>
                  <a:lnTo>
                    <a:pt x="13821" y="240"/>
                  </a:lnTo>
                  <a:lnTo>
                    <a:pt x="13804" y="258"/>
                  </a:lnTo>
                  <a:lnTo>
                    <a:pt x="13785" y="282"/>
                  </a:lnTo>
                  <a:lnTo>
                    <a:pt x="13734" y="350"/>
                  </a:lnTo>
                  <a:lnTo>
                    <a:pt x="13684" y="421"/>
                  </a:lnTo>
                  <a:lnTo>
                    <a:pt x="13648" y="475"/>
                  </a:lnTo>
                  <a:lnTo>
                    <a:pt x="13578" y="589"/>
                  </a:lnTo>
                  <a:lnTo>
                    <a:pt x="13546" y="643"/>
                  </a:lnTo>
                  <a:lnTo>
                    <a:pt x="13533" y="671"/>
                  </a:lnTo>
                  <a:lnTo>
                    <a:pt x="13529" y="686"/>
                  </a:lnTo>
                  <a:lnTo>
                    <a:pt x="13529" y="703"/>
                  </a:lnTo>
                  <a:lnTo>
                    <a:pt x="13529" y="785"/>
                  </a:lnTo>
                  <a:lnTo>
                    <a:pt x="13529" y="867"/>
                  </a:lnTo>
                  <a:lnTo>
                    <a:pt x="13530" y="908"/>
                  </a:lnTo>
                  <a:lnTo>
                    <a:pt x="13533" y="934"/>
                  </a:lnTo>
                  <a:lnTo>
                    <a:pt x="13536" y="950"/>
                  </a:lnTo>
                  <a:lnTo>
                    <a:pt x="13541" y="960"/>
                  </a:lnTo>
                  <a:lnTo>
                    <a:pt x="13548" y="964"/>
                  </a:lnTo>
                  <a:lnTo>
                    <a:pt x="13560" y="969"/>
                  </a:lnTo>
                  <a:lnTo>
                    <a:pt x="13587" y="973"/>
                  </a:lnTo>
                  <a:lnTo>
                    <a:pt x="13635" y="975"/>
                  </a:lnTo>
                  <a:lnTo>
                    <a:pt x="13638" y="1006"/>
                  </a:lnTo>
                  <a:lnTo>
                    <a:pt x="13536" y="1008"/>
                  </a:lnTo>
                  <a:lnTo>
                    <a:pt x="13475" y="1006"/>
                  </a:lnTo>
                  <a:lnTo>
                    <a:pt x="13317" y="1011"/>
                  </a:lnTo>
                  <a:lnTo>
                    <a:pt x="13313" y="979"/>
                  </a:lnTo>
                  <a:lnTo>
                    <a:pt x="13387" y="969"/>
                  </a:lnTo>
                  <a:lnTo>
                    <a:pt x="13401" y="966"/>
                  </a:lnTo>
                  <a:lnTo>
                    <a:pt x="13409" y="961"/>
                  </a:lnTo>
                  <a:lnTo>
                    <a:pt x="13414" y="954"/>
                  </a:lnTo>
                  <a:lnTo>
                    <a:pt x="13418" y="940"/>
                  </a:lnTo>
                  <a:lnTo>
                    <a:pt x="13420" y="918"/>
                  </a:lnTo>
                  <a:lnTo>
                    <a:pt x="13423" y="878"/>
                  </a:lnTo>
                  <a:lnTo>
                    <a:pt x="13423" y="785"/>
                  </a:lnTo>
                  <a:lnTo>
                    <a:pt x="13423" y="679"/>
                  </a:lnTo>
                  <a:lnTo>
                    <a:pt x="13396" y="629"/>
                  </a:lnTo>
                  <a:lnTo>
                    <a:pt x="13342" y="536"/>
                  </a:lnTo>
                  <a:lnTo>
                    <a:pt x="13293" y="457"/>
                  </a:lnTo>
                  <a:lnTo>
                    <a:pt x="13234" y="368"/>
                  </a:lnTo>
                  <a:lnTo>
                    <a:pt x="13203" y="326"/>
                  </a:lnTo>
                  <a:lnTo>
                    <a:pt x="13180" y="301"/>
                  </a:lnTo>
                  <a:lnTo>
                    <a:pt x="13163" y="287"/>
                  </a:lnTo>
                  <a:lnTo>
                    <a:pt x="13150" y="279"/>
                  </a:lnTo>
                  <a:lnTo>
                    <a:pt x="13131" y="277"/>
                  </a:lnTo>
                  <a:lnTo>
                    <a:pt x="13094" y="277"/>
                  </a:lnTo>
                  <a:close/>
                  <a:moveTo>
                    <a:pt x="13862" y="229"/>
                  </a:moveTo>
                  <a:lnTo>
                    <a:pt x="14025" y="229"/>
                  </a:lnTo>
                  <a:lnTo>
                    <a:pt x="14183" y="224"/>
                  </a:lnTo>
                  <a:lnTo>
                    <a:pt x="14188" y="257"/>
                  </a:lnTo>
                  <a:lnTo>
                    <a:pt x="14150" y="261"/>
                  </a:lnTo>
                  <a:lnTo>
                    <a:pt x="14124" y="264"/>
                  </a:lnTo>
                  <a:lnTo>
                    <a:pt x="14115" y="265"/>
                  </a:lnTo>
                  <a:lnTo>
                    <a:pt x="14106" y="266"/>
                  </a:lnTo>
                  <a:lnTo>
                    <a:pt x="14094" y="272"/>
                  </a:lnTo>
                  <a:lnTo>
                    <a:pt x="14086" y="282"/>
                  </a:lnTo>
                  <a:lnTo>
                    <a:pt x="14081" y="300"/>
                  </a:lnTo>
                  <a:lnTo>
                    <a:pt x="14080" y="327"/>
                  </a:lnTo>
                  <a:lnTo>
                    <a:pt x="14079" y="362"/>
                  </a:lnTo>
                  <a:lnTo>
                    <a:pt x="14078" y="489"/>
                  </a:lnTo>
                  <a:lnTo>
                    <a:pt x="14078" y="734"/>
                  </a:lnTo>
                  <a:lnTo>
                    <a:pt x="14079" y="862"/>
                  </a:lnTo>
                  <a:lnTo>
                    <a:pt x="14081" y="958"/>
                  </a:lnTo>
                  <a:lnTo>
                    <a:pt x="14194" y="958"/>
                  </a:lnTo>
                  <a:lnTo>
                    <a:pt x="14304" y="957"/>
                  </a:lnTo>
                  <a:lnTo>
                    <a:pt x="14363" y="955"/>
                  </a:lnTo>
                  <a:lnTo>
                    <a:pt x="14379" y="952"/>
                  </a:lnTo>
                  <a:lnTo>
                    <a:pt x="14396" y="949"/>
                  </a:lnTo>
                  <a:lnTo>
                    <a:pt x="14411" y="944"/>
                  </a:lnTo>
                  <a:lnTo>
                    <a:pt x="14427" y="939"/>
                  </a:lnTo>
                  <a:lnTo>
                    <a:pt x="14445" y="876"/>
                  </a:lnTo>
                  <a:lnTo>
                    <a:pt x="14457" y="818"/>
                  </a:lnTo>
                  <a:lnTo>
                    <a:pt x="14462" y="813"/>
                  </a:lnTo>
                  <a:lnTo>
                    <a:pt x="14489" y="813"/>
                  </a:lnTo>
                  <a:lnTo>
                    <a:pt x="14488" y="849"/>
                  </a:lnTo>
                  <a:lnTo>
                    <a:pt x="14483" y="903"/>
                  </a:lnTo>
                  <a:lnTo>
                    <a:pt x="14480" y="961"/>
                  </a:lnTo>
                  <a:lnTo>
                    <a:pt x="14478" y="1006"/>
                  </a:lnTo>
                  <a:lnTo>
                    <a:pt x="14354" y="1008"/>
                  </a:lnTo>
                  <a:lnTo>
                    <a:pt x="14198" y="1008"/>
                  </a:lnTo>
                  <a:lnTo>
                    <a:pt x="14037" y="1006"/>
                  </a:lnTo>
                  <a:lnTo>
                    <a:pt x="13980" y="1008"/>
                  </a:lnTo>
                  <a:lnTo>
                    <a:pt x="13924" y="1011"/>
                  </a:lnTo>
                  <a:lnTo>
                    <a:pt x="13919" y="988"/>
                  </a:lnTo>
                  <a:lnTo>
                    <a:pt x="13924" y="982"/>
                  </a:lnTo>
                  <a:lnTo>
                    <a:pt x="13950" y="968"/>
                  </a:lnTo>
                  <a:lnTo>
                    <a:pt x="13961" y="961"/>
                  </a:lnTo>
                  <a:lnTo>
                    <a:pt x="13965" y="942"/>
                  </a:lnTo>
                  <a:lnTo>
                    <a:pt x="13968" y="890"/>
                  </a:lnTo>
                  <a:lnTo>
                    <a:pt x="13971" y="816"/>
                  </a:lnTo>
                  <a:lnTo>
                    <a:pt x="13972" y="727"/>
                  </a:lnTo>
                  <a:lnTo>
                    <a:pt x="13972" y="489"/>
                  </a:lnTo>
                  <a:lnTo>
                    <a:pt x="13971" y="381"/>
                  </a:lnTo>
                  <a:lnTo>
                    <a:pt x="13970" y="330"/>
                  </a:lnTo>
                  <a:lnTo>
                    <a:pt x="13967" y="301"/>
                  </a:lnTo>
                  <a:lnTo>
                    <a:pt x="13965" y="285"/>
                  </a:lnTo>
                  <a:lnTo>
                    <a:pt x="13960" y="276"/>
                  </a:lnTo>
                  <a:lnTo>
                    <a:pt x="13953" y="271"/>
                  </a:lnTo>
                  <a:lnTo>
                    <a:pt x="13940" y="266"/>
                  </a:lnTo>
                  <a:lnTo>
                    <a:pt x="13914" y="263"/>
                  </a:lnTo>
                  <a:lnTo>
                    <a:pt x="13866" y="260"/>
                  </a:lnTo>
                  <a:lnTo>
                    <a:pt x="13862" y="22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1E7CA0F-C8CC-CE9B-6FEB-993BF50E93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055440" cy="1859886"/>
          </a:xfrm>
          <a:custGeom>
            <a:avLst/>
            <a:gdLst>
              <a:gd name="connsiteX0" fmla="*/ 0 w 1055440"/>
              <a:gd name="connsiteY0" fmla="*/ 0 h 1859886"/>
              <a:gd name="connsiteX1" fmla="*/ 1052827 w 1055440"/>
              <a:gd name="connsiteY1" fmla="*/ 0 h 1859886"/>
              <a:gd name="connsiteX2" fmla="*/ 1053220 w 1055440"/>
              <a:gd name="connsiteY2" fmla="*/ 7467 h 1859886"/>
              <a:gd name="connsiteX3" fmla="*/ 1055440 w 1055440"/>
              <a:gd name="connsiteY3" fmla="*/ 49646 h 1859886"/>
              <a:gd name="connsiteX4" fmla="*/ 1055440 w 1055440"/>
              <a:gd name="connsiteY4" fmla="*/ 91825 h 1859886"/>
              <a:gd name="connsiteX5" fmla="*/ 1053220 w 1055440"/>
              <a:gd name="connsiteY5" fmla="*/ 134004 h 1859886"/>
              <a:gd name="connsiteX6" fmla="*/ 1051000 w 1055440"/>
              <a:gd name="connsiteY6" fmla="*/ 176183 h 1859886"/>
              <a:gd name="connsiteX7" fmla="*/ 1048780 w 1055440"/>
              <a:gd name="connsiteY7" fmla="*/ 218361 h 1859886"/>
              <a:gd name="connsiteX8" fmla="*/ 1044341 w 1055440"/>
              <a:gd name="connsiteY8" fmla="*/ 258320 h 1859886"/>
              <a:gd name="connsiteX9" fmla="*/ 1039901 w 1055440"/>
              <a:gd name="connsiteY9" fmla="*/ 300499 h 1859886"/>
              <a:gd name="connsiteX10" fmla="*/ 1033241 w 1055440"/>
              <a:gd name="connsiteY10" fmla="*/ 342678 h 1859886"/>
              <a:gd name="connsiteX11" fmla="*/ 1026581 w 1055440"/>
              <a:gd name="connsiteY11" fmla="*/ 382637 h 1859886"/>
              <a:gd name="connsiteX12" fmla="*/ 1017701 w 1055440"/>
              <a:gd name="connsiteY12" fmla="*/ 424816 h 1859886"/>
              <a:gd name="connsiteX13" fmla="*/ 997722 w 1055440"/>
              <a:gd name="connsiteY13" fmla="*/ 506954 h 1859886"/>
              <a:gd name="connsiteX14" fmla="*/ 986622 w 1055440"/>
              <a:gd name="connsiteY14" fmla="*/ 546913 h 1859886"/>
              <a:gd name="connsiteX15" fmla="*/ 973302 w 1055440"/>
              <a:gd name="connsiteY15" fmla="*/ 586872 h 1859886"/>
              <a:gd name="connsiteX16" fmla="*/ 957763 w 1055440"/>
              <a:gd name="connsiteY16" fmla="*/ 624611 h 1859886"/>
              <a:gd name="connsiteX17" fmla="*/ 942223 w 1055440"/>
              <a:gd name="connsiteY17" fmla="*/ 664570 h 1859886"/>
              <a:gd name="connsiteX18" fmla="*/ 926684 w 1055440"/>
              <a:gd name="connsiteY18" fmla="*/ 702309 h 1859886"/>
              <a:gd name="connsiteX19" fmla="*/ 908924 w 1055440"/>
              <a:gd name="connsiteY19" fmla="*/ 740048 h 1859886"/>
              <a:gd name="connsiteX20" fmla="*/ 888944 w 1055440"/>
              <a:gd name="connsiteY20" fmla="*/ 777787 h 1859886"/>
              <a:gd name="connsiteX21" fmla="*/ 868965 w 1055440"/>
              <a:gd name="connsiteY21" fmla="*/ 815526 h 1859886"/>
              <a:gd name="connsiteX22" fmla="*/ 846766 w 1055440"/>
              <a:gd name="connsiteY22" fmla="*/ 851045 h 1859886"/>
              <a:gd name="connsiteX23" fmla="*/ 824566 w 1055440"/>
              <a:gd name="connsiteY23" fmla="*/ 886564 h 1859886"/>
              <a:gd name="connsiteX24" fmla="*/ 800147 w 1055440"/>
              <a:gd name="connsiteY24" fmla="*/ 922083 h 1859886"/>
              <a:gd name="connsiteX25" fmla="*/ 775727 w 1055440"/>
              <a:gd name="connsiteY25" fmla="*/ 955382 h 1859886"/>
              <a:gd name="connsiteX26" fmla="*/ 646971 w 1055440"/>
              <a:gd name="connsiteY26" fmla="*/ 1117438 h 1859886"/>
              <a:gd name="connsiteX27" fmla="*/ 582593 w 1055440"/>
              <a:gd name="connsiteY27" fmla="*/ 1197356 h 1859886"/>
              <a:gd name="connsiteX28" fmla="*/ 515994 w 1055440"/>
              <a:gd name="connsiteY28" fmla="*/ 1277273 h 1859886"/>
              <a:gd name="connsiteX29" fmla="*/ 382798 w 1055440"/>
              <a:gd name="connsiteY29" fmla="*/ 1432669 h 1859886"/>
              <a:gd name="connsiteX30" fmla="*/ 242941 w 1055440"/>
              <a:gd name="connsiteY30" fmla="*/ 1590285 h 1859886"/>
              <a:gd name="connsiteX31" fmla="*/ 100865 w 1055440"/>
              <a:gd name="connsiteY31" fmla="*/ 1750121 h 1859886"/>
              <a:gd name="connsiteX32" fmla="*/ 0 w 1055440"/>
              <a:gd name="connsiteY32" fmla="*/ 1859886 h 185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055440" h="1859886">
                <a:moveTo>
                  <a:pt x="0" y="0"/>
                </a:moveTo>
                <a:lnTo>
                  <a:pt x="1052827" y="0"/>
                </a:lnTo>
                <a:lnTo>
                  <a:pt x="1053220" y="7467"/>
                </a:lnTo>
                <a:lnTo>
                  <a:pt x="1055440" y="49646"/>
                </a:lnTo>
                <a:lnTo>
                  <a:pt x="1055440" y="91825"/>
                </a:lnTo>
                <a:lnTo>
                  <a:pt x="1053220" y="134004"/>
                </a:lnTo>
                <a:lnTo>
                  <a:pt x="1051000" y="176183"/>
                </a:lnTo>
                <a:lnTo>
                  <a:pt x="1048780" y="218361"/>
                </a:lnTo>
                <a:lnTo>
                  <a:pt x="1044341" y="258320"/>
                </a:lnTo>
                <a:lnTo>
                  <a:pt x="1039901" y="300499"/>
                </a:lnTo>
                <a:lnTo>
                  <a:pt x="1033241" y="342678"/>
                </a:lnTo>
                <a:lnTo>
                  <a:pt x="1026581" y="382637"/>
                </a:lnTo>
                <a:lnTo>
                  <a:pt x="1017701" y="424816"/>
                </a:lnTo>
                <a:lnTo>
                  <a:pt x="997722" y="506954"/>
                </a:lnTo>
                <a:lnTo>
                  <a:pt x="986622" y="546913"/>
                </a:lnTo>
                <a:lnTo>
                  <a:pt x="973302" y="586872"/>
                </a:lnTo>
                <a:lnTo>
                  <a:pt x="957763" y="624611"/>
                </a:lnTo>
                <a:lnTo>
                  <a:pt x="942223" y="664570"/>
                </a:lnTo>
                <a:lnTo>
                  <a:pt x="926684" y="702309"/>
                </a:lnTo>
                <a:lnTo>
                  <a:pt x="908924" y="740048"/>
                </a:lnTo>
                <a:lnTo>
                  <a:pt x="888944" y="777787"/>
                </a:lnTo>
                <a:lnTo>
                  <a:pt x="868965" y="815526"/>
                </a:lnTo>
                <a:lnTo>
                  <a:pt x="846766" y="851045"/>
                </a:lnTo>
                <a:lnTo>
                  <a:pt x="824566" y="886564"/>
                </a:lnTo>
                <a:lnTo>
                  <a:pt x="800147" y="922083"/>
                </a:lnTo>
                <a:lnTo>
                  <a:pt x="775727" y="955382"/>
                </a:lnTo>
                <a:lnTo>
                  <a:pt x="646971" y="1117438"/>
                </a:lnTo>
                <a:lnTo>
                  <a:pt x="582593" y="1197356"/>
                </a:lnTo>
                <a:lnTo>
                  <a:pt x="515994" y="1277273"/>
                </a:lnTo>
                <a:lnTo>
                  <a:pt x="382798" y="1432669"/>
                </a:lnTo>
                <a:lnTo>
                  <a:pt x="242941" y="1590285"/>
                </a:lnTo>
                <a:lnTo>
                  <a:pt x="100865" y="1750121"/>
                </a:lnTo>
                <a:lnTo>
                  <a:pt x="0" y="185988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30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14D4F56-76BC-42C6-BEE8-044306B2E1AC}" type="datetime1">
              <a:rPr lang="fi-FI" smtClean="0"/>
              <a:t>25.1.2026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22" name="Group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8603" y="476672"/>
            <a:ext cx="1810305" cy="720000"/>
            <a:chOff x="911225" y="260350"/>
            <a:chExt cx="4183063" cy="1663700"/>
          </a:xfrm>
          <a:solidFill>
            <a:schemeClr val="accent1"/>
          </a:solidFill>
        </p:grpSpPr>
        <p:sp>
          <p:nvSpPr>
            <p:cNvPr id="23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4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5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6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132856"/>
            <a:ext cx="7200303" cy="2015802"/>
          </a:xfrm>
        </p:spPr>
        <p:txBody>
          <a:bodyPr anchor="t" anchorCtr="0"/>
          <a:lstStyle>
            <a:lvl1pPr algn="l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8" y="4436690"/>
            <a:ext cx="7200303" cy="576064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8F800DE-BFC4-7895-8194-18EC85A339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9120336" y="0"/>
            <a:ext cx="3071665" cy="6858000"/>
          </a:xfrm>
          <a:custGeom>
            <a:avLst/>
            <a:gdLst>
              <a:gd name="connsiteX0" fmla="*/ 3071665 w 3071665"/>
              <a:gd name="connsiteY0" fmla="*/ 3924144 h 6858000"/>
              <a:gd name="connsiteX1" fmla="*/ 3071665 w 3071665"/>
              <a:gd name="connsiteY1" fmla="*/ 6105930 h 6858000"/>
              <a:gd name="connsiteX2" fmla="*/ 3045743 w 3071665"/>
              <a:gd name="connsiteY2" fmla="*/ 6134545 h 6858000"/>
              <a:gd name="connsiteX3" fmla="*/ 2906095 w 3071665"/>
              <a:gd name="connsiteY3" fmla="*/ 6291870 h 6858000"/>
              <a:gd name="connsiteX4" fmla="*/ 2762912 w 3071665"/>
              <a:gd name="connsiteY4" fmla="*/ 6458034 h 6858000"/>
              <a:gd name="connsiteX5" fmla="*/ 2690436 w 3071665"/>
              <a:gd name="connsiteY5" fmla="*/ 6541116 h 6858000"/>
              <a:gd name="connsiteX6" fmla="*/ 2619729 w 3071665"/>
              <a:gd name="connsiteY6" fmla="*/ 6625965 h 6858000"/>
              <a:gd name="connsiteX7" fmla="*/ 2549021 w 3071665"/>
              <a:gd name="connsiteY7" fmla="*/ 6710815 h 6858000"/>
              <a:gd name="connsiteX8" fmla="*/ 2480081 w 3071665"/>
              <a:gd name="connsiteY8" fmla="*/ 6795664 h 6858000"/>
              <a:gd name="connsiteX9" fmla="*/ 2446494 w 3071665"/>
              <a:gd name="connsiteY9" fmla="*/ 6838089 h 6858000"/>
              <a:gd name="connsiteX10" fmla="*/ 2430731 w 3071665"/>
              <a:gd name="connsiteY10" fmla="*/ 6858000 h 6858000"/>
              <a:gd name="connsiteX11" fmla="*/ 922500 w 3071665"/>
              <a:gd name="connsiteY11" fmla="*/ 6858000 h 6858000"/>
              <a:gd name="connsiteX12" fmla="*/ 924507 w 3071665"/>
              <a:gd name="connsiteY12" fmla="*/ 6852230 h 6858000"/>
              <a:gd name="connsiteX13" fmla="*/ 938649 w 3071665"/>
              <a:gd name="connsiteY13" fmla="*/ 6813341 h 6858000"/>
              <a:gd name="connsiteX14" fmla="*/ 954558 w 3071665"/>
              <a:gd name="connsiteY14" fmla="*/ 6772684 h 6858000"/>
              <a:gd name="connsiteX15" fmla="*/ 970467 w 3071665"/>
              <a:gd name="connsiteY15" fmla="*/ 6730259 h 6858000"/>
              <a:gd name="connsiteX16" fmla="*/ 989912 w 3071665"/>
              <a:gd name="connsiteY16" fmla="*/ 6689602 h 6858000"/>
              <a:gd name="connsiteX17" fmla="*/ 1027033 w 3071665"/>
              <a:gd name="connsiteY17" fmla="*/ 6606521 h 6858000"/>
              <a:gd name="connsiteX18" fmla="*/ 1069458 w 3071665"/>
              <a:gd name="connsiteY18" fmla="*/ 6521671 h 6858000"/>
              <a:gd name="connsiteX19" fmla="*/ 1115418 w 3071665"/>
              <a:gd name="connsiteY19" fmla="*/ 6433286 h 6858000"/>
              <a:gd name="connsiteX20" fmla="*/ 1140166 w 3071665"/>
              <a:gd name="connsiteY20" fmla="*/ 6390861 h 6858000"/>
              <a:gd name="connsiteX21" fmla="*/ 1164914 w 3071665"/>
              <a:gd name="connsiteY21" fmla="*/ 6348437 h 6858000"/>
              <a:gd name="connsiteX22" fmla="*/ 1189662 w 3071665"/>
              <a:gd name="connsiteY22" fmla="*/ 6304244 h 6858000"/>
              <a:gd name="connsiteX23" fmla="*/ 1216177 w 3071665"/>
              <a:gd name="connsiteY23" fmla="*/ 6261820 h 6858000"/>
              <a:gd name="connsiteX24" fmla="*/ 1240925 w 3071665"/>
              <a:gd name="connsiteY24" fmla="*/ 6217627 h 6858000"/>
              <a:gd name="connsiteX25" fmla="*/ 1270976 w 3071665"/>
              <a:gd name="connsiteY25" fmla="*/ 6175202 h 6858000"/>
              <a:gd name="connsiteX26" fmla="*/ 1325774 w 3071665"/>
              <a:gd name="connsiteY26" fmla="*/ 6088585 h 6858000"/>
              <a:gd name="connsiteX27" fmla="*/ 1354057 w 3071665"/>
              <a:gd name="connsiteY27" fmla="*/ 6046161 h 6858000"/>
              <a:gd name="connsiteX28" fmla="*/ 1382341 w 3071665"/>
              <a:gd name="connsiteY28" fmla="*/ 6003736 h 6858000"/>
              <a:gd name="connsiteX29" fmla="*/ 1440675 w 3071665"/>
              <a:gd name="connsiteY29" fmla="*/ 5918886 h 6858000"/>
              <a:gd name="connsiteX30" fmla="*/ 1499009 w 3071665"/>
              <a:gd name="connsiteY30" fmla="*/ 5835805 h 6858000"/>
              <a:gd name="connsiteX31" fmla="*/ 1559110 w 3071665"/>
              <a:gd name="connsiteY31" fmla="*/ 5752723 h 6858000"/>
              <a:gd name="connsiteX32" fmla="*/ 1619212 w 3071665"/>
              <a:gd name="connsiteY32" fmla="*/ 5673176 h 6858000"/>
              <a:gd name="connsiteX33" fmla="*/ 1677546 w 3071665"/>
              <a:gd name="connsiteY33" fmla="*/ 5593630 h 6858000"/>
              <a:gd name="connsiteX34" fmla="*/ 1707597 w 3071665"/>
              <a:gd name="connsiteY34" fmla="*/ 5554741 h 6858000"/>
              <a:gd name="connsiteX35" fmla="*/ 1737648 w 3071665"/>
              <a:gd name="connsiteY35" fmla="*/ 5517619 h 6858000"/>
              <a:gd name="connsiteX36" fmla="*/ 1795982 w 3071665"/>
              <a:gd name="connsiteY36" fmla="*/ 5443376 h 6858000"/>
              <a:gd name="connsiteX37" fmla="*/ 1852548 w 3071665"/>
              <a:gd name="connsiteY37" fmla="*/ 5370900 h 6858000"/>
              <a:gd name="connsiteX38" fmla="*/ 1907347 w 3071665"/>
              <a:gd name="connsiteY38" fmla="*/ 5301960 h 6858000"/>
              <a:gd name="connsiteX39" fmla="*/ 1962145 w 3071665"/>
              <a:gd name="connsiteY39" fmla="*/ 5236555 h 6858000"/>
              <a:gd name="connsiteX40" fmla="*/ 2013408 w 3071665"/>
              <a:gd name="connsiteY40" fmla="*/ 5174686 h 6858000"/>
              <a:gd name="connsiteX41" fmla="*/ 2108864 w 3071665"/>
              <a:gd name="connsiteY41" fmla="*/ 5063321 h 6858000"/>
              <a:gd name="connsiteX42" fmla="*/ 2190178 w 3071665"/>
              <a:gd name="connsiteY42" fmla="*/ 4967865 h 6858000"/>
              <a:gd name="connsiteX43" fmla="*/ 2305079 w 3071665"/>
              <a:gd name="connsiteY43" fmla="*/ 4837056 h 6858000"/>
              <a:gd name="connsiteX44" fmla="*/ 2381089 w 3071665"/>
              <a:gd name="connsiteY44" fmla="*/ 4748671 h 6858000"/>
              <a:gd name="connsiteX45" fmla="*/ 2471242 w 3071665"/>
              <a:gd name="connsiteY45" fmla="*/ 4644377 h 6858000"/>
              <a:gd name="connsiteX46" fmla="*/ 2683366 w 3071665"/>
              <a:gd name="connsiteY46" fmla="*/ 4393364 h 6858000"/>
              <a:gd name="connsiteX47" fmla="*/ 2801801 w 3071665"/>
              <a:gd name="connsiteY47" fmla="*/ 4251948 h 6858000"/>
              <a:gd name="connsiteX48" fmla="*/ 2927308 w 3071665"/>
              <a:gd name="connsiteY48" fmla="*/ 4099926 h 6858000"/>
              <a:gd name="connsiteX49" fmla="*/ 2826529 w 3071665"/>
              <a:gd name="connsiteY49" fmla="*/ 0 h 6858000"/>
              <a:gd name="connsiteX50" fmla="*/ 3071664 w 3071665"/>
              <a:gd name="connsiteY50" fmla="*/ 0 h 6858000"/>
              <a:gd name="connsiteX51" fmla="*/ 3071664 w 3071665"/>
              <a:gd name="connsiteY51" fmla="*/ 2869379 h 6858000"/>
              <a:gd name="connsiteX52" fmla="*/ 3038671 w 3071665"/>
              <a:gd name="connsiteY52" fmla="*/ 2915570 h 6858000"/>
              <a:gd name="connsiteX53" fmla="*/ 2973266 w 3071665"/>
              <a:gd name="connsiteY53" fmla="*/ 3002187 h 6858000"/>
              <a:gd name="connsiteX54" fmla="*/ 2842457 w 3071665"/>
              <a:gd name="connsiteY54" fmla="*/ 3177189 h 6858000"/>
              <a:gd name="connsiteX55" fmla="*/ 2706344 w 3071665"/>
              <a:gd name="connsiteY55" fmla="*/ 3352191 h 6858000"/>
              <a:gd name="connsiteX56" fmla="*/ 2568464 w 3071665"/>
              <a:gd name="connsiteY56" fmla="*/ 3530728 h 6858000"/>
              <a:gd name="connsiteX57" fmla="*/ 2285632 w 3071665"/>
              <a:gd name="connsiteY57" fmla="*/ 3891338 h 6858000"/>
              <a:gd name="connsiteX58" fmla="*/ 2142449 w 3071665"/>
              <a:gd name="connsiteY58" fmla="*/ 4073411 h 6858000"/>
              <a:gd name="connsiteX59" fmla="*/ 1999265 w 3071665"/>
              <a:gd name="connsiteY59" fmla="*/ 4255484 h 6858000"/>
              <a:gd name="connsiteX60" fmla="*/ 1859617 w 3071665"/>
              <a:gd name="connsiteY60" fmla="*/ 4439324 h 6858000"/>
              <a:gd name="connsiteX61" fmla="*/ 1788909 w 3071665"/>
              <a:gd name="connsiteY61" fmla="*/ 4531245 h 6858000"/>
              <a:gd name="connsiteX62" fmla="*/ 1719969 w 3071665"/>
              <a:gd name="connsiteY62" fmla="*/ 4623165 h 6858000"/>
              <a:gd name="connsiteX63" fmla="*/ 1651029 w 3071665"/>
              <a:gd name="connsiteY63" fmla="*/ 4715085 h 6858000"/>
              <a:gd name="connsiteX64" fmla="*/ 1583856 w 3071665"/>
              <a:gd name="connsiteY64" fmla="*/ 4807005 h 6858000"/>
              <a:gd name="connsiteX65" fmla="*/ 1516684 w 3071665"/>
              <a:gd name="connsiteY65" fmla="*/ 4898926 h 6858000"/>
              <a:gd name="connsiteX66" fmla="*/ 1451279 w 3071665"/>
              <a:gd name="connsiteY66" fmla="*/ 4990846 h 6858000"/>
              <a:gd name="connsiteX67" fmla="*/ 1387642 w 3071665"/>
              <a:gd name="connsiteY67" fmla="*/ 5084534 h 6858000"/>
              <a:gd name="connsiteX68" fmla="*/ 1324005 w 3071665"/>
              <a:gd name="connsiteY68" fmla="*/ 5176454 h 6858000"/>
              <a:gd name="connsiteX69" fmla="*/ 1263903 w 3071665"/>
              <a:gd name="connsiteY69" fmla="*/ 5268374 h 6858000"/>
              <a:gd name="connsiteX70" fmla="*/ 1202034 w 3071665"/>
              <a:gd name="connsiteY70" fmla="*/ 5362062 h 6858000"/>
              <a:gd name="connsiteX71" fmla="*/ 1143700 w 3071665"/>
              <a:gd name="connsiteY71" fmla="*/ 5453983 h 6858000"/>
              <a:gd name="connsiteX72" fmla="*/ 1085366 w 3071665"/>
              <a:gd name="connsiteY72" fmla="*/ 5545903 h 6858000"/>
              <a:gd name="connsiteX73" fmla="*/ 1030567 w 3071665"/>
              <a:gd name="connsiteY73" fmla="*/ 5637823 h 6858000"/>
              <a:gd name="connsiteX74" fmla="*/ 977536 w 3071665"/>
              <a:gd name="connsiteY74" fmla="*/ 5731511 h 6858000"/>
              <a:gd name="connsiteX75" fmla="*/ 928041 w 3071665"/>
              <a:gd name="connsiteY75" fmla="*/ 5823431 h 6858000"/>
              <a:gd name="connsiteX76" fmla="*/ 878545 w 3071665"/>
              <a:gd name="connsiteY76" fmla="*/ 5915351 h 6858000"/>
              <a:gd name="connsiteX77" fmla="*/ 832585 w 3071665"/>
              <a:gd name="connsiteY77" fmla="*/ 6007272 h 6858000"/>
              <a:gd name="connsiteX78" fmla="*/ 788393 w 3071665"/>
              <a:gd name="connsiteY78" fmla="*/ 6099192 h 6858000"/>
              <a:gd name="connsiteX79" fmla="*/ 745968 w 3071665"/>
              <a:gd name="connsiteY79" fmla="*/ 6191112 h 6858000"/>
              <a:gd name="connsiteX80" fmla="*/ 707079 w 3071665"/>
              <a:gd name="connsiteY80" fmla="*/ 6281265 h 6858000"/>
              <a:gd name="connsiteX81" fmla="*/ 671725 w 3071665"/>
              <a:gd name="connsiteY81" fmla="*/ 6373185 h 6858000"/>
              <a:gd name="connsiteX82" fmla="*/ 638139 w 3071665"/>
              <a:gd name="connsiteY82" fmla="*/ 6465105 h 6858000"/>
              <a:gd name="connsiteX83" fmla="*/ 606320 w 3071665"/>
              <a:gd name="connsiteY83" fmla="*/ 6557025 h 6858000"/>
              <a:gd name="connsiteX84" fmla="*/ 579805 w 3071665"/>
              <a:gd name="connsiteY84" fmla="*/ 6647178 h 6858000"/>
              <a:gd name="connsiteX85" fmla="*/ 555057 w 3071665"/>
              <a:gd name="connsiteY85" fmla="*/ 6737331 h 6858000"/>
              <a:gd name="connsiteX86" fmla="*/ 533844 w 3071665"/>
              <a:gd name="connsiteY86" fmla="*/ 6827483 h 6858000"/>
              <a:gd name="connsiteX87" fmla="*/ 527741 w 3071665"/>
              <a:gd name="connsiteY87" fmla="*/ 6858000 h 6858000"/>
              <a:gd name="connsiteX88" fmla="*/ 148053 w 3071665"/>
              <a:gd name="connsiteY88" fmla="*/ 6858000 h 6858000"/>
              <a:gd name="connsiteX89" fmla="*/ 134345 w 3071665"/>
              <a:gd name="connsiteY89" fmla="*/ 6816877 h 6858000"/>
              <a:gd name="connsiteX90" fmla="*/ 120203 w 3071665"/>
              <a:gd name="connsiteY90" fmla="*/ 6772685 h 6858000"/>
              <a:gd name="connsiteX91" fmla="*/ 106062 w 3071665"/>
              <a:gd name="connsiteY91" fmla="*/ 6726724 h 6858000"/>
              <a:gd name="connsiteX92" fmla="*/ 93688 w 3071665"/>
              <a:gd name="connsiteY92" fmla="*/ 6682532 h 6858000"/>
              <a:gd name="connsiteX93" fmla="*/ 83082 w 3071665"/>
              <a:gd name="connsiteY93" fmla="*/ 6636572 h 6858000"/>
              <a:gd name="connsiteX94" fmla="*/ 72476 w 3071665"/>
              <a:gd name="connsiteY94" fmla="*/ 6592379 h 6858000"/>
              <a:gd name="connsiteX95" fmla="*/ 61869 w 3071665"/>
              <a:gd name="connsiteY95" fmla="*/ 6544652 h 6858000"/>
              <a:gd name="connsiteX96" fmla="*/ 53031 w 3071665"/>
              <a:gd name="connsiteY96" fmla="*/ 6498691 h 6858000"/>
              <a:gd name="connsiteX97" fmla="*/ 44192 w 3071665"/>
              <a:gd name="connsiteY97" fmla="*/ 6450964 h 6858000"/>
              <a:gd name="connsiteX98" fmla="*/ 37122 w 3071665"/>
              <a:gd name="connsiteY98" fmla="*/ 6401468 h 6858000"/>
              <a:gd name="connsiteX99" fmla="*/ 30051 w 3071665"/>
              <a:gd name="connsiteY99" fmla="*/ 6351973 h 6858000"/>
              <a:gd name="connsiteX100" fmla="*/ 22980 w 3071665"/>
              <a:gd name="connsiteY100" fmla="*/ 6302477 h 6858000"/>
              <a:gd name="connsiteX101" fmla="*/ 17677 w 3071665"/>
              <a:gd name="connsiteY101" fmla="*/ 6252982 h 6858000"/>
              <a:gd name="connsiteX102" fmla="*/ 12374 w 3071665"/>
              <a:gd name="connsiteY102" fmla="*/ 6201718 h 6858000"/>
              <a:gd name="connsiteX103" fmla="*/ 8838 w 3071665"/>
              <a:gd name="connsiteY103" fmla="*/ 6150455 h 6858000"/>
              <a:gd name="connsiteX104" fmla="*/ 5303 w 3071665"/>
              <a:gd name="connsiteY104" fmla="*/ 6097424 h 6858000"/>
              <a:gd name="connsiteX105" fmla="*/ 1768 w 3071665"/>
              <a:gd name="connsiteY105" fmla="*/ 6039090 h 6858000"/>
              <a:gd name="connsiteX106" fmla="*/ 0 w 3071665"/>
              <a:gd name="connsiteY106" fmla="*/ 5980756 h 6858000"/>
              <a:gd name="connsiteX107" fmla="*/ 0 w 3071665"/>
              <a:gd name="connsiteY107" fmla="*/ 5922422 h 6858000"/>
              <a:gd name="connsiteX108" fmla="*/ 1768 w 3071665"/>
              <a:gd name="connsiteY108" fmla="*/ 5864088 h 6858000"/>
              <a:gd name="connsiteX109" fmla="*/ 3535 w 3071665"/>
              <a:gd name="connsiteY109" fmla="*/ 5805754 h 6858000"/>
              <a:gd name="connsiteX110" fmla="*/ 8838 w 3071665"/>
              <a:gd name="connsiteY110" fmla="*/ 5747420 h 6858000"/>
              <a:gd name="connsiteX111" fmla="*/ 14142 w 3071665"/>
              <a:gd name="connsiteY111" fmla="*/ 5690854 h 6858000"/>
              <a:gd name="connsiteX112" fmla="*/ 19445 w 3071665"/>
              <a:gd name="connsiteY112" fmla="*/ 5634288 h 6858000"/>
              <a:gd name="connsiteX113" fmla="*/ 28283 w 3071665"/>
              <a:gd name="connsiteY113" fmla="*/ 5577721 h 6858000"/>
              <a:gd name="connsiteX114" fmla="*/ 37122 w 3071665"/>
              <a:gd name="connsiteY114" fmla="*/ 5521155 h 6858000"/>
              <a:gd name="connsiteX115" fmla="*/ 45960 w 3071665"/>
              <a:gd name="connsiteY115" fmla="*/ 5464589 h 6858000"/>
              <a:gd name="connsiteX116" fmla="*/ 58334 w 3071665"/>
              <a:gd name="connsiteY116" fmla="*/ 5408022 h 6858000"/>
              <a:gd name="connsiteX117" fmla="*/ 70708 w 3071665"/>
              <a:gd name="connsiteY117" fmla="*/ 5353224 h 6858000"/>
              <a:gd name="connsiteX118" fmla="*/ 83082 w 3071665"/>
              <a:gd name="connsiteY118" fmla="*/ 5298425 h 6858000"/>
              <a:gd name="connsiteX119" fmla="*/ 98991 w 3071665"/>
              <a:gd name="connsiteY119" fmla="*/ 5243627 h 6858000"/>
              <a:gd name="connsiteX120" fmla="*/ 114900 w 3071665"/>
              <a:gd name="connsiteY120" fmla="*/ 5188828 h 6858000"/>
              <a:gd name="connsiteX121" fmla="*/ 130810 w 3071665"/>
              <a:gd name="connsiteY121" fmla="*/ 5134029 h 6858000"/>
              <a:gd name="connsiteX122" fmla="*/ 148487 w 3071665"/>
              <a:gd name="connsiteY122" fmla="*/ 5079231 h 6858000"/>
              <a:gd name="connsiteX123" fmla="*/ 167931 w 3071665"/>
              <a:gd name="connsiteY123" fmla="*/ 5024432 h 6858000"/>
              <a:gd name="connsiteX124" fmla="*/ 187376 w 3071665"/>
              <a:gd name="connsiteY124" fmla="*/ 4971401 h 6858000"/>
              <a:gd name="connsiteX125" fmla="*/ 206821 w 3071665"/>
              <a:gd name="connsiteY125" fmla="*/ 4918370 h 6858000"/>
              <a:gd name="connsiteX126" fmla="*/ 228033 w 3071665"/>
              <a:gd name="connsiteY126" fmla="*/ 4863572 h 6858000"/>
              <a:gd name="connsiteX127" fmla="*/ 251013 w 3071665"/>
              <a:gd name="connsiteY127" fmla="*/ 4810541 h 6858000"/>
              <a:gd name="connsiteX128" fmla="*/ 273993 w 3071665"/>
              <a:gd name="connsiteY128" fmla="*/ 4757510 h 6858000"/>
              <a:gd name="connsiteX129" fmla="*/ 323489 w 3071665"/>
              <a:gd name="connsiteY129" fmla="*/ 4653216 h 6858000"/>
              <a:gd name="connsiteX130" fmla="*/ 374752 w 3071665"/>
              <a:gd name="connsiteY130" fmla="*/ 4547154 h 6858000"/>
              <a:gd name="connsiteX131" fmla="*/ 401267 w 3071665"/>
              <a:gd name="connsiteY131" fmla="*/ 4495891 h 6858000"/>
              <a:gd name="connsiteX132" fmla="*/ 429550 w 3071665"/>
              <a:gd name="connsiteY132" fmla="*/ 4444627 h 6858000"/>
              <a:gd name="connsiteX133" fmla="*/ 457834 w 3071665"/>
              <a:gd name="connsiteY133" fmla="*/ 4391597 h 6858000"/>
              <a:gd name="connsiteX134" fmla="*/ 487884 w 3071665"/>
              <a:gd name="connsiteY134" fmla="*/ 4340333 h 6858000"/>
              <a:gd name="connsiteX135" fmla="*/ 516168 w 3071665"/>
              <a:gd name="connsiteY135" fmla="*/ 4289070 h 6858000"/>
              <a:gd name="connsiteX136" fmla="*/ 546218 w 3071665"/>
              <a:gd name="connsiteY136" fmla="*/ 4237807 h 6858000"/>
              <a:gd name="connsiteX137" fmla="*/ 608088 w 3071665"/>
              <a:gd name="connsiteY137" fmla="*/ 4135280 h 6858000"/>
              <a:gd name="connsiteX138" fmla="*/ 673493 w 3071665"/>
              <a:gd name="connsiteY138" fmla="*/ 4034522 h 6858000"/>
              <a:gd name="connsiteX139" fmla="*/ 738897 w 3071665"/>
              <a:gd name="connsiteY139" fmla="*/ 3931995 h 6858000"/>
              <a:gd name="connsiteX140" fmla="*/ 806070 w 3071665"/>
              <a:gd name="connsiteY140" fmla="*/ 3831237 h 6858000"/>
              <a:gd name="connsiteX141" fmla="*/ 841424 w 3071665"/>
              <a:gd name="connsiteY141" fmla="*/ 3781741 h 6858000"/>
              <a:gd name="connsiteX142" fmla="*/ 875010 w 3071665"/>
              <a:gd name="connsiteY142" fmla="*/ 3732246 h 6858000"/>
              <a:gd name="connsiteX143" fmla="*/ 1016426 w 3071665"/>
              <a:gd name="connsiteY143" fmla="*/ 3528960 h 6858000"/>
              <a:gd name="connsiteX144" fmla="*/ 1161377 w 3071665"/>
              <a:gd name="connsiteY144" fmla="*/ 3330978 h 6858000"/>
              <a:gd name="connsiteX145" fmla="*/ 1308096 w 3071665"/>
              <a:gd name="connsiteY145" fmla="*/ 3131229 h 6858000"/>
              <a:gd name="connsiteX146" fmla="*/ 1453047 w 3071665"/>
              <a:gd name="connsiteY146" fmla="*/ 2933246 h 6858000"/>
              <a:gd name="connsiteX147" fmla="*/ 1525522 w 3071665"/>
              <a:gd name="connsiteY147" fmla="*/ 2832488 h 6858000"/>
              <a:gd name="connsiteX148" fmla="*/ 1596230 w 3071665"/>
              <a:gd name="connsiteY148" fmla="*/ 2733497 h 6858000"/>
              <a:gd name="connsiteX149" fmla="*/ 1836637 w 3071665"/>
              <a:gd name="connsiteY149" fmla="*/ 2397634 h 6858000"/>
              <a:gd name="connsiteX150" fmla="*/ 2068205 w 3071665"/>
              <a:gd name="connsiteY150" fmla="*/ 2072378 h 6858000"/>
              <a:gd name="connsiteX151" fmla="*/ 2177803 w 3071665"/>
              <a:gd name="connsiteY151" fmla="*/ 1916821 h 6858000"/>
              <a:gd name="connsiteX152" fmla="*/ 2283864 w 3071665"/>
              <a:gd name="connsiteY152" fmla="*/ 1766566 h 6858000"/>
              <a:gd name="connsiteX153" fmla="*/ 2382856 w 3071665"/>
              <a:gd name="connsiteY153" fmla="*/ 1621615 h 6858000"/>
              <a:gd name="connsiteX154" fmla="*/ 2478311 w 3071665"/>
              <a:gd name="connsiteY154" fmla="*/ 1481967 h 6858000"/>
              <a:gd name="connsiteX155" fmla="*/ 2564928 w 3071665"/>
              <a:gd name="connsiteY155" fmla="*/ 1349390 h 6858000"/>
              <a:gd name="connsiteX156" fmla="*/ 2644475 w 3071665"/>
              <a:gd name="connsiteY156" fmla="*/ 1223883 h 6858000"/>
              <a:gd name="connsiteX157" fmla="*/ 2716950 w 3071665"/>
              <a:gd name="connsiteY157" fmla="*/ 1105448 h 6858000"/>
              <a:gd name="connsiteX158" fmla="*/ 2748769 w 3071665"/>
              <a:gd name="connsiteY158" fmla="*/ 1048881 h 6858000"/>
              <a:gd name="connsiteX159" fmla="*/ 2778820 w 3071665"/>
              <a:gd name="connsiteY159" fmla="*/ 995850 h 6858000"/>
              <a:gd name="connsiteX160" fmla="*/ 2807103 w 3071665"/>
              <a:gd name="connsiteY160" fmla="*/ 942820 h 6858000"/>
              <a:gd name="connsiteX161" fmla="*/ 2831850 w 3071665"/>
              <a:gd name="connsiteY161" fmla="*/ 893324 h 6858000"/>
              <a:gd name="connsiteX162" fmla="*/ 2854830 w 3071665"/>
              <a:gd name="connsiteY162" fmla="*/ 845596 h 6858000"/>
              <a:gd name="connsiteX163" fmla="*/ 2876043 w 3071665"/>
              <a:gd name="connsiteY163" fmla="*/ 799636 h 6858000"/>
              <a:gd name="connsiteX164" fmla="*/ 2891952 w 3071665"/>
              <a:gd name="connsiteY164" fmla="*/ 757211 h 6858000"/>
              <a:gd name="connsiteX165" fmla="*/ 2906094 w 3071665"/>
              <a:gd name="connsiteY165" fmla="*/ 718322 h 6858000"/>
              <a:gd name="connsiteX166" fmla="*/ 2918468 w 3071665"/>
              <a:gd name="connsiteY166" fmla="*/ 681200 h 6858000"/>
              <a:gd name="connsiteX167" fmla="*/ 2923771 w 3071665"/>
              <a:gd name="connsiteY167" fmla="*/ 663523 h 6858000"/>
              <a:gd name="connsiteX168" fmla="*/ 2927306 w 3071665"/>
              <a:gd name="connsiteY168" fmla="*/ 645846 h 6858000"/>
              <a:gd name="connsiteX169" fmla="*/ 2930842 w 3071665"/>
              <a:gd name="connsiteY169" fmla="*/ 621099 h 6858000"/>
              <a:gd name="connsiteX170" fmla="*/ 2934377 w 3071665"/>
              <a:gd name="connsiteY170" fmla="*/ 596351 h 6858000"/>
              <a:gd name="connsiteX171" fmla="*/ 2937912 w 3071665"/>
              <a:gd name="connsiteY171" fmla="*/ 571603 h 6858000"/>
              <a:gd name="connsiteX172" fmla="*/ 2939680 w 3071665"/>
              <a:gd name="connsiteY172" fmla="*/ 546855 h 6858000"/>
              <a:gd name="connsiteX173" fmla="*/ 2941448 w 3071665"/>
              <a:gd name="connsiteY173" fmla="*/ 495592 h 6858000"/>
              <a:gd name="connsiteX174" fmla="*/ 2939680 w 3071665"/>
              <a:gd name="connsiteY174" fmla="*/ 446097 h 6858000"/>
              <a:gd name="connsiteX175" fmla="*/ 2937912 w 3071665"/>
              <a:gd name="connsiteY175" fmla="*/ 421349 h 6858000"/>
              <a:gd name="connsiteX176" fmla="*/ 2936144 w 3071665"/>
              <a:gd name="connsiteY176" fmla="*/ 394833 h 6858000"/>
              <a:gd name="connsiteX177" fmla="*/ 2932609 w 3071665"/>
              <a:gd name="connsiteY177" fmla="*/ 370086 h 6858000"/>
              <a:gd name="connsiteX178" fmla="*/ 2929074 w 3071665"/>
              <a:gd name="connsiteY178" fmla="*/ 345338 h 6858000"/>
              <a:gd name="connsiteX179" fmla="*/ 2920235 w 3071665"/>
              <a:gd name="connsiteY179" fmla="*/ 297610 h 6858000"/>
              <a:gd name="connsiteX180" fmla="*/ 2914932 w 3071665"/>
              <a:gd name="connsiteY180" fmla="*/ 272862 h 6858000"/>
              <a:gd name="connsiteX181" fmla="*/ 2909629 w 3071665"/>
              <a:gd name="connsiteY181" fmla="*/ 248115 h 6858000"/>
              <a:gd name="connsiteX182" fmla="*/ 2897255 w 3071665"/>
              <a:gd name="connsiteY182" fmla="*/ 202154 h 6858000"/>
              <a:gd name="connsiteX183" fmla="*/ 2883114 w 3071665"/>
              <a:gd name="connsiteY183" fmla="*/ 154427 h 6858000"/>
              <a:gd name="connsiteX184" fmla="*/ 2868972 w 3071665"/>
              <a:gd name="connsiteY184" fmla="*/ 110234 h 6858000"/>
              <a:gd name="connsiteX185" fmla="*/ 2853063 w 3071665"/>
              <a:gd name="connsiteY185" fmla="*/ 67809 h 6858000"/>
              <a:gd name="connsiteX186" fmla="*/ 2837154 w 3071665"/>
              <a:gd name="connsiteY186" fmla="*/ 2715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3071665" h="6858000">
                <a:moveTo>
                  <a:pt x="3071665" y="3924144"/>
                </a:moveTo>
                <a:lnTo>
                  <a:pt x="3071665" y="6105930"/>
                </a:lnTo>
                <a:lnTo>
                  <a:pt x="3045743" y="6134545"/>
                </a:lnTo>
                <a:lnTo>
                  <a:pt x="2906095" y="6291870"/>
                </a:lnTo>
                <a:lnTo>
                  <a:pt x="2762912" y="6458034"/>
                </a:lnTo>
                <a:lnTo>
                  <a:pt x="2690436" y="6541116"/>
                </a:lnTo>
                <a:lnTo>
                  <a:pt x="2619729" y="6625965"/>
                </a:lnTo>
                <a:lnTo>
                  <a:pt x="2549021" y="6710815"/>
                </a:lnTo>
                <a:lnTo>
                  <a:pt x="2480081" y="6795664"/>
                </a:lnTo>
                <a:lnTo>
                  <a:pt x="2446494" y="6838089"/>
                </a:lnTo>
                <a:lnTo>
                  <a:pt x="2430731" y="6858000"/>
                </a:lnTo>
                <a:lnTo>
                  <a:pt x="922500" y="6858000"/>
                </a:lnTo>
                <a:lnTo>
                  <a:pt x="924507" y="6852230"/>
                </a:lnTo>
                <a:lnTo>
                  <a:pt x="938649" y="6813341"/>
                </a:lnTo>
                <a:lnTo>
                  <a:pt x="954558" y="6772684"/>
                </a:lnTo>
                <a:lnTo>
                  <a:pt x="970467" y="6730259"/>
                </a:lnTo>
                <a:lnTo>
                  <a:pt x="989912" y="6689602"/>
                </a:lnTo>
                <a:lnTo>
                  <a:pt x="1027033" y="6606521"/>
                </a:lnTo>
                <a:lnTo>
                  <a:pt x="1069458" y="6521671"/>
                </a:lnTo>
                <a:lnTo>
                  <a:pt x="1115418" y="6433286"/>
                </a:lnTo>
                <a:lnTo>
                  <a:pt x="1140166" y="6390861"/>
                </a:lnTo>
                <a:lnTo>
                  <a:pt x="1164914" y="6348437"/>
                </a:lnTo>
                <a:lnTo>
                  <a:pt x="1189662" y="6304244"/>
                </a:lnTo>
                <a:lnTo>
                  <a:pt x="1216177" y="6261820"/>
                </a:lnTo>
                <a:lnTo>
                  <a:pt x="1240925" y="6217627"/>
                </a:lnTo>
                <a:lnTo>
                  <a:pt x="1270976" y="6175202"/>
                </a:lnTo>
                <a:lnTo>
                  <a:pt x="1325774" y="6088585"/>
                </a:lnTo>
                <a:lnTo>
                  <a:pt x="1354057" y="6046161"/>
                </a:lnTo>
                <a:lnTo>
                  <a:pt x="1382341" y="6003736"/>
                </a:lnTo>
                <a:lnTo>
                  <a:pt x="1440675" y="5918886"/>
                </a:lnTo>
                <a:lnTo>
                  <a:pt x="1499009" y="5835805"/>
                </a:lnTo>
                <a:lnTo>
                  <a:pt x="1559110" y="5752723"/>
                </a:lnTo>
                <a:lnTo>
                  <a:pt x="1619212" y="5673176"/>
                </a:lnTo>
                <a:lnTo>
                  <a:pt x="1677546" y="5593630"/>
                </a:lnTo>
                <a:lnTo>
                  <a:pt x="1707597" y="5554741"/>
                </a:lnTo>
                <a:lnTo>
                  <a:pt x="1737648" y="5517619"/>
                </a:lnTo>
                <a:lnTo>
                  <a:pt x="1795982" y="5443376"/>
                </a:lnTo>
                <a:lnTo>
                  <a:pt x="1852548" y="5370900"/>
                </a:lnTo>
                <a:lnTo>
                  <a:pt x="1907347" y="5301960"/>
                </a:lnTo>
                <a:lnTo>
                  <a:pt x="1962145" y="5236555"/>
                </a:lnTo>
                <a:lnTo>
                  <a:pt x="2013408" y="5174686"/>
                </a:lnTo>
                <a:lnTo>
                  <a:pt x="2108864" y="5063321"/>
                </a:lnTo>
                <a:lnTo>
                  <a:pt x="2190178" y="4967865"/>
                </a:lnTo>
                <a:lnTo>
                  <a:pt x="2305079" y="4837056"/>
                </a:lnTo>
                <a:lnTo>
                  <a:pt x="2381089" y="4748671"/>
                </a:lnTo>
                <a:lnTo>
                  <a:pt x="2471242" y="4644377"/>
                </a:lnTo>
                <a:lnTo>
                  <a:pt x="2683366" y="4393364"/>
                </a:lnTo>
                <a:lnTo>
                  <a:pt x="2801801" y="4251948"/>
                </a:lnTo>
                <a:lnTo>
                  <a:pt x="2927308" y="4099926"/>
                </a:lnTo>
                <a:close/>
                <a:moveTo>
                  <a:pt x="2826529" y="0"/>
                </a:moveTo>
                <a:lnTo>
                  <a:pt x="3071664" y="0"/>
                </a:lnTo>
                <a:lnTo>
                  <a:pt x="3071664" y="2869379"/>
                </a:lnTo>
                <a:lnTo>
                  <a:pt x="3038671" y="2915570"/>
                </a:lnTo>
                <a:lnTo>
                  <a:pt x="2973266" y="3002187"/>
                </a:lnTo>
                <a:lnTo>
                  <a:pt x="2842457" y="3177189"/>
                </a:lnTo>
                <a:lnTo>
                  <a:pt x="2706344" y="3352191"/>
                </a:lnTo>
                <a:lnTo>
                  <a:pt x="2568464" y="3530728"/>
                </a:lnTo>
                <a:lnTo>
                  <a:pt x="2285632" y="3891338"/>
                </a:lnTo>
                <a:lnTo>
                  <a:pt x="2142449" y="4073411"/>
                </a:lnTo>
                <a:lnTo>
                  <a:pt x="1999265" y="4255484"/>
                </a:lnTo>
                <a:lnTo>
                  <a:pt x="1859617" y="4439324"/>
                </a:lnTo>
                <a:lnTo>
                  <a:pt x="1788909" y="4531245"/>
                </a:lnTo>
                <a:lnTo>
                  <a:pt x="1719969" y="4623165"/>
                </a:lnTo>
                <a:lnTo>
                  <a:pt x="1651029" y="4715085"/>
                </a:lnTo>
                <a:lnTo>
                  <a:pt x="1583856" y="4807005"/>
                </a:lnTo>
                <a:lnTo>
                  <a:pt x="1516684" y="4898926"/>
                </a:lnTo>
                <a:lnTo>
                  <a:pt x="1451279" y="4990846"/>
                </a:lnTo>
                <a:lnTo>
                  <a:pt x="1387642" y="5084534"/>
                </a:lnTo>
                <a:lnTo>
                  <a:pt x="1324005" y="5176454"/>
                </a:lnTo>
                <a:lnTo>
                  <a:pt x="1263903" y="5268374"/>
                </a:lnTo>
                <a:lnTo>
                  <a:pt x="1202034" y="5362062"/>
                </a:lnTo>
                <a:lnTo>
                  <a:pt x="1143700" y="5453983"/>
                </a:lnTo>
                <a:lnTo>
                  <a:pt x="1085366" y="5545903"/>
                </a:lnTo>
                <a:lnTo>
                  <a:pt x="1030567" y="5637823"/>
                </a:lnTo>
                <a:lnTo>
                  <a:pt x="977536" y="5731511"/>
                </a:lnTo>
                <a:lnTo>
                  <a:pt x="928041" y="5823431"/>
                </a:lnTo>
                <a:lnTo>
                  <a:pt x="878545" y="5915351"/>
                </a:lnTo>
                <a:lnTo>
                  <a:pt x="832585" y="6007272"/>
                </a:lnTo>
                <a:lnTo>
                  <a:pt x="788393" y="6099192"/>
                </a:lnTo>
                <a:lnTo>
                  <a:pt x="745968" y="6191112"/>
                </a:lnTo>
                <a:lnTo>
                  <a:pt x="707079" y="6281265"/>
                </a:lnTo>
                <a:lnTo>
                  <a:pt x="671725" y="6373185"/>
                </a:lnTo>
                <a:lnTo>
                  <a:pt x="638139" y="6465105"/>
                </a:lnTo>
                <a:lnTo>
                  <a:pt x="606320" y="6557025"/>
                </a:lnTo>
                <a:lnTo>
                  <a:pt x="579805" y="6647178"/>
                </a:lnTo>
                <a:lnTo>
                  <a:pt x="555057" y="6737331"/>
                </a:lnTo>
                <a:lnTo>
                  <a:pt x="533844" y="6827483"/>
                </a:lnTo>
                <a:lnTo>
                  <a:pt x="527741" y="6858000"/>
                </a:lnTo>
                <a:lnTo>
                  <a:pt x="148053" y="6858000"/>
                </a:lnTo>
                <a:lnTo>
                  <a:pt x="134345" y="6816877"/>
                </a:lnTo>
                <a:lnTo>
                  <a:pt x="120203" y="6772685"/>
                </a:lnTo>
                <a:lnTo>
                  <a:pt x="106062" y="6726724"/>
                </a:lnTo>
                <a:lnTo>
                  <a:pt x="93688" y="6682532"/>
                </a:lnTo>
                <a:lnTo>
                  <a:pt x="83082" y="6636572"/>
                </a:lnTo>
                <a:lnTo>
                  <a:pt x="72476" y="6592379"/>
                </a:lnTo>
                <a:lnTo>
                  <a:pt x="61869" y="6544652"/>
                </a:lnTo>
                <a:lnTo>
                  <a:pt x="53031" y="6498691"/>
                </a:lnTo>
                <a:lnTo>
                  <a:pt x="44192" y="6450964"/>
                </a:lnTo>
                <a:lnTo>
                  <a:pt x="37122" y="6401468"/>
                </a:lnTo>
                <a:lnTo>
                  <a:pt x="30051" y="6351973"/>
                </a:lnTo>
                <a:lnTo>
                  <a:pt x="22980" y="6302477"/>
                </a:lnTo>
                <a:lnTo>
                  <a:pt x="17677" y="6252982"/>
                </a:lnTo>
                <a:lnTo>
                  <a:pt x="12374" y="6201718"/>
                </a:lnTo>
                <a:lnTo>
                  <a:pt x="8838" y="6150455"/>
                </a:lnTo>
                <a:lnTo>
                  <a:pt x="5303" y="6097424"/>
                </a:lnTo>
                <a:lnTo>
                  <a:pt x="1768" y="6039090"/>
                </a:lnTo>
                <a:lnTo>
                  <a:pt x="0" y="5980756"/>
                </a:lnTo>
                <a:lnTo>
                  <a:pt x="0" y="5922422"/>
                </a:lnTo>
                <a:lnTo>
                  <a:pt x="1768" y="5864088"/>
                </a:lnTo>
                <a:lnTo>
                  <a:pt x="3535" y="5805754"/>
                </a:lnTo>
                <a:lnTo>
                  <a:pt x="8838" y="5747420"/>
                </a:lnTo>
                <a:lnTo>
                  <a:pt x="14142" y="5690854"/>
                </a:lnTo>
                <a:lnTo>
                  <a:pt x="19445" y="5634288"/>
                </a:lnTo>
                <a:lnTo>
                  <a:pt x="28283" y="5577721"/>
                </a:lnTo>
                <a:lnTo>
                  <a:pt x="37122" y="5521155"/>
                </a:lnTo>
                <a:lnTo>
                  <a:pt x="45960" y="5464589"/>
                </a:lnTo>
                <a:lnTo>
                  <a:pt x="58334" y="5408022"/>
                </a:lnTo>
                <a:lnTo>
                  <a:pt x="70708" y="5353224"/>
                </a:lnTo>
                <a:lnTo>
                  <a:pt x="83082" y="5298425"/>
                </a:lnTo>
                <a:lnTo>
                  <a:pt x="98991" y="5243627"/>
                </a:lnTo>
                <a:lnTo>
                  <a:pt x="114900" y="5188828"/>
                </a:lnTo>
                <a:lnTo>
                  <a:pt x="130810" y="5134029"/>
                </a:lnTo>
                <a:lnTo>
                  <a:pt x="148487" y="5079231"/>
                </a:lnTo>
                <a:lnTo>
                  <a:pt x="167931" y="5024432"/>
                </a:lnTo>
                <a:lnTo>
                  <a:pt x="187376" y="4971401"/>
                </a:lnTo>
                <a:lnTo>
                  <a:pt x="206821" y="4918370"/>
                </a:lnTo>
                <a:lnTo>
                  <a:pt x="228033" y="4863572"/>
                </a:lnTo>
                <a:lnTo>
                  <a:pt x="251013" y="4810541"/>
                </a:lnTo>
                <a:lnTo>
                  <a:pt x="273993" y="4757510"/>
                </a:lnTo>
                <a:lnTo>
                  <a:pt x="323489" y="4653216"/>
                </a:lnTo>
                <a:lnTo>
                  <a:pt x="374752" y="4547154"/>
                </a:lnTo>
                <a:lnTo>
                  <a:pt x="401267" y="4495891"/>
                </a:lnTo>
                <a:lnTo>
                  <a:pt x="429550" y="4444627"/>
                </a:lnTo>
                <a:lnTo>
                  <a:pt x="457834" y="4391597"/>
                </a:lnTo>
                <a:lnTo>
                  <a:pt x="487884" y="4340333"/>
                </a:lnTo>
                <a:lnTo>
                  <a:pt x="516168" y="4289070"/>
                </a:lnTo>
                <a:lnTo>
                  <a:pt x="546218" y="4237807"/>
                </a:lnTo>
                <a:lnTo>
                  <a:pt x="608088" y="4135280"/>
                </a:lnTo>
                <a:lnTo>
                  <a:pt x="673493" y="4034522"/>
                </a:lnTo>
                <a:lnTo>
                  <a:pt x="738897" y="3931995"/>
                </a:lnTo>
                <a:lnTo>
                  <a:pt x="806070" y="3831237"/>
                </a:lnTo>
                <a:lnTo>
                  <a:pt x="841424" y="3781741"/>
                </a:lnTo>
                <a:lnTo>
                  <a:pt x="875010" y="3732246"/>
                </a:lnTo>
                <a:lnTo>
                  <a:pt x="1016426" y="3528960"/>
                </a:lnTo>
                <a:lnTo>
                  <a:pt x="1161377" y="3330978"/>
                </a:lnTo>
                <a:lnTo>
                  <a:pt x="1308096" y="3131229"/>
                </a:lnTo>
                <a:lnTo>
                  <a:pt x="1453047" y="2933246"/>
                </a:lnTo>
                <a:lnTo>
                  <a:pt x="1525522" y="2832488"/>
                </a:lnTo>
                <a:lnTo>
                  <a:pt x="1596230" y="2733497"/>
                </a:lnTo>
                <a:lnTo>
                  <a:pt x="1836637" y="2397634"/>
                </a:lnTo>
                <a:lnTo>
                  <a:pt x="2068205" y="2072378"/>
                </a:lnTo>
                <a:lnTo>
                  <a:pt x="2177803" y="1916821"/>
                </a:lnTo>
                <a:lnTo>
                  <a:pt x="2283864" y="1766566"/>
                </a:lnTo>
                <a:lnTo>
                  <a:pt x="2382856" y="1621615"/>
                </a:lnTo>
                <a:lnTo>
                  <a:pt x="2478311" y="1481967"/>
                </a:lnTo>
                <a:lnTo>
                  <a:pt x="2564928" y="1349390"/>
                </a:lnTo>
                <a:lnTo>
                  <a:pt x="2644475" y="1223883"/>
                </a:lnTo>
                <a:lnTo>
                  <a:pt x="2716950" y="1105448"/>
                </a:lnTo>
                <a:lnTo>
                  <a:pt x="2748769" y="1048881"/>
                </a:lnTo>
                <a:lnTo>
                  <a:pt x="2778820" y="995850"/>
                </a:lnTo>
                <a:lnTo>
                  <a:pt x="2807103" y="942820"/>
                </a:lnTo>
                <a:lnTo>
                  <a:pt x="2831850" y="893324"/>
                </a:lnTo>
                <a:lnTo>
                  <a:pt x="2854830" y="845596"/>
                </a:lnTo>
                <a:lnTo>
                  <a:pt x="2876043" y="799636"/>
                </a:lnTo>
                <a:lnTo>
                  <a:pt x="2891952" y="757211"/>
                </a:lnTo>
                <a:lnTo>
                  <a:pt x="2906094" y="718322"/>
                </a:lnTo>
                <a:lnTo>
                  <a:pt x="2918468" y="681200"/>
                </a:lnTo>
                <a:lnTo>
                  <a:pt x="2923771" y="663523"/>
                </a:lnTo>
                <a:lnTo>
                  <a:pt x="2927306" y="645846"/>
                </a:lnTo>
                <a:lnTo>
                  <a:pt x="2930842" y="621099"/>
                </a:lnTo>
                <a:lnTo>
                  <a:pt x="2934377" y="596351"/>
                </a:lnTo>
                <a:lnTo>
                  <a:pt x="2937912" y="571603"/>
                </a:lnTo>
                <a:lnTo>
                  <a:pt x="2939680" y="546855"/>
                </a:lnTo>
                <a:lnTo>
                  <a:pt x="2941448" y="495592"/>
                </a:lnTo>
                <a:lnTo>
                  <a:pt x="2939680" y="446097"/>
                </a:lnTo>
                <a:lnTo>
                  <a:pt x="2937912" y="421349"/>
                </a:lnTo>
                <a:lnTo>
                  <a:pt x="2936144" y="394833"/>
                </a:lnTo>
                <a:lnTo>
                  <a:pt x="2932609" y="370086"/>
                </a:lnTo>
                <a:lnTo>
                  <a:pt x="2929074" y="345338"/>
                </a:lnTo>
                <a:lnTo>
                  <a:pt x="2920235" y="297610"/>
                </a:lnTo>
                <a:lnTo>
                  <a:pt x="2914932" y="272862"/>
                </a:lnTo>
                <a:lnTo>
                  <a:pt x="2909629" y="248115"/>
                </a:lnTo>
                <a:lnTo>
                  <a:pt x="2897255" y="202154"/>
                </a:lnTo>
                <a:lnTo>
                  <a:pt x="2883114" y="154427"/>
                </a:lnTo>
                <a:lnTo>
                  <a:pt x="2868972" y="110234"/>
                </a:lnTo>
                <a:lnTo>
                  <a:pt x="2853063" y="67809"/>
                </a:lnTo>
                <a:lnTo>
                  <a:pt x="2837154" y="271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9401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Picture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9">
            <a:extLst>
              <a:ext uri="{FF2B5EF4-FFF2-40B4-BE49-F238E27FC236}">
                <a16:creationId xmlns:a16="http://schemas.microsoft.com/office/drawing/2014/main" id="{5FF9A2D4-6DC1-9A08-458A-4055DDEF37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40016" y="0"/>
            <a:ext cx="5951984" cy="6858000"/>
          </a:xfrm>
          <a:custGeom>
            <a:avLst/>
            <a:gdLst>
              <a:gd name="connsiteX0" fmla="*/ 2320585 w 5951984"/>
              <a:gd name="connsiteY0" fmla="*/ 0 h 6858000"/>
              <a:gd name="connsiteX1" fmla="*/ 3168352 w 5951984"/>
              <a:gd name="connsiteY1" fmla="*/ 0 h 6858000"/>
              <a:gd name="connsiteX2" fmla="*/ 4074198 w 5951984"/>
              <a:gd name="connsiteY2" fmla="*/ 0 h 6858000"/>
              <a:gd name="connsiteX3" fmla="*/ 5951984 w 5951984"/>
              <a:gd name="connsiteY3" fmla="*/ 0 h 6858000"/>
              <a:gd name="connsiteX4" fmla="*/ 5951984 w 5951984"/>
              <a:gd name="connsiteY4" fmla="*/ 6858000 h 6858000"/>
              <a:gd name="connsiteX5" fmla="*/ 4074198 w 5951984"/>
              <a:gd name="connsiteY5" fmla="*/ 6858000 h 6858000"/>
              <a:gd name="connsiteX6" fmla="*/ 3168352 w 5951984"/>
              <a:gd name="connsiteY6" fmla="*/ 6858000 h 6858000"/>
              <a:gd name="connsiteX7" fmla="*/ 1074542 w 5951984"/>
              <a:gd name="connsiteY7" fmla="*/ 6858000 h 6858000"/>
              <a:gd name="connsiteX8" fmla="*/ 1074542 w 5951984"/>
              <a:gd name="connsiteY8" fmla="*/ 6825044 h 6858000"/>
              <a:gd name="connsiteX9" fmla="*/ 1066788 w 5951984"/>
              <a:gd name="connsiteY9" fmla="*/ 6858000 h 6858000"/>
              <a:gd name="connsiteX10" fmla="*/ 248653 w 5951984"/>
              <a:gd name="connsiteY10" fmla="*/ 6858000 h 6858000"/>
              <a:gd name="connsiteX11" fmla="*/ 236503 w 5951984"/>
              <a:gd name="connsiteY11" fmla="*/ 6820034 h 6858000"/>
              <a:gd name="connsiteX12" fmla="*/ 208679 w 5951984"/>
              <a:gd name="connsiteY12" fmla="*/ 6729607 h 6858000"/>
              <a:gd name="connsiteX13" fmla="*/ 184333 w 5951984"/>
              <a:gd name="connsiteY13" fmla="*/ 6642657 h 6858000"/>
              <a:gd name="connsiteX14" fmla="*/ 163466 w 5951984"/>
              <a:gd name="connsiteY14" fmla="*/ 6552230 h 6858000"/>
              <a:gd name="connsiteX15" fmla="*/ 142598 w 5951984"/>
              <a:gd name="connsiteY15" fmla="*/ 6465280 h 6858000"/>
              <a:gd name="connsiteX16" fmla="*/ 121730 w 5951984"/>
              <a:gd name="connsiteY16" fmla="*/ 6371374 h 6858000"/>
              <a:gd name="connsiteX17" fmla="*/ 104340 w 5951984"/>
              <a:gd name="connsiteY17" fmla="*/ 6280947 h 6858000"/>
              <a:gd name="connsiteX18" fmla="*/ 86950 w 5951984"/>
              <a:gd name="connsiteY18" fmla="*/ 6187041 h 6858000"/>
              <a:gd name="connsiteX19" fmla="*/ 73038 w 5951984"/>
              <a:gd name="connsiteY19" fmla="*/ 6089658 h 6858000"/>
              <a:gd name="connsiteX20" fmla="*/ 59126 w 5951984"/>
              <a:gd name="connsiteY20" fmla="*/ 5992274 h 6858000"/>
              <a:gd name="connsiteX21" fmla="*/ 45214 w 5951984"/>
              <a:gd name="connsiteY21" fmla="*/ 5894890 h 6858000"/>
              <a:gd name="connsiteX22" fmla="*/ 34780 w 5951984"/>
              <a:gd name="connsiteY22" fmla="*/ 5797507 h 6858000"/>
              <a:gd name="connsiteX23" fmla="*/ 24346 w 5951984"/>
              <a:gd name="connsiteY23" fmla="*/ 5696645 h 6858000"/>
              <a:gd name="connsiteX24" fmla="*/ 17390 w 5951984"/>
              <a:gd name="connsiteY24" fmla="*/ 5595784 h 6858000"/>
              <a:gd name="connsiteX25" fmla="*/ 10434 w 5951984"/>
              <a:gd name="connsiteY25" fmla="*/ 5491444 h 6858000"/>
              <a:gd name="connsiteX26" fmla="*/ 3478 w 5951984"/>
              <a:gd name="connsiteY26" fmla="*/ 5376671 h 6858000"/>
              <a:gd name="connsiteX27" fmla="*/ 0 w 5951984"/>
              <a:gd name="connsiteY27" fmla="*/ 5261897 h 6858000"/>
              <a:gd name="connsiteX28" fmla="*/ 0 w 5951984"/>
              <a:gd name="connsiteY28" fmla="*/ 5147124 h 6858000"/>
              <a:gd name="connsiteX29" fmla="*/ 3478 w 5951984"/>
              <a:gd name="connsiteY29" fmla="*/ 5032350 h 6858000"/>
              <a:gd name="connsiteX30" fmla="*/ 6956 w 5951984"/>
              <a:gd name="connsiteY30" fmla="*/ 4917577 h 6858000"/>
              <a:gd name="connsiteX31" fmla="*/ 17390 w 5951984"/>
              <a:gd name="connsiteY31" fmla="*/ 4802803 h 6858000"/>
              <a:gd name="connsiteX32" fmla="*/ 27824 w 5951984"/>
              <a:gd name="connsiteY32" fmla="*/ 4691508 h 6858000"/>
              <a:gd name="connsiteX33" fmla="*/ 38258 w 5951984"/>
              <a:gd name="connsiteY33" fmla="*/ 4580212 h 6858000"/>
              <a:gd name="connsiteX34" fmla="*/ 55648 w 5951984"/>
              <a:gd name="connsiteY34" fmla="*/ 4468916 h 6858000"/>
              <a:gd name="connsiteX35" fmla="*/ 73038 w 5951984"/>
              <a:gd name="connsiteY35" fmla="*/ 4357621 h 6858000"/>
              <a:gd name="connsiteX36" fmla="*/ 90428 w 5951984"/>
              <a:gd name="connsiteY36" fmla="*/ 4246325 h 6858000"/>
              <a:gd name="connsiteX37" fmla="*/ 114774 w 5951984"/>
              <a:gd name="connsiteY37" fmla="*/ 4135030 h 6858000"/>
              <a:gd name="connsiteX38" fmla="*/ 139120 w 5951984"/>
              <a:gd name="connsiteY38" fmla="*/ 4027212 h 6858000"/>
              <a:gd name="connsiteX39" fmla="*/ 163466 w 5951984"/>
              <a:gd name="connsiteY39" fmla="*/ 3919395 h 6858000"/>
              <a:gd name="connsiteX40" fmla="*/ 194767 w 5951984"/>
              <a:gd name="connsiteY40" fmla="*/ 3811577 h 6858000"/>
              <a:gd name="connsiteX41" fmla="*/ 226069 w 5951984"/>
              <a:gd name="connsiteY41" fmla="*/ 3703760 h 6858000"/>
              <a:gd name="connsiteX42" fmla="*/ 257371 w 5951984"/>
              <a:gd name="connsiteY42" fmla="*/ 3595942 h 6858000"/>
              <a:gd name="connsiteX43" fmla="*/ 292151 w 5951984"/>
              <a:gd name="connsiteY43" fmla="*/ 3488125 h 6858000"/>
              <a:gd name="connsiteX44" fmla="*/ 330409 w 5951984"/>
              <a:gd name="connsiteY44" fmla="*/ 3380307 h 6858000"/>
              <a:gd name="connsiteX45" fmla="*/ 368666 w 5951984"/>
              <a:gd name="connsiteY45" fmla="*/ 3275968 h 6858000"/>
              <a:gd name="connsiteX46" fmla="*/ 406924 w 5951984"/>
              <a:gd name="connsiteY46" fmla="*/ 3171628 h 6858000"/>
              <a:gd name="connsiteX47" fmla="*/ 448660 w 5951984"/>
              <a:gd name="connsiteY47" fmla="*/ 3063811 h 6858000"/>
              <a:gd name="connsiteX48" fmla="*/ 493874 w 5951984"/>
              <a:gd name="connsiteY48" fmla="*/ 2959471 h 6858000"/>
              <a:gd name="connsiteX49" fmla="*/ 539088 w 5951984"/>
              <a:gd name="connsiteY49" fmla="*/ 2855131 h 6858000"/>
              <a:gd name="connsiteX50" fmla="*/ 636471 w 5951984"/>
              <a:gd name="connsiteY50" fmla="*/ 2649930 h 6858000"/>
              <a:gd name="connsiteX51" fmla="*/ 737333 w 5951984"/>
              <a:gd name="connsiteY51" fmla="*/ 2441251 h 6858000"/>
              <a:gd name="connsiteX52" fmla="*/ 789503 w 5951984"/>
              <a:gd name="connsiteY52" fmla="*/ 2340390 h 6858000"/>
              <a:gd name="connsiteX53" fmla="*/ 845150 w 5951984"/>
              <a:gd name="connsiteY53" fmla="*/ 2239528 h 6858000"/>
              <a:gd name="connsiteX54" fmla="*/ 900798 w 5951984"/>
              <a:gd name="connsiteY54" fmla="*/ 2135188 h 6858000"/>
              <a:gd name="connsiteX55" fmla="*/ 959924 w 5951984"/>
              <a:gd name="connsiteY55" fmla="*/ 2034327 h 6858000"/>
              <a:gd name="connsiteX56" fmla="*/ 1015572 w 5951984"/>
              <a:gd name="connsiteY56" fmla="*/ 1933465 h 6858000"/>
              <a:gd name="connsiteX57" fmla="*/ 1074697 w 5951984"/>
              <a:gd name="connsiteY57" fmla="*/ 1832604 h 6858000"/>
              <a:gd name="connsiteX58" fmla="*/ 1196427 w 5951984"/>
              <a:gd name="connsiteY58" fmla="*/ 1630881 h 6858000"/>
              <a:gd name="connsiteX59" fmla="*/ 1325112 w 5951984"/>
              <a:gd name="connsiteY59" fmla="*/ 1432635 h 6858000"/>
              <a:gd name="connsiteX60" fmla="*/ 1453798 w 5951984"/>
              <a:gd name="connsiteY60" fmla="*/ 1230912 h 6858000"/>
              <a:gd name="connsiteX61" fmla="*/ 1585961 w 5951984"/>
              <a:gd name="connsiteY61" fmla="*/ 1032667 h 6858000"/>
              <a:gd name="connsiteX62" fmla="*/ 1655521 w 5951984"/>
              <a:gd name="connsiteY62" fmla="*/ 935284 h 6858000"/>
              <a:gd name="connsiteX63" fmla="*/ 1721603 w 5951984"/>
              <a:gd name="connsiteY63" fmla="*/ 837900 h 6858000"/>
              <a:gd name="connsiteX64" fmla="*/ 1999842 w 5951984"/>
              <a:gd name="connsiteY64" fmla="*/ 437932 h 6858000"/>
              <a:gd name="connsiteX65" fmla="*/ 2285036 w 5951984"/>
              <a:gd name="connsiteY65" fmla="*/ 48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5951984" h="6858000">
                <a:moveTo>
                  <a:pt x="2320585" y="0"/>
                </a:moveTo>
                <a:lnTo>
                  <a:pt x="3168352" y="0"/>
                </a:lnTo>
                <a:lnTo>
                  <a:pt x="4074198" y="0"/>
                </a:lnTo>
                <a:lnTo>
                  <a:pt x="5951984" y="0"/>
                </a:lnTo>
                <a:lnTo>
                  <a:pt x="5951984" y="6858000"/>
                </a:lnTo>
                <a:lnTo>
                  <a:pt x="4074198" y="6858000"/>
                </a:lnTo>
                <a:lnTo>
                  <a:pt x="3168352" y="6858000"/>
                </a:lnTo>
                <a:lnTo>
                  <a:pt x="1074542" y="6858000"/>
                </a:lnTo>
                <a:lnTo>
                  <a:pt x="1074542" y="6825044"/>
                </a:lnTo>
                <a:lnTo>
                  <a:pt x="1066788" y="6858000"/>
                </a:lnTo>
                <a:lnTo>
                  <a:pt x="248653" y="6858000"/>
                </a:lnTo>
                <a:lnTo>
                  <a:pt x="236503" y="6820034"/>
                </a:lnTo>
                <a:lnTo>
                  <a:pt x="208679" y="6729607"/>
                </a:lnTo>
                <a:lnTo>
                  <a:pt x="184333" y="6642657"/>
                </a:lnTo>
                <a:lnTo>
                  <a:pt x="163466" y="6552230"/>
                </a:lnTo>
                <a:lnTo>
                  <a:pt x="142598" y="6465280"/>
                </a:lnTo>
                <a:lnTo>
                  <a:pt x="121730" y="6371374"/>
                </a:lnTo>
                <a:lnTo>
                  <a:pt x="104340" y="6280947"/>
                </a:lnTo>
                <a:lnTo>
                  <a:pt x="86950" y="6187041"/>
                </a:lnTo>
                <a:lnTo>
                  <a:pt x="73038" y="6089658"/>
                </a:lnTo>
                <a:lnTo>
                  <a:pt x="59126" y="5992274"/>
                </a:lnTo>
                <a:lnTo>
                  <a:pt x="45214" y="5894890"/>
                </a:lnTo>
                <a:lnTo>
                  <a:pt x="34780" y="5797507"/>
                </a:lnTo>
                <a:lnTo>
                  <a:pt x="24346" y="5696645"/>
                </a:lnTo>
                <a:lnTo>
                  <a:pt x="17390" y="5595784"/>
                </a:lnTo>
                <a:lnTo>
                  <a:pt x="10434" y="5491444"/>
                </a:lnTo>
                <a:lnTo>
                  <a:pt x="3478" y="5376671"/>
                </a:lnTo>
                <a:lnTo>
                  <a:pt x="0" y="5261897"/>
                </a:lnTo>
                <a:lnTo>
                  <a:pt x="0" y="5147124"/>
                </a:lnTo>
                <a:lnTo>
                  <a:pt x="3478" y="5032350"/>
                </a:lnTo>
                <a:lnTo>
                  <a:pt x="6956" y="4917577"/>
                </a:lnTo>
                <a:lnTo>
                  <a:pt x="17390" y="4802803"/>
                </a:lnTo>
                <a:lnTo>
                  <a:pt x="27824" y="4691508"/>
                </a:lnTo>
                <a:lnTo>
                  <a:pt x="38258" y="4580212"/>
                </a:lnTo>
                <a:lnTo>
                  <a:pt x="55648" y="4468916"/>
                </a:lnTo>
                <a:lnTo>
                  <a:pt x="73038" y="4357621"/>
                </a:lnTo>
                <a:lnTo>
                  <a:pt x="90428" y="4246325"/>
                </a:lnTo>
                <a:lnTo>
                  <a:pt x="114774" y="4135030"/>
                </a:lnTo>
                <a:lnTo>
                  <a:pt x="139120" y="4027212"/>
                </a:lnTo>
                <a:lnTo>
                  <a:pt x="163466" y="3919395"/>
                </a:lnTo>
                <a:lnTo>
                  <a:pt x="194767" y="3811577"/>
                </a:lnTo>
                <a:lnTo>
                  <a:pt x="226069" y="3703760"/>
                </a:lnTo>
                <a:lnTo>
                  <a:pt x="257371" y="3595942"/>
                </a:lnTo>
                <a:lnTo>
                  <a:pt x="292151" y="3488125"/>
                </a:lnTo>
                <a:lnTo>
                  <a:pt x="330409" y="3380307"/>
                </a:lnTo>
                <a:lnTo>
                  <a:pt x="368666" y="3275968"/>
                </a:lnTo>
                <a:lnTo>
                  <a:pt x="406924" y="3171628"/>
                </a:lnTo>
                <a:lnTo>
                  <a:pt x="448660" y="3063811"/>
                </a:lnTo>
                <a:lnTo>
                  <a:pt x="493874" y="2959471"/>
                </a:lnTo>
                <a:lnTo>
                  <a:pt x="539088" y="2855131"/>
                </a:lnTo>
                <a:lnTo>
                  <a:pt x="636471" y="2649930"/>
                </a:lnTo>
                <a:lnTo>
                  <a:pt x="737333" y="2441251"/>
                </a:lnTo>
                <a:lnTo>
                  <a:pt x="789503" y="2340390"/>
                </a:lnTo>
                <a:lnTo>
                  <a:pt x="845150" y="2239528"/>
                </a:lnTo>
                <a:lnTo>
                  <a:pt x="900798" y="2135188"/>
                </a:lnTo>
                <a:lnTo>
                  <a:pt x="959924" y="2034327"/>
                </a:lnTo>
                <a:lnTo>
                  <a:pt x="1015572" y="1933465"/>
                </a:lnTo>
                <a:lnTo>
                  <a:pt x="1074697" y="1832604"/>
                </a:lnTo>
                <a:lnTo>
                  <a:pt x="1196427" y="1630881"/>
                </a:lnTo>
                <a:lnTo>
                  <a:pt x="1325112" y="1432635"/>
                </a:lnTo>
                <a:lnTo>
                  <a:pt x="1453798" y="1230912"/>
                </a:lnTo>
                <a:lnTo>
                  <a:pt x="1585961" y="1032667"/>
                </a:lnTo>
                <a:lnTo>
                  <a:pt x="1655521" y="935284"/>
                </a:lnTo>
                <a:lnTo>
                  <a:pt x="1721603" y="837900"/>
                </a:lnTo>
                <a:lnTo>
                  <a:pt x="1999842" y="437932"/>
                </a:lnTo>
                <a:lnTo>
                  <a:pt x="2285036" y="4839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 algn="r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53753E-95AF-47EE-BCF8-DFFACE6AEFFF}" type="datetime1">
              <a:rPr lang="fi-FI" smtClean="0"/>
              <a:t>25.1.2026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3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8603" y="476672"/>
            <a:ext cx="1810305" cy="720000"/>
            <a:chOff x="911225" y="260350"/>
            <a:chExt cx="4183063" cy="1663700"/>
          </a:xfrm>
          <a:solidFill>
            <a:schemeClr val="bg1"/>
          </a:solidFill>
        </p:grpSpPr>
        <p:sp>
          <p:nvSpPr>
            <p:cNvPr id="14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9" y="2132856"/>
            <a:ext cx="4535486" cy="2015802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9" y="4436690"/>
            <a:ext cx="4535486" cy="576064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9081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Pictur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9">
            <a:extLst>
              <a:ext uri="{FF2B5EF4-FFF2-40B4-BE49-F238E27FC236}">
                <a16:creationId xmlns:a16="http://schemas.microsoft.com/office/drawing/2014/main" id="{54361A05-748E-6BA5-2C76-26672F402F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40016" y="0"/>
            <a:ext cx="5951984" cy="6858000"/>
          </a:xfrm>
          <a:custGeom>
            <a:avLst/>
            <a:gdLst>
              <a:gd name="connsiteX0" fmla="*/ 2320585 w 5951984"/>
              <a:gd name="connsiteY0" fmla="*/ 0 h 6858000"/>
              <a:gd name="connsiteX1" fmla="*/ 3168352 w 5951984"/>
              <a:gd name="connsiteY1" fmla="*/ 0 h 6858000"/>
              <a:gd name="connsiteX2" fmla="*/ 4074198 w 5951984"/>
              <a:gd name="connsiteY2" fmla="*/ 0 h 6858000"/>
              <a:gd name="connsiteX3" fmla="*/ 5951984 w 5951984"/>
              <a:gd name="connsiteY3" fmla="*/ 0 h 6858000"/>
              <a:gd name="connsiteX4" fmla="*/ 5951984 w 5951984"/>
              <a:gd name="connsiteY4" fmla="*/ 6858000 h 6858000"/>
              <a:gd name="connsiteX5" fmla="*/ 4074198 w 5951984"/>
              <a:gd name="connsiteY5" fmla="*/ 6858000 h 6858000"/>
              <a:gd name="connsiteX6" fmla="*/ 3168352 w 5951984"/>
              <a:gd name="connsiteY6" fmla="*/ 6858000 h 6858000"/>
              <a:gd name="connsiteX7" fmla="*/ 1074542 w 5951984"/>
              <a:gd name="connsiteY7" fmla="*/ 6858000 h 6858000"/>
              <a:gd name="connsiteX8" fmla="*/ 1074542 w 5951984"/>
              <a:gd name="connsiteY8" fmla="*/ 6825044 h 6858000"/>
              <a:gd name="connsiteX9" fmla="*/ 1066788 w 5951984"/>
              <a:gd name="connsiteY9" fmla="*/ 6858000 h 6858000"/>
              <a:gd name="connsiteX10" fmla="*/ 248653 w 5951984"/>
              <a:gd name="connsiteY10" fmla="*/ 6858000 h 6858000"/>
              <a:gd name="connsiteX11" fmla="*/ 236503 w 5951984"/>
              <a:gd name="connsiteY11" fmla="*/ 6820034 h 6858000"/>
              <a:gd name="connsiteX12" fmla="*/ 208679 w 5951984"/>
              <a:gd name="connsiteY12" fmla="*/ 6729607 h 6858000"/>
              <a:gd name="connsiteX13" fmla="*/ 184333 w 5951984"/>
              <a:gd name="connsiteY13" fmla="*/ 6642657 h 6858000"/>
              <a:gd name="connsiteX14" fmla="*/ 163466 w 5951984"/>
              <a:gd name="connsiteY14" fmla="*/ 6552230 h 6858000"/>
              <a:gd name="connsiteX15" fmla="*/ 142598 w 5951984"/>
              <a:gd name="connsiteY15" fmla="*/ 6465280 h 6858000"/>
              <a:gd name="connsiteX16" fmla="*/ 121730 w 5951984"/>
              <a:gd name="connsiteY16" fmla="*/ 6371374 h 6858000"/>
              <a:gd name="connsiteX17" fmla="*/ 104340 w 5951984"/>
              <a:gd name="connsiteY17" fmla="*/ 6280947 h 6858000"/>
              <a:gd name="connsiteX18" fmla="*/ 86950 w 5951984"/>
              <a:gd name="connsiteY18" fmla="*/ 6187041 h 6858000"/>
              <a:gd name="connsiteX19" fmla="*/ 73038 w 5951984"/>
              <a:gd name="connsiteY19" fmla="*/ 6089658 h 6858000"/>
              <a:gd name="connsiteX20" fmla="*/ 59126 w 5951984"/>
              <a:gd name="connsiteY20" fmla="*/ 5992274 h 6858000"/>
              <a:gd name="connsiteX21" fmla="*/ 45214 w 5951984"/>
              <a:gd name="connsiteY21" fmla="*/ 5894890 h 6858000"/>
              <a:gd name="connsiteX22" fmla="*/ 34780 w 5951984"/>
              <a:gd name="connsiteY22" fmla="*/ 5797507 h 6858000"/>
              <a:gd name="connsiteX23" fmla="*/ 24346 w 5951984"/>
              <a:gd name="connsiteY23" fmla="*/ 5696645 h 6858000"/>
              <a:gd name="connsiteX24" fmla="*/ 17390 w 5951984"/>
              <a:gd name="connsiteY24" fmla="*/ 5595784 h 6858000"/>
              <a:gd name="connsiteX25" fmla="*/ 10434 w 5951984"/>
              <a:gd name="connsiteY25" fmla="*/ 5491444 h 6858000"/>
              <a:gd name="connsiteX26" fmla="*/ 3478 w 5951984"/>
              <a:gd name="connsiteY26" fmla="*/ 5376671 h 6858000"/>
              <a:gd name="connsiteX27" fmla="*/ 0 w 5951984"/>
              <a:gd name="connsiteY27" fmla="*/ 5261897 h 6858000"/>
              <a:gd name="connsiteX28" fmla="*/ 0 w 5951984"/>
              <a:gd name="connsiteY28" fmla="*/ 5147124 h 6858000"/>
              <a:gd name="connsiteX29" fmla="*/ 3478 w 5951984"/>
              <a:gd name="connsiteY29" fmla="*/ 5032350 h 6858000"/>
              <a:gd name="connsiteX30" fmla="*/ 6956 w 5951984"/>
              <a:gd name="connsiteY30" fmla="*/ 4917577 h 6858000"/>
              <a:gd name="connsiteX31" fmla="*/ 17390 w 5951984"/>
              <a:gd name="connsiteY31" fmla="*/ 4802803 h 6858000"/>
              <a:gd name="connsiteX32" fmla="*/ 27824 w 5951984"/>
              <a:gd name="connsiteY32" fmla="*/ 4691508 h 6858000"/>
              <a:gd name="connsiteX33" fmla="*/ 38258 w 5951984"/>
              <a:gd name="connsiteY33" fmla="*/ 4580212 h 6858000"/>
              <a:gd name="connsiteX34" fmla="*/ 55648 w 5951984"/>
              <a:gd name="connsiteY34" fmla="*/ 4468916 h 6858000"/>
              <a:gd name="connsiteX35" fmla="*/ 73038 w 5951984"/>
              <a:gd name="connsiteY35" fmla="*/ 4357621 h 6858000"/>
              <a:gd name="connsiteX36" fmla="*/ 90428 w 5951984"/>
              <a:gd name="connsiteY36" fmla="*/ 4246325 h 6858000"/>
              <a:gd name="connsiteX37" fmla="*/ 114774 w 5951984"/>
              <a:gd name="connsiteY37" fmla="*/ 4135030 h 6858000"/>
              <a:gd name="connsiteX38" fmla="*/ 139120 w 5951984"/>
              <a:gd name="connsiteY38" fmla="*/ 4027212 h 6858000"/>
              <a:gd name="connsiteX39" fmla="*/ 163466 w 5951984"/>
              <a:gd name="connsiteY39" fmla="*/ 3919395 h 6858000"/>
              <a:gd name="connsiteX40" fmla="*/ 194767 w 5951984"/>
              <a:gd name="connsiteY40" fmla="*/ 3811577 h 6858000"/>
              <a:gd name="connsiteX41" fmla="*/ 226069 w 5951984"/>
              <a:gd name="connsiteY41" fmla="*/ 3703760 h 6858000"/>
              <a:gd name="connsiteX42" fmla="*/ 257371 w 5951984"/>
              <a:gd name="connsiteY42" fmla="*/ 3595942 h 6858000"/>
              <a:gd name="connsiteX43" fmla="*/ 292151 w 5951984"/>
              <a:gd name="connsiteY43" fmla="*/ 3488125 h 6858000"/>
              <a:gd name="connsiteX44" fmla="*/ 330409 w 5951984"/>
              <a:gd name="connsiteY44" fmla="*/ 3380307 h 6858000"/>
              <a:gd name="connsiteX45" fmla="*/ 368666 w 5951984"/>
              <a:gd name="connsiteY45" fmla="*/ 3275968 h 6858000"/>
              <a:gd name="connsiteX46" fmla="*/ 406924 w 5951984"/>
              <a:gd name="connsiteY46" fmla="*/ 3171628 h 6858000"/>
              <a:gd name="connsiteX47" fmla="*/ 448660 w 5951984"/>
              <a:gd name="connsiteY47" fmla="*/ 3063811 h 6858000"/>
              <a:gd name="connsiteX48" fmla="*/ 493874 w 5951984"/>
              <a:gd name="connsiteY48" fmla="*/ 2959471 h 6858000"/>
              <a:gd name="connsiteX49" fmla="*/ 539088 w 5951984"/>
              <a:gd name="connsiteY49" fmla="*/ 2855131 h 6858000"/>
              <a:gd name="connsiteX50" fmla="*/ 636471 w 5951984"/>
              <a:gd name="connsiteY50" fmla="*/ 2649930 h 6858000"/>
              <a:gd name="connsiteX51" fmla="*/ 737333 w 5951984"/>
              <a:gd name="connsiteY51" fmla="*/ 2441251 h 6858000"/>
              <a:gd name="connsiteX52" fmla="*/ 789503 w 5951984"/>
              <a:gd name="connsiteY52" fmla="*/ 2340390 h 6858000"/>
              <a:gd name="connsiteX53" fmla="*/ 845150 w 5951984"/>
              <a:gd name="connsiteY53" fmla="*/ 2239528 h 6858000"/>
              <a:gd name="connsiteX54" fmla="*/ 900798 w 5951984"/>
              <a:gd name="connsiteY54" fmla="*/ 2135188 h 6858000"/>
              <a:gd name="connsiteX55" fmla="*/ 959924 w 5951984"/>
              <a:gd name="connsiteY55" fmla="*/ 2034327 h 6858000"/>
              <a:gd name="connsiteX56" fmla="*/ 1015572 w 5951984"/>
              <a:gd name="connsiteY56" fmla="*/ 1933465 h 6858000"/>
              <a:gd name="connsiteX57" fmla="*/ 1074697 w 5951984"/>
              <a:gd name="connsiteY57" fmla="*/ 1832604 h 6858000"/>
              <a:gd name="connsiteX58" fmla="*/ 1196427 w 5951984"/>
              <a:gd name="connsiteY58" fmla="*/ 1630881 h 6858000"/>
              <a:gd name="connsiteX59" fmla="*/ 1325112 w 5951984"/>
              <a:gd name="connsiteY59" fmla="*/ 1432635 h 6858000"/>
              <a:gd name="connsiteX60" fmla="*/ 1453798 w 5951984"/>
              <a:gd name="connsiteY60" fmla="*/ 1230912 h 6858000"/>
              <a:gd name="connsiteX61" fmla="*/ 1585961 w 5951984"/>
              <a:gd name="connsiteY61" fmla="*/ 1032667 h 6858000"/>
              <a:gd name="connsiteX62" fmla="*/ 1655521 w 5951984"/>
              <a:gd name="connsiteY62" fmla="*/ 935284 h 6858000"/>
              <a:gd name="connsiteX63" fmla="*/ 1721603 w 5951984"/>
              <a:gd name="connsiteY63" fmla="*/ 837900 h 6858000"/>
              <a:gd name="connsiteX64" fmla="*/ 1999842 w 5951984"/>
              <a:gd name="connsiteY64" fmla="*/ 437932 h 6858000"/>
              <a:gd name="connsiteX65" fmla="*/ 2285036 w 5951984"/>
              <a:gd name="connsiteY65" fmla="*/ 48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5951984" h="6858000">
                <a:moveTo>
                  <a:pt x="2320585" y="0"/>
                </a:moveTo>
                <a:lnTo>
                  <a:pt x="3168352" y="0"/>
                </a:lnTo>
                <a:lnTo>
                  <a:pt x="4074198" y="0"/>
                </a:lnTo>
                <a:lnTo>
                  <a:pt x="5951984" y="0"/>
                </a:lnTo>
                <a:lnTo>
                  <a:pt x="5951984" y="6858000"/>
                </a:lnTo>
                <a:lnTo>
                  <a:pt x="4074198" y="6858000"/>
                </a:lnTo>
                <a:lnTo>
                  <a:pt x="3168352" y="6858000"/>
                </a:lnTo>
                <a:lnTo>
                  <a:pt x="1074542" y="6858000"/>
                </a:lnTo>
                <a:lnTo>
                  <a:pt x="1074542" y="6825044"/>
                </a:lnTo>
                <a:lnTo>
                  <a:pt x="1066788" y="6858000"/>
                </a:lnTo>
                <a:lnTo>
                  <a:pt x="248653" y="6858000"/>
                </a:lnTo>
                <a:lnTo>
                  <a:pt x="236503" y="6820034"/>
                </a:lnTo>
                <a:lnTo>
                  <a:pt x="208679" y="6729607"/>
                </a:lnTo>
                <a:lnTo>
                  <a:pt x="184333" y="6642657"/>
                </a:lnTo>
                <a:lnTo>
                  <a:pt x="163466" y="6552230"/>
                </a:lnTo>
                <a:lnTo>
                  <a:pt x="142598" y="6465280"/>
                </a:lnTo>
                <a:lnTo>
                  <a:pt x="121730" y="6371374"/>
                </a:lnTo>
                <a:lnTo>
                  <a:pt x="104340" y="6280947"/>
                </a:lnTo>
                <a:lnTo>
                  <a:pt x="86950" y="6187041"/>
                </a:lnTo>
                <a:lnTo>
                  <a:pt x="73038" y="6089658"/>
                </a:lnTo>
                <a:lnTo>
                  <a:pt x="59126" y="5992274"/>
                </a:lnTo>
                <a:lnTo>
                  <a:pt x="45214" y="5894890"/>
                </a:lnTo>
                <a:lnTo>
                  <a:pt x="34780" y="5797507"/>
                </a:lnTo>
                <a:lnTo>
                  <a:pt x="24346" y="5696645"/>
                </a:lnTo>
                <a:lnTo>
                  <a:pt x="17390" y="5595784"/>
                </a:lnTo>
                <a:lnTo>
                  <a:pt x="10434" y="5491444"/>
                </a:lnTo>
                <a:lnTo>
                  <a:pt x="3478" y="5376671"/>
                </a:lnTo>
                <a:lnTo>
                  <a:pt x="0" y="5261897"/>
                </a:lnTo>
                <a:lnTo>
                  <a:pt x="0" y="5147124"/>
                </a:lnTo>
                <a:lnTo>
                  <a:pt x="3478" y="5032350"/>
                </a:lnTo>
                <a:lnTo>
                  <a:pt x="6956" y="4917577"/>
                </a:lnTo>
                <a:lnTo>
                  <a:pt x="17390" y="4802803"/>
                </a:lnTo>
                <a:lnTo>
                  <a:pt x="27824" y="4691508"/>
                </a:lnTo>
                <a:lnTo>
                  <a:pt x="38258" y="4580212"/>
                </a:lnTo>
                <a:lnTo>
                  <a:pt x="55648" y="4468916"/>
                </a:lnTo>
                <a:lnTo>
                  <a:pt x="73038" y="4357621"/>
                </a:lnTo>
                <a:lnTo>
                  <a:pt x="90428" y="4246325"/>
                </a:lnTo>
                <a:lnTo>
                  <a:pt x="114774" y="4135030"/>
                </a:lnTo>
                <a:lnTo>
                  <a:pt x="139120" y="4027212"/>
                </a:lnTo>
                <a:lnTo>
                  <a:pt x="163466" y="3919395"/>
                </a:lnTo>
                <a:lnTo>
                  <a:pt x="194767" y="3811577"/>
                </a:lnTo>
                <a:lnTo>
                  <a:pt x="226069" y="3703760"/>
                </a:lnTo>
                <a:lnTo>
                  <a:pt x="257371" y="3595942"/>
                </a:lnTo>
                <a:lnTo>
                  <a:pt x="292151" y="3488125"/>
                </a:lnTo>
                <a:lnTo>
                  <a:pt x="330409" y="3380307"/>
                </a:lnTo>
                <a:lnTo>
                  <a:pt x="368666" y="3275968"/>
                </a:lnTo>
                <a:lnTo>
                  <a:pt x="406924" y="3171628"/>
                </a:lnTo>
                <a:lnTo>
                  <a:pt x="448660" y="3063811"/>
                </a:lnTo>
                <a:lnTo>
                  <a:pt x="493874" y="2959471"/>
                </a:lnTo>
                <a:lnTo>
                  <a:pt x="539088" y="2855131"/>
                </a:lnTo>
                <a:lnTo>
                  <a:pt x="636471" y="2649930"/>
                </a:lnTo>
                <a:lnTo>
                  <a:pt x="737333" y="2441251"/>
                </a:lnTo>
                <a:lnTo>
                  <a:pt x="789503" y="2340390"/>
                </a:lnTo>
                <a:lnTo>
                  <a:pt x="845150" y="2239528"/>
                </a:lnTo>
                <a:lnTo>
                  <a:pt x="900798" y="2135188"/>
                </a:lnTo>
                <a:lnTo>
                  <a:pt x="959924" y="2034327"/>
                </a:lnTo>
                <a:lnTo>
                  <a:pt x="1015572" y="1933465"/>
                </a:lnTo>
                <a:lnTo>
                  <a:pt x="1074697" y="1832604"/>
                </a:lnTo>
                <a:lnTo>
                  <a:pt x="1196427" y="1630881"/>
                </a:lnTo>
                <a:lnTo>
                  <a:pt x="1325112" y="1432635"/>
                </a:lnTo>
                <a:lnTo>
                  <a:pt x="1453798" y="1230912"/>
                </a:lnTo>
                <a:lnTo>
                  <a:pt x="1585961" y="1032667"/>
                </a:lnTo>
                <a:lnTo>
                  <a:pt x="1655521" y="935284"/>
                </a:lnTo>
                <a:lnTo>
                  <a:pt x="1721603" y="837900"/>
                </a:lnTo>
                <a:lnTo>
                  <a:pt x="1999842" y="437932"/>
                </a:lnTo>
                <a:lnTo>
                  <a:pt x="2285036" y="4839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 algn="r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28730A1-A494-40A4-B110-98BD117055DD}" type="datetime1">
              <a:rPr lang="fi-FI" smtClean="0"/>
              <a:t>25.1.2026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3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8603" y="476672"/>
            <a:ext cx="1810305" cy="720000"/>
            <a:chOff x="911225" y="260350"/>
            <a:chExt cx="4183063" cy="1663700"/>
          </a:xfrm>
          <a:solidFill>
            <a:schemeClr val="accent1"/>
          </a:solidFill>
        </p:grpSpPr>
        <p:sp>
          <p:nvSpPr>
            <p:cNvPr id="14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9" y="2132856"/>
            <a:ext cx="4535486" cy="2015802"/>
          </a:xfrm>
        </p:spPr>
        <p:txBody>
          <a:bodyPr anchor="t" anchorCtr="0"/>
          <a:lstStyle>
            <a:lvl1pPr algn="l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9" y="4436690"/>
            <a:ext cx="4535486" cy="576064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0571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773239"/>
            <a:ext cx="5328096" cy="43926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B0243-5A40-466C-827C-48D578625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016" y="1773238"/>
            <a:ext cx="5328098" cy="43926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252C-1D0A-495E-81A9-A4B5E73E8EFD}" type="datetime1">
              <a:rPr lang="fi-FI" smtClean="0"/>
              <a:t>25.1.2026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8237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773239"/>
            <a:ext cx="5328096" cy="43926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B0243-5A40-466C-827C-48D578625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016" y="1773238"/>
            <a:ext cx="5328098" cy="43926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252C-1D0A-495E-81A9-A4B5E73E8EFD}" type="datetime1">
              <a:rPr lang="fi-FI" smtClean="0"/>
              <a:t>25.1.2026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0744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60586-52CA-4034-9EE7-5B26DBD7C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773238"/>
            <a:ext cx="5328096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E9DCF-29AF-4EEA-87FD-D841B563F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8" y="2420888"/>
            <a:ext cx="5328096" cy="374496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2B773D-1C09-49C5-B8BD-DC683161B2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016" y="1773238"/>
            <a:ext cx="5328097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CF5C7C-601D-46A6-890C-D37F5A624F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015" y="2420888"/>
            <a:ext cx="5328098" cy="374496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C44B1B-8642-40C5-91C7-C16A237C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DA182-E6FB-4A50-B314-B7507058FF40}" type="datetime1">
              <a:rPr lang="fi-FI" smtClean="0"/>
              <a:t>25.1.2026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561C89-18E4-4DE3-83AA-1FB23C10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13E2C-8D75-456C-A11B-09B8FE8E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17988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60586-52CA-4034-9EE7-5B26DBD7C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773238"/>
            <a:ext cx="5328096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E9DCF-29AF-4EEA-87FD-D841B563F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8" y="2420888"/>
            <a:ext cx="5328096" cy="374496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2B773D-1C09-49C5-B8BD-DC683161B2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016" y="1773238"/>
            <a:ext cx="5328097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CF5C7C-601D-46A6-890C-D37F5A624F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015" y="2420888"/>
            <a:ext cx="5328098" cy="374496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C44B1B-8642-40C5-91C7-C16A237C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DA182-E6FB-4A50-B314-B7507058FF40}" type="datetime1">
              <a:rPr lang="fi-FI" smtClean="0"/>
              <a:t>25.1.2026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561C89-18E4-4DE3-83AA-1FB23C10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13E2C-8D75-456C-A11B-09B8FE8E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323341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60586-52CA-4034-9EE7-5B26DBD7C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9" y="1773238"/>
            <a:ext cx="10944222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E9DCF-29AF-4EEA-87FD-D841B563F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9" y="2420888"/>
            <a:ext cx="10944222" cy="374496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C44B1B-8642-40C5-91C7-C16A237C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27E8-F234-47B6-9AB4-655F3C85B25E}" type="datetime1">
              <a:rPr lang="fi-FI" smtClean="0"/>
              <a:t>25.1.2026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561C89-18E4-4DE3-83AA-1FB23C10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13E2C-8D75-456C-A11B-09B8FE8E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302022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Heade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60586-52CA-4034-9EE7-5B26DBD7C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9" y="1773238"/>
            <a:ext cx="10944222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E9DCF-29AF-4EEA-87FD-D841B563F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9" y="2420888"/>
            <a:ext cx="10944222" cy="374496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C44B1B-8642-40C5-91C7-C16A237C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27E8-F234-47B6-9AB4-655F3C85B25E}" type="datetime1">
              <a:rPr lang="fi-FI" smtClean="0"/>
              <a:t>25.1.2026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561C89-18E4-4DE3-83AA-1FB23C10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13E2C-8D75-456C-A11B-09B8FE8E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146040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773239"/>
            <a:ext cx="7200900" cy="43926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36278-0317-47B4-A5E2-1B008F0A3A4E}" type="datetime1">
              <a:rPr lang="fi-FI" smtClean="0"/>
              <a:t>25.1.2026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688288" y="1773238"/>
            <a:ext cx="2879825" cy="4392612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FontTx/>
              <a:buNone/>
              <a:defRPr b="1">
                <a:solidFill>
                  <a:schemeClr val="accent1"/>
                </a:solidFill>
                <a:latin typeface="Lato Black" panose="020F0A02020204030203" pitchFamily="34" charset="0"/>
              </a:defRPr>
            </a:lvl2pPr>
            <a:lvl3pPr marL="0" indent="0">
              <a:buFontTx/>
              <a:buNone/>
              <a:defRPr b="1">
                <a:solidFill>
                  <a:schemeClr val="accent1"/>
                </a:solidFill>
              </a:defRPr>
            </a:lvl3pPr>
            <a:lvl4pPr marL="0" indent="0">
              <a:buFontTx/>
              <a:buNone/>
              <a:defRPr>
                <a:solidFill>
                  <a:schemeClr val="accent1"/>
                </a:solidFill>
              </a:defRPr>
            </a:lvl4pPr>
            <a:lvl5pPr marL="0" indent="0"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2F05E37-3776-01E8-7194-21D33C2EED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8400256" y="1773238"/>
            <a:ext cx="0" cy="439261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672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1896A-EFAA-4BA9-8C8F-8B9B4593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4EA29E3-E866-4A2F-84AC-3AE1AF44FDD8}" type="datetime1">
              <a:rPr lang="fi-FI" smtClean="0"/>
              <a:t>25.1.2026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58722-24F1-44F1-B64D-27687C5A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D9FC6-0017-47C1-B52A-864E27D9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984950" y="980728"/>
            <a:ext cx="2222099" cy="1440000"/>
            <a:chOff x="3287713" y="333375"/>
            <a:chExt cx="6107112" cy="3957638"/>
          </a:xfrm>
          <a:solidFill>
            <a:schemeClr val="accent1"/>
          </a:solidFill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5707063" y="333375"/>
              <a:ext cx="1254125" cy="2849563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accent1"/>
                </a:solidFill>
              </a:endParaRPr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3613150" y="3232150"/>
              <a:ext cx="5405437" cy="485775"/>
            </a:xfrm>
            <a:custGeom>
              <a:avLst/>
              <a:gdLst>
                <a:gd name="T0" fmla="*/ 13472 w 13623"/>
                <a:gd name="T1" fmla="*/ 815 h 1226"/>
                <a:gd name="T2" fmla="*/ 13021 w 13623"/>
                <a:gd name="T3" fmla="*/ 303 h 1226"/>
                <a:gd name="T4" fmla="*/ 12990 w 13623"/>
                <a:gd name="T5" fmla="*/ 261 h 1226"/>
                <a:gd name="T6" fmla="*/ 13616 w 13623"/>
                <a:gd name="T7" fmla="*/ 682 h 1226"/>
                <a:gd name="T8" fmla="*/ 12888 w 13623"/>
                <a:gd name="T9" fmla="*/ 907 h 1226"/>
                <a:gd name="T10" fmla="*/ 230 w 13623"/>
                <a:gd name="T11" fmla="*/ 1058 h 1226"/>
                <a:gd name="T12" fmla="*/ 144 w 13623"/>
                <a:gd name="T13" fmla="*/ 1089 h 1226"/>
                <a:gd name="T14" fmla="*/ 669 w 13623"/>
                <a:gd name="T15" fmla="*/ 372 h 1226"/>
                <a:gd name="T16" fmla="*/ 855 w 13623"/>
                <a:gd name="T17" fmla="*/ 965 h 1226"/>
                <a:gd name="T18" fmla="*/ 436 w 13623"/>
                <a:gd name="T19" fmla="*/ 278 h 1226"/>
                <a:gd name="T20" fmla="*/ 1379 w 13623"/>
                <a:gd name="T21" fmla="*/ 343 h 1226"/>
                <a:gd name="T22" fmla="*/ 1597 w 13623"/>
                <a:gd name="T23" fmla="*/ 974 h 1226"/>
                <a:gd name="T24" fmla="*/ 2685 w 13623"/>
                <a:gd name="T25" fmla="*/ 1006 h 1226"/>
                <a:gd name="T26" fmla="*/ 1853 w 13623"/>
                <a:gd name="T27" fmla="*/ 1011 h 1226"/>
                <a:gd name="T28" fmla="*/ 2183 w 13623"/>
                <a:gd name="T29" fmla="*/ 28 h 1226"/>
                <a:gd name="T30" fmla="*/ 2380 w 13623"/>
                <a:gd name="T31" fmla="*/ 4 h 1226"/>
                <a:gd name="T32" fmla="*/ 2827 w 13623"/>
                <a:gd name="T33" fmla="*/ 935 h 1226"/>
                <a:gd name="T34" fmla="*/ 3124 w 13623"/>
                <a:gd name="T35" fmla="*/ 682 h 1226"/>
                <a:gd name="T36" fmla="*/ 2863 w 13623"/>
                <a:gd name="T37" fmla="*/ 246 h 1226"/>
                <a:gd name="T38" fmla="*/ 3018 w 13623"/>
                <a:gd name="T39" fmla="*/ 255 h 1226"/>
                <a:gd name="T40" fmla="*/ 3180 w 13623"/>
                <a:gd name="T41" fmla="*/ 586 h 1226"/>
                <a:gd name="T42" fmla="*/ 2868 w 13623"/>
                <a:gd name="T43" fmla="*/ 1022 h 1226"/>
                <a:gd name="T44" fmla="*/ 3993 w 13623"/>
                <a:gd name="T45" fmla="*/ 278 h 1226"/>
                <a:gd name="T46" fmla="*/ 3660 w 13623"/>
                <a:gd name="T47" fmla="*/ 1006 h 1226"/>
                <a:gd name="T48" fmla="*/ 3496 w 13623"/>
                <a:gd name="T49" fmla="*/ 229 h 1226"/>
                <a:gd name="T50" fmla="*/ 4541 w 13623"/>
                <a:gd name="T51" fmla="*/ 621 h 1226"/>
                <a:gd name="T52" fmla="*/ 4678 w 13623"/>
                <a:gd name="T53" fmla="*/ 975 h 1226"/>
                <a:gd name="T54" fmla="*/ 5068 w 13623"/>
                <a:gd name="T55" fmla="*/ 229 h 1226"/>
                <a:gd name="T56" fmla="*/ 5532 w 13623"/>
                <a:gd name="T57" fmla="*/ 813 h 1226"/>
                <a:gd name="T58" fmla="*/ 4957 w 13623"/>
                <a:gd name="T59" fmla="*/ 262 h 1226"/>
                <a:gd name="T60" fmla="*/ 6431 w 13623"/>
                <a:gd name="T61" fmla="*/ 1006 h 1226"/>
                <a:gd name="T62" fmla="*/ 5600 w 13623"/>
                <a:gd name="T63" fmla="*/ 1011 h 1226"/>
                <a:gd name="T64" fmla="*/ 5929 w 13623"/>
                <a:gd name="T65" fmla="*/ 28 h 1226"/>
                <a:gd name="T66" fmla="*/ 6126 w 13623"/>
                <a:gd name="T67" fmla="*/ 4 h 1226"/>
                <a:gd name="T68" fmla="*/ 6570 w 13623"/>
                <a:gd name="T69" fmla="*/ 964 h 1226"/>
                <a:gd name="T70" fmla="*/ 7206 w 13623"/>
                <a:gd name="T71" fmla="*/ 297 h 1226"/>
                <a:gd name="T72" fmla="*/ 7132 w 13623"/>
                <a:gd name="T73" fmla="*/ 961 h 1226"/>
                <a:gd name="T74" fmla="*/ 7961 w 13623"/>
                <a:gd name="T75" fmla="*/ 372 h 1226"/>
                <a:gd name="T76" fmla="*/ 8147 w 13623"/>
                <a:gd name="T77" fmla="*/ 965 h 1226"/>
                <a:gd name="T78" fmla="*/ 7728 w 13623"/>
                <a:gd name="T79" fmla="*/ 278 h 1226"/>
                <a:gd name="T80" fmla="*/ 9042 w 13623"/>
                <a:gd name="T81" fmla="*/ 875 h 1226"/>
                <a:gd name="T82" fmla="*/ 8557 w 13623"/>
                <a:gd name="T83" fmla="*/ 277 h 1226"/>
                <a:gd name="T84" fmla="*/ 9387 w 13623"/>
                <a:gd name="T85" fmla="*/ 959 h 1226"/>
                <a:gd name="T86" fmla="*/ 9237 w 13623"/>
                <a:gd name="T87" fmla="*/ 266 h 1226"/>
                <a:gd name="T88" fmla="*/ 9915 w 13623"/>
                <a:gd name="T89" fmla="*/ 211 h 1226"/>
                <a:gd name="T90" fmla="*/ 10274 w 13623"/>
                <a:gd name="T91" fmla="*/ 885 h 1226"/>
                <a:gd name="T92" fmla="*/ 9546 w 13623"/>
                <a:gd name="T93" fmla="*/ 693 h 1226"/>
                <a:gd name="T94" fmla="*/ 10183 w 13623"/>
                <a:gd name="T95" fmla="*/ 887 h 1226"/>
                <a:gd name="T96" fmla="*/ 9823 w 13623"/>
                <a:gd name="T97" fmla="*/ 277 h 1226"/>
                <a:gd name="T98" fmla="*/ 11042 w 13623"/>
                <a:gd name="T99" fmla="*/ 321 h 1226"/>
                <a:gd name="T100" fmla="*/ 10866 w 13623"/>
                <a:gd name="T101" fmla="*/ 582 h 1226"/>
                <a:gd name="T102" fmla="*/ 10647 w 13623"/>
                <a:gd name="T103" fmla="*/ 490 h 1226"/>
                <a:gd name="T104" fmla="*/ 10539 w 13623"/>
                <a:gd name="T105" fmla="*/ 330 h 1226"/>
                <a:gd name="T106" fmla="*/ 11333 w 13623"/>
                <a:gd name="T107" fmla="*/ 854 h 1226"/>
                <a:gd name="T108" fmla="*/ 11222 w 13623"/>
                <a:gd name="T109" fmla="*/ 301 h 1226"/>
                <a:gd name="T110" fmla="*/ 11865 w 13623"/>
                <a:gd name="T111" fmla="*/ 941 h 1226"/>
                <a:gd name="T112" fmla="*/ 11547 w 13623"/>
                <a:gd name="T113" fmla="*/ 560 h 1226"/>
                <a:gd name="T114" fmla="*/ 11936 w 13623"/>
                <a:gd name="T115" fmla="*/ 235 h 1226"/>
                <a:gd name="T116" fmla="*/ 11612 w 13623"/>
                <a:gd name="T117" fmla="*/ 375 h 1226"/>
                <a:gd name="T118" fmla="*/ 12032 w 13623"/>
                <a:gd name="T119" fmla="*/ 808 h 1226"/>
                <a:gd name="T120" fmla="*/ 12733 w 13623"/>
                <a:gd name="T121" fmla="*/ 225 h 1226"/>
                <a:gd name="T122" fmla="*/ 12522 w 13623"/>
                <a:gd name="T123" fmla="*/ 973 h 1226"/>
                <a:gd name="T124" fmla="*/ 12096 w 13623"/>
                <a:gd name="T125" fmla="*/ 40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623" h="1226">
                  <a:moveTo>
                    <a:pt x="12901" y="589"/>
                  </a:moveTo>
                  <a:lnTo>
                    <a:pt x="12902" y="623"/>
                  </a:lnTo>
                  <a:lnTo>
                    <a:pt x="12907" y="658"/>
                  </a:lnTo>
                  <a:lnTo>
                    <a:pt x="12913" y="695"/>
                  </a:lnTo>
                  <a:lnTo>
                    <a:pt x="12922" y="734"/>
                  </a:lnTo>
                  <a:lnTo>
                    <a:pt x="12934" y="771"/>
                  </a:lnTo>
                  <a:lnTo>
                    <a:pt x="12950" y="806"/>
                  </a:lnTo>
                  <a:lnTo>
                    <a:pt x="12968" y="838"/>
                  </a:lnTo>
                  <a:lnTo>
                    <a:pt x="12988" y="867"/>
                  </a:lnTo>
                  <a:lnTo>
                    <a:pt x="13010" y="893"/>
                  </a:lnTo>
                  <a:lnTo>
                    <a:pt x="13035" y="916"/>
                  </a:lnTo>
                  <a:lnTo>
                    <a:pt x="13060" y="934"/>
                  </a:lnTo>
                  <a:lnTo>
                    <a:pt x="13088" y="950"/>
                  </a:lnTo>
                  <a:lnTo>
                    <a:pt x="13118" y="962"/>
                  </a:lnTo>
                  <a:lnTo>
                    <a:pt x="13149" y="970"/>
                  </a:lnTo>
                  <a:lnTo>
                    <a:pt x="13182" y="975"/>
                  </a:lnTo>
                  <a:lnTo>
                    <a:pt x="13218" y="977"/>
                  </a:lnTo>
                  <a:lnTo>
                    <a:pt x="13260" y="975"/>
                  </a:lnTo>
                  <a:lnTo>
                    <a:pt x="13298" y="968"/>
                  </a:lnTo>
                  <a:lnTo>
                    <a:pt x="13335" y="955"/>
                  </a:lnTo>
                  <a:lnTo>
                    <a:pt x="13370" y="938"/>
                  </a:lnTo>
                  <a:lnTo>
                    <a:pt x="13387" y="927"/>
                  </a:lnTo>
                  <a:lnTo>
                    <a:pt x="13401" y="915"/>
                  </a:lnTo>
                  <a:lnTo>
                    <a:pt x="13429" y="887"/>
                  </a:lnTo>
                  <a:lnTo>
                    <a:pt x="13453" y="855"/>
                  </a:lnTo>
                  <a:lnTo>
                    <a:pt x="13472" y="815"/>
                  </a:lnTo>
                  <a:lnTo>
                    <a:pt x="13488" y="773"/>
                  </a:lnTo>
                  <a:lnTo>
                    <a:pt x="13494" y="751"/>
                  </a:lnTo>
                  <a:lnTo>
                    <a:pt x="13498" y="728"/>
                  </a:lnTo>
                  <a:lnTo>
                    <a:pt x="13504" y="681"/>
                  </a:lnTo>
                  <a:lnTo>
                    <a:pt x="13507" y="631"/>
                  </a:lnTo>
                  <a:lnTo>
                    <a:pt x="13504" y="576"/>
                  </a:lnTo>
                  <a:lnTo>
                    <a:pt x="13501" y="549"/>
                  </a:lnTo>
                  <a:lnTo>
                    <a:pt x="13497" y="524"/>
                  </a:lnTo>
                  <a:lnTo>
                    <a:pt x="13484" y="475"/>
                  </a:lnTo>
                  <a:lnTo>
                    <a:pt x="13467" y="428"/>
                  </a:lnTo>
                  <a:lnTo>
                    <a:pt x="13444" y="386"/>
                  </a:lnTo>
                  <a:lnTo>
                    <a:pt x="13432" y="368"/>
                  </a:lnTo>
                  <a:lnTo>
                    <a:pt x="13418" y="350"/>
                  </a:lnTo>
                  <a:lnTo>
                    <a:pt x="13388" y="321"/>
                  </a:lnTo>
                  <a:lnTo>
                    <a:pt x="13353" y="297"/>
                  </a:lnTo>
                  <a:lnTo>
                    <a:pt x="13316" y="279"/>
                  </a:lnTo>
                  <a:lnTo>
                    <a:pt x="13276" y="266"/>
                  </a:lnTo>
                  <a:lnTo>
                    <a:pt x="13255" y="262"/>
                  </a:lnTo>
                  <a:lnTo>
                    <a:pt x="13234" y="259"/>
                  </a:lnTo>
                  <a:lnTo>
                    <a:pt x="13190" y="256"/>
                  </a:lnTo>
                  <a:lnTo>
                    <a:pt x="13158" y="258"/>
                  </a:lnTo>
                  <a:lnTo>
                    <a:pt x="13126" y="261"/>
                  </a:lnTo>
                  <a:lnTo>
                    <a:pt x="13098" y="268"/>
                  </a:lnTo>
                  <a:lnTo>
                    <a:pt x="13070" y="277"/>
                  </a:lnTo>
                  <a:lnTo>
                    <a:pt x="13045" y="289"/>
                  </a:lnTo>
                  <a:lnTo>
                    <a:pt x="13021" y="303"/>
                  </a:lnTo>
                  <a:lnTo>
                    <a:pt x="12998" y="321"/>
                  </a:lnTo>
                  <a:lnTo>
                    <a:pt x="12979" y="340"/>
                  </a:lnTo>
                  <a:lnTo>
                    <a:pt x="12960" y="363"/>
                  </a:lnTo>
                  <a:lnTo>
                    <a:pt x="12944" y="387"/>
                  </a:lnTo>
                  <a:lnTo>
                    <a:pt x="12931" y="415"/>
                  </a:lnTo>
                  <a:lnTo>
                    <a:pt x="12920" y="445"/>
                  </a:lnTo>
                  <a:lnTo>
                    <a:pt x="12912" y="477"/>
                  </a:lnTo>
                  <a:lnTo>
                    <a:pt x="12906" y="512"/>
                  </a:lnTo>
                  <a:lnTo>
                    <a:pt x="12902" y="549"/>
                  </a:lnTo>
                  <a:lnTo>
                    <a:pt x="12901" y="589"/>
                  </a:lnTo>
                  <a:close/>
                  <a:moveTo>
                    <a:pt x="12786" y="626"/>
                  </a:moveTo>
                  <a:lnTo>
                    <a:pt x="12787" y="585"/>
                  </a:lnTo>
                  <a:lnTo>
                    <a:pt x="12792" y="546"/>
                  </a:lnTo>
                  <a:lnTo>
                    <a:pt x="12799" y="507"/>
                  </a:lnTo>
                  <a:lnTo>
                    <a:pt x="12810" y="470"/>
                  </a:lnTo>
                  <a:lnTo>
                    <a:pt x="12816" y="453"/>
                  </a:lnTo>
                  <a:lnTo>
                    <a:pt x="12824" y="435"/>
                  </a:lnTo>
                  <a:lnTo>
                    <a:pt x="12832" y="418"/>
                  </a:lnTo>
                  <a:lnTo>
                    <a:pt x="12842" y="402"/>
                  </a:lnTo>
                  <a:lnTo>
                    <a:pt x="12864" y="369"/>
                  </a:lnTo>
                  <a:lnTo>
                    <a:pt x="12890" y="337"/>
                  </a:lnTo>
                  <a:lnTo>
                    <a:pt x="12906" y="322"/>
                  </a:lnTo>
                  <a:lnTo>
                    <a:pt x="12921" y="308"/>
                  </a:lnTo>
                  <a:lnTo>
                    <a:pt x="12937" y="296"/>
                  </a:lnTo>
                  <a:lnTo>
                    <a:pt x="12954" y="283"/>
                  </a:lnTo>
                  <a:lnTo>
                    <a:pt x="12990" y="261"/>
                  </a:lnTo>
                  <a:lnTo>
                    <a:pt x="13009" y="252"/>
                  </a:lnTo>
                  <a:lnTo>
                    <a:pt x="13029" y="243"/>
                  </a:lnTo>
                  <a:lnTo>
                    <a:pt x="13050" y="235"/>
                  </a:lnTo>
                  <a:lnTo>
                    <a:pt x="13070" y="228"/>
                  </a:lnTo>
                  <a:lnTo>
                    <a:pt x="13114" y="218"/>
                  </a:lnTo>
                  <a:lnTo>
                    <a:pt x="13161" y="211"/>
                  </a:lnTo>
                  <a:lnTo>
                    <a:pt x="13212" y="210"/>
                  </a:lnTo>
                  <a:lnTo>
                    <a:pt x="13257" y="211"/>
                  </a:lnTo>
                  <a:lnTo>
                    <a:pt x="13300" y="216"/>
                  </a:lnTo>
                  <a:lnTo>
                    <a:pt x="13342" y="224"/>
                  </a:lnTo>
                  <a:lnTo>
                    <a:pt x="13381" y="235"/>
                  </a:lnTo>
                  <a:lnTo>
                    <a:pt x="13417" y="249"/>
                  </a:lnTo>
                  <a:lnTo>
                    <a:pt x="13435" y="258"/>
                  </a:lnTo>
                  <a:lnTo>
                    <a:pt x="13452" y="267"/>
                  </a:lnTo>
                  <a:lnTo>
                    <a:pt x="13483" y="288"/>
                  </a:lnTo>
                  <a:lnTo>
                    <a:pt x="13512" y="312"/>
                  </a:lnTo>
                  <a:lnTo>
                    <a:pt x="13538" y="339"/>
                  </a:lnTo>
                  <a:lnTo>
                    <a:pt x="13561" y="368"/>
                  </a:lnTo>
                  <a:lnTo>
                    <a:pt x="13580" y="399"/>
                  </a:lnTo>
                  <a:lnTo>
                    <a:pt x="13596" y="433"/>
                  </a:lnTo>
                  <a:lnTo>
                    <a:pt x="13608" y="470"/>
                  </a:lnTo>
                  <a:lnTo>
                    <a:pt x="13616" y="508"/>
                  </a:lnTo>
                  <a:lnTo>
                    <a:pt x="13622" y="549"/>
                  </a:lnTo>
                  <a:lnTo>
                    <a:pt x="13623" y="592"/>
                  </a:lnTo>
                  <a:lnTo>
                    <a:pt x="13620" y="653"/>
                  </a:lnTo>
                  <a:lnTo>
                    <a:pt x="13616" y="682"/>
                  </a:lnTo>
                  <a:lnTo>
                    <a:pt x="13610" y="711"/>
                  </a:lnTo>
                  <a:lnTo>
                    <a:pt x="13593" y="765"/>
                  </a:lnTo>
                  <a:lnTo>
                    <a:pt x="13581" y="791"/>
                  </a:lnTo>
                  <a:lnTo>
                    <a:pt x="13569" y="817"/>
                  </a:lnTo>
                  <a:lnTo>
                    <a:pt x="13538" y="863"/>
                  </a:lnTo>
                  <a:lnTo>
                    <a:pt x="13521" y="885"/>
                  </a:lnTo>
                  <a:lnTo>
                    <a:pt x="13502" y="905"/>
                  </a:lnTo>
                  <a:lnTo>
                    <a:pt x="13482" y="923"/>
                  </a:lnTo>
                  <a:lnTo>
                    <a:pt x="13460" y="941"/>
                  </a:lnTo>
                  <a:lnTo>
                    <a:pt x="13436" y="957"/>
                  </a:lnTo>
                  <a:lnTo>
                    <a:pt x="13412" y="971"/>
                  </a:lnTo>
                  <a:lnTo>
                    <a:pt x="13386" y="985"/>
                  </a:lnTo>
                  <a:lnTo>
                    <a:pt x="13359" y="995"/>
                  </a:lnTo>
                  <a:lnTo>
                    <a:pt x="13332" y="1005"/>
                  </a:lnTo>
                  <a:lnTo>
                    <a:pt x="13304" y="1013"/>
                  </a:lnTo>
                  <a:lnTo>
                    <a:pt x="13274" y="1019"/>
                  </a:lnTo>
                  <a:lnTo>
                    <a:pt x="13244" y="1023"/>
                  </a:lnTo>
                  <a:lnTo>
                    <a:pt x="13183" y="1027"/>
                  </a:lnTo>
                  <a:lnTo>
                    <a:pt x="13138" y="1025"/>
                  </a:lnTo>
                  <a:lnTo>
                    <a:pt x="13096" y="1019"/>
                  </a:lnTo>
                  <a:lnTo>
                    <a:pt x="13056" y="1010"/>
                  </a:lnTo>
                  <a:lnTo>
                    <a:pt x="13016" y="997"/>
                  </a:lnTo>
                  <a:lnTo>
                    <a:pt x="12980" y="980"/>
                  </a:lnTo>
                  <a:lnTo>
                    <a:pt x="12946" y="959"/>
                  </a:lnTo>
                  <a:lnTo>
                    <a:pt x="12915" y="935"/>
                  </a:lnTo>
                  <a:lnTo>
                    <a:pt x="12888" y="907"/>
                  </a:lnTo>
                  <a:lnTo>
                    <a:pt x="12862" y="875"/>
                  </a:lnTo>
                  <a:lnTo>
                    <a:pt x="12841" y="843"/>
                  </a:lnTo>
                  <a:lnTo>
                    <a:pt x="12824" y="807"/>
                  </a:lnTo>
                  <a:lnTo>
                    <a:pt x="12810" y="769"/>
                  </a:lnTo>
                  <a:lnTo>
                    <a:pt x="12799" y="730"/>
                  </a:lnTo>
                  <a:lnTo>
                    <a:pt x="12792" y="693"/>
                  </a:lnTo>
                  <a:lnTo>
                    <a:pt x="12787" y="658"/>
                  </a:lnTo>
                  <a:lnTo>
                    <a:pt x="12786" y="626"/>
                  </a:lnTo>
                  <a:close/>
                  <a:moveTo>
                    <a:pt x="365" y="229"/>
                  </a:moveTo>
                  <a:lnTo>
                    <a:pt x="365" y="256"/>
                  </a:lnTo>
                  <a:lnTo>
                    <a:pt x="327" y="261"/>
                  </a:lnTo>
                  <a:lnTo>
                    <a:pt x="302" y="264"/>
                  </a:lnTo>
                  <a:lnTo>
                    <a:pt x="292" y="265"/>
                  </a:lnTo>
                  <a:lnTo>
                    <a:pt x="284" y="267"/>
                  </a:lnTo>
                  <a:lnTo>
                    <a:pt x="272" y="272"/>
                  </a:lnTo>
                  <a:lnTo>
                    <a:pt x="263" y="282"/>
                  </a:lnTo>
                  <a:lnTo>
                    <a:pt x="258" y="301"/>
                  </a:lnTo>
                  <a:lnTo>
                    <a:pt x="257" y="327"/>
                  </a:lnTo>
                  <a:lnTo>
                    <a:pt x="256" y="362"/>
                  </a:lnTo>
                  <a:lnTo>
                    <a:pt x="255" y="490"/>
                  </a:lnTo>
                  <a:lnTo>
                    <a:pt x="255" y="887"/>
                  </a:lnTo>
                  <a:lnTo>
                    <a:pt x="254" y="928"/>
                  </a:lnTo>
                  <a:lnTo>
                    <a:pt x="251" y="967"/>
                  </a:lnTo>
                  <a:lnTo>
                    <a:pt x="246" y="1000"/>
                  </a:lnTo>
                  <a:lnTo>
                    <a:pt x="239" y="1030"/>
                  </a:lnTo>
                  <a:lnTo>
                    <a:pt x="230" y="1058"/>
                  </a:lnTo>
                  <a:lnTo>
                    <a:pt x="218" y="1083"/>
                  </a:lnTo>
                  <a:lnTo>
                    <a:pt x="203" y="1108"/>
                  </a:lnTo>
                  <a:lnTo>
                    <a:pt x="185" y="1133"/>
                  </a:lnTo>
                  <a:lnTo>
                    <a:pt x="166" y="1155"/>
                  </a:lnTo>
                  <a:lnTo>
                    <a:pt x="146" y="1174"/>
                  </a:lnTo>
                  <a:lnTo>
                    <a:pt x="125" y="1190"/>
                  </a:lnTo>
                  <a:lnTo>
                    <a:pt x="105" y="1203"/>
                  </a:lnTo>
                  <a:lnTo>
                    <a:pt x="84" y="1214"/>
                  </a:lnTo>
                  <a:lnTo>
                    <a:pt x="64" y="1221"/>
                  </a:lnTo>
                  <a:lnTo>
                    <a:pt x="44" y="1225"/>
                  </a:lnTo>
                  <a:lnTo>
                    <a:pt x="23" y="1226"/>
                  </a:lnTo>
                  <a:lnTo>
                    <a:pt x="0" y="1223"/>
                  </a:lnTo>
                  <a:lnTo>
                    <a:pt x="2" y="1179"/>
                  </a:lnTo>
                  <a:lnTo>
                    <a:pt x="0" y="1138"/>
                  </a:lnTo>
                  <a:lnTo>
                    <a:pt x="11" y="1131"/>
                  </a:lnTo>
                  <a:lnTo>
                    <a:pt x="26" y="1141"/>
                  </a:lnTo>
                  <a:lnTo>
                    <a:pt x="40" y="1147"/>
                  </a:lnTo>
                  <a:lnTo>
                    <a:pt x="54" y="1150"/>
                  </a:lnTo>
                  <a:lnTo>
                    <a:pt x="70" y="1153"/>
                  </a:lnTo>
                  <a:lnTo>
                    <a:pt x="95" y="1149"/>
                  </a:lnTo>
                  <a:lnTo>
                    <a:pt x="114" y="1142"/>
                  </a:lnTo>
                  <a:lnTo>
                    <a:pt x="123" y="1136"/>
                  </a:lnTo>
                  <a:lnTo>
                    <a:pt x="129" y="1130"/>
                  </a:lnTo>
                  <a:lnTo>
                    <a:pt x="140" y="1114"/>
                  </a:lnTo>
                  <a:lnTo>
                    <a:pt x="142" y="1103"/>
                  </a:lnTo>
                  <a:lnTo>
                    <a:pt x="144" y="1089"/>
                  </a:lnTo>
                  <a:lnTo>
                    <a:pt x="148" y="1051"/>
                  </a:lnTo>
                  <a:lnTo>
                    <a:pt x="149" y="970"/>
                  </a:lnTo>
                  <a:lnTo>
                    <a:pt x="149" y="490"/>
                  </a:lnTo>
                  <a:lnTo>
                    <a:pt x="148" y="382"/>
                  </a:lnTo>
                  <a:lnTo>
                    <a:pt x="148" y="330"/>
                  </a:lnTo>
                  <a:lnTo>
                    <a:pt x="146" y="301"/>
                  </a:lnTo>
                  <a:lnTo>
                    <a:pt x="142" y="285"/>
                  </a:lnTo>
                  <a:lnTo>
                    <a:pt x="137" y="277"/>
                  </a:lnTo>
                  <a:lnTo>
                    <a:pt x="130" y="271"/>
                  </a:lnTo>
                  <a:lnTo>
                    <a:pt x="117" y="266"/>
                  </a:lnTo>
                  <a:lnTo>
                    <a:pt x="92" y="262"/>
                  </a:lnTo>
                  <a:lnTo>
                    <a:pt x="44" y="260"/>
                  </a:lnTo>
                  <a:lnTo>
                    <a:pt x="40" y="229"/>
                  </a:lnTo>
                  <a:lnTo>
                    <a:pt x="202" y="229"/>
                  </a:lnTo>
                  <a:lnTo>
                    <a:pt x="362" y="225"/>
                  </a:lnTo>
                  <a:lnTo>
                    <a:pt x="365" y="229"/>
                  </a:lnTo>
                  <a:close/>
                  <a:moveTo>
                    <a:pt x="399" y="277"/>
                  </a:moveTo>
                  <a:lnTo>
                    <a:pt x="394" y="272"/>
                  </a:lnTo>
                  <a:lnTo>
                    <a:pt x="394" y="248"/>
                  </a:lnTo>
                  <a:lnTo>
                    <a:pt x="399" y="243"/>
                  </a:lnTo>
                  <a:lnTo>
                    <a:pt x="556" y="218"/>
                  </a:lnTo>
                  <a:lnTo>
                    <a:pt x="573" y="231"/>
                  </a:lnTo>
                  <a:lnTo>
                    <a:pt x="588" y="247"/>
                  </a:lnTo>
                  <a:lnTo>
                    <a:pt x="608" y="272"/>
                  </a:lnTo>
                  <a:lnTo>
                    <a:pt x="634" y="313"/>
                  </a:lnTo>
                  <a:lnTo>
                    <a:pt x="669" y="372"/>
                  </a:lnTo>
                  <a:lnTo>
                    <a:pt x="712" y="448"/>
                  </a:lnTo>
                  <a:lnTo>
                    <a:pt x="759" y="535"/>
                  </a:lnTo>
                  <a:lnTo>
                    <a:pt x="803" y="621"/>
                  </a:lnTo>
                  <a:lnTo>
                    <a:pt x="860" y="532"/>
                  </a:lnTo>
                  <a:lnTo>
                    <a:pt x="923" y="426"/>
                  </a:lnTo>
                  <a:lnTo>
                    <a:pt x="1041" y="225"/>
                  </a:lnTo>
                  <a:lnTo>
                    <a:pt x="1083" y="228"/>
                  </a:lnTo>
                  <a:lnTo>
                    <a:pt x="1121" y="225"/>
                  </a:lnTo>
                  <a:lnTo>
                    <a:pt x="1126" y="240"/>
                  </a:lnTo>
                  <a:lnTo>
                    <a:pt x="1110" y="258"/>
                  </a:lnTo>
                  <a:lnTo>
                    <a:pt x="1090" y="283"/>
                  </a:lnTo>
                  <a:lnTo>
                    <a:pt x="1040" y="350"/>
                  </a:lnTo>
                  <a:lnTo>
                    <a:pt x="989" y="421"/>
                  </a:lnTo>
                  <a:lnTo>
                    <a:pt x="953" y="475"/>
                  </a:lnTo>
                  <a:lnTo>
                    <a:pt x="884" y="589"/>
                  </a:lnTo>
                  <a:lnTo>
                    <a:pt x="851" y="643"/>
                  </a:lnTo>
                  <a:lnTo>
                    <a:pt x="838" y="670"/>
                  </a:lnTo>
                  <a:lnTo>
                    <a:pt x="836" y="686"/>
                  </a:lnTo>
                  <a:lnTo>
                    <a:pt x="834" y="704"/>
                  </a:lnTo>
                  <a:lnTo>
                    <a:pt x="834" y="784"/>
                  </a:lnTo>
                  <a:lnTo>
                    <a:pt x="834" y="868"/>
                  </a:lnTo>
                  <a:lnTo>
                    <a:pt x="836" y="909"/>
                  </a:lnTo>
                  <a:lnTo>
                    <a:pt x="838" y="935"/>
                  </a:lnTo>
                  <a:lnTo>
                    <a:pt x="842" y="951"/>
                  </a:lnTo>
                  <a:lnTo>
                    <a:pt x="846" y="959"/>
                  </a:lnTo>
                  <a:lnTo>
                    <a:pt x="855" y="965"/>
                  </a:lnTo>
                  <a:lnTo>
                    <a:pt x="867" y="969"/>
                  </a:lnTo>
                  <a:lnTo>
                    <a:pt x="892" y="973"/>
                  </a:lnTo>
                  <a:lnTo>
                    <a:pt x="940" y="975"/>
                  </a:lnTo>
                  <a:lnTo>
                    <a:pt x="945" y="1006"/>
                  </a:lnTo>
                  <a:lnTo>
                    <a:pt x="843" y="1007"/>
                  </a:lnTo>
                  <a:lnTo>
                    <a:pt x="782" y="1006"/>
                  </a:lnTo>
                  <a:lnTo>
                    <a:pt x="623" y="1011"/>
                  </a:lnTo>
                  <a:lnTo>
                    <a:pt x="618" y="979"/>
                  </a:lnTo>
                  <a:lnTo>
                    <a:pt x="692" y="970"/>
                  </a:lnTo>
                  <a:lnTo>
                    <a:pt x="706" y="967"/>
                  </a:lnTo>
                  <a:lnTo>
                    <a:pt x="714" y="962"/>
                  </a:lnTo>
                  <a:lnTo>
                    <a:pt x="719" y="953"/>
                  </a:lnTo>
                  <a:lnTo>
                    <a:pt x="724" y="941"/>
                  </a:lnTo>
                  <a:lnTo>
                    <a:pt x="726" y="917"/>
                  </a:lnTo>
                  <a:lnTo>
                    <a:pt x="728" y="879"/>
                  </a:lnTo>
                  <a:lnTo>
                    <a:pt x="729" y="784"/>
                  </a:lnTo>
                  <a:lnTo>
                    <a:pt x="729" y="679"/>
                  </a:lnTo>
                  <a:lnTo>
                    <a:pt x="702" y="628"/>
                  </a:lnTo>
                  <a:lnTo>
                    <a:pt x="647" y="536"/>
                  </a:lnTo>
                  <a:lnTo>
                    <a:pt x="598" y="457"/>
                  </a:lnTo>
                  <a:lnTo>
                    <a:pt x="540" y="369"/>
                  </a:lnTo>
                  <a:lnTo>
                    <a:pt x="509" y="327"/>
                  </a:lnTo>
                  <a:lnTo>
                    <a:pt x="485" y="301"/>
                  </a:lnTo>
                  <a:lnTo>
                    <a:pt x="468" y="286"/>
                  </a:lnTo>
                  <a:lnTo>
                    <a:pt x="455" y="280"/>
                  </a:lnTo>
                  <a:lnTo>
                    <a:pt x="436" y="278"/>
                  </a:lnTo>
                  <a:lnTo>
                    <a:pt x="399" y="277"/>
                  </a:lnTo>
                  <a:close/>
                  <a:moveTo>
                    <a:pt x="1528" y="1017"/>
                  </a:moveTo>
                  <a:lnTo>
                    <a:pt x="1458" y="831"/>
                  </a:lnTo>
                  <a:lnTo>
                    <a:pt x="1270" y="366"/>
                  </a:lnTo>
                  <a:lnTo>
                    <a:pt x="1243" y="303"/>
                  </a:lnTo>
                  <a:lnTo>
                    <a:pt x="1230" y="274"/>
                  </a:lnTo>
                  <a:lnTo>
                    <a:pt x="1222" y="270"/>
                  </a:lnTo>
                  <a:lnTo>
                    <a:pt x="1209" y="266"/>
                  </a:lnTo>
                  <a:lnTo>
                    <a:pt x="1189" y="262"/>
                  </a:lnTo>
                  <a:lnTo>
                    <a:pt x="1163" y="260"/>
                  </a:lnTo>
                  <a:lnTo>
                    <a:pt x="1158" y="255"/>
                  </a:lnTo>
                  <a:lnTo>
                    <a:pt x="1158" y="230"/>
                  </a:lnTo>
                  <a:lnTo>
                    <a:pt x="1163" y="225"/>
                  </a:lnTo>
                  <a:lnTo>
                    <a:pt x="1241" y="228"/>
                  </a:lnTo>
                  <a:lnTo>
                    <a:pt x="1307" y="229"/>
                  </a:lnTo>
                  <a:lnTo>
                    <a:pt x="1372" y="228"/>
                  </a:lnTo>
                  <a:lnTo>
                    <a:pt x="1453" y="225"/>
                  </a:lnTo>
                  <a:lnTo>
                    <a:pt x="1458" y="260"/>
                  </a:lnTo>
                  <a:lnTo>
                    <a:pt x="1401" y="265"/>
                  </a:lnTo>
                  <a:lnTo>
                    <a:pt x="1374" y="268"/>
                  </a:lnTo>
                  <a:lnTo>
                    <a:pt x="1368" y="271"/>
                  </a:lnTo>
                  <a:lnTo>
                    <a:pt x="1365" y="274"/>
                  </a:lnTo>
                  <a:lnTo>
                    <a:pt x="1362" y="279"/>
                  </a:lnTo>
                  <a:lnTo>
                    <a:pt x="1361" y="284"/>
                  </a:lnTo>
                  <a:lnTo>
                    <a:pt x="1366" y="302"/>
                  </a:lnTo>
                  <a:lnTo>
                    <a:pt x="1379" y="343"/>
                  </a:lnTo>
                  <a:lnTo>
                    <a:pt x="1410" y="432"/>
                  </a:lnTo>
                  <a:lnTo>
                    <a:pt x="1583" y="868"/>
                  </a:lnTo>
                  <a:lnTo>
                    <a:pt x="1728" y="506"/>
                  </a:lnTo>
                  <a:lnTo>
                    <a:pt x="1771" y="386"/>
                  </a:lnTo>
                  <a:lnTo>
                    <a:pt x="1793" y="320"/>
                  </a:lnTo>
                  <a:lnTo>
                    <a:pt x="1800" y="288"/>
                  </a:lnTo>
                  <a:lnTo>
                    <a:pt x="1799" y="282"/>
                  </a:lnTo>
                  <a:lnTo>
                    <a:pt x="1797" y="276"/>
                  </a:lnTo>
                  <a:lnTo>
                    <a:pt x="1787" y="270"/>
                  </a:lnTo>
                  <a:lnTo>
                    <a:pt x="1759" y="265"/>
                  </a:lnTo>
                  <a:lnTo>
                    <a:pt x="1705" y="260"/>
                  </a:lnTo>
                  <a:lnTo>
                    <a:pt x="1701" y="255"/>
                  </a:lnTo>
                  <a:lnTo>
                    <a:pt x="1701" y="229"/>
                  </a:lnTo>
                  <a:lnTo>
                    <a:pt x="1705" y="225"/>
                  </a:lnTo>
                  <a:lnTo>
                    <a:pt x="1829" y="229"/>
                  </a:lnTo>
                  <a:lnTo>
                    <a:pt x="1941" y="225"/>
                  </a:lnTo>
                  <a:lnTo>
                    <a:pt x="1945" y="255"/>
                  </a:lnTo>
                  <a:lnTo>
                    <a:pt x="1909" y="262"/>
                  </a:lnTo>
                  <a:lnTo>
                    <a:pt x="1899" y="264"/>
                  </a:lnTo>
                  <a:lnTo>
                    <a:pt x="1893" y="266"/>
                  </a:lnTo>
                  <a:lnTo>
                    <a:pt x="1884" y="273"/>
                  </a:lnTo>
                  <a:lnTo>
                    <a:pt x="1878" y="284"/>
                  </a:lnTo>
                  <a:lnTo>
                    <a:pt x="1839" y="370"/>
                  </a:lnTo>
                  <a:lnTo>
                    <a:pt x="1666" y="796"/>
                  </a:lnTo>
                  <a:lnTo>
                    <a:pt x="1617" y="922"/>
                  </a:lnTo>
                  <a:lnTo>
                    <a:pt x="1597" y="974"/>
                  </a:lnTo>
                  <a:lnTo>
                    <a:pt x="1583" y="1017"/>
                  </a:lnTo>
                  <a:lnTo>
                    <a:pt x="1528" y="1017"/>
                  </a:lnTo>
                  <a:close/>
                  <a:moveTo>
                    <a:pt x="1853" y="1011"/>
                  </a:moveTo>
                  <a:lnTo>
                    <a:pt x="1848" y="1006"/>
                  </a:lnTo>
                  <a:lnTo>
                    <a:pt x="1848" y="977"/>
                  </a:lnTo>
                  <a:lnTo>
                    <a:pt x="1853" y="974"/>
                  </a:lnTo>
                  <a:lnTo>
                    <a:pt x="1887" y="971"/>
                  </a:lnTo>
                  <a:lnTo>
                    <a:pt x="1906" y="969"/>
                  </a:lnTo>
                  <a:lnTo>
                    <a:pt x="1917" y="964"/>
                  </a:lnTo>
                  <a:lnTo>
                    <a:pt x="1926" y="955"/>
                  </a:lnTo>
                  <a:lnTo>
                    <a:pt x="1939" y="932"/>
                  </a:lnTo>
                  <a:lnTo>
                    <a:pt x="1963" y="884"/>
                  </a:lnTo>
                  <a:lnTo>
                    <a:pt x="2021" y="758"/>
                  </a:lnTo>
                  <a:lnTo>
                    <a:pt x="2171" y="417"/>
                  </a:lnTo>
                  <a:lnTo>
                    <a:pt x="2256" y="217"/>
                  </a:lnTo>
                  <a:lnTo>
                    <a:pt x="2292" y="217"/>
                  </a:lnTo>
                  <a:lnTo>
                    <a:pt x="2529" y="772"/>
                  </a:lnTo>
                  <a:lnTo>
                    <a:pt x="2560" y="847"/>
                  </a:lnTo>
                  <a:lnTo>
                    <a:pt x="2592" y="915"/>
                  </a:lnTo>
                  <a:lnTo>
                    <a:pt x="2607" y="945"/>
                  </a:lnTo>
                  <a:lnTo>
                    <a:pt x="2616" y="959"/>
                  </a:lnTo>
                  <a:lnTo>
                    <a:pt x="2625" y="964"/>
                  </a:lnTo>
                  <a:lnTo>
                    <a:pt x="2634" y="969"/>
                  </a:lnTo>
                  <a:lnTo>
                    <a:pt x="2651" y="971"/>
                  </a:lnTo>
                  <a:lnTo>
                    <a:pt x="2680" y="974"/>
                  </a:lnTo>
                  <a:lnTo>
                    <a:pt x="2685" y="1006"/>
                  </a:lnTo>
                  <a:lnTo>
                    <a:pt x="2574" y="1006"/>
                  </a:lnTo>
                  <a:lnTo>
                    <a:pt x="2391" y="1011"/>
                  </a:lnTo>
                  <a:lnTo>
                    <a:pt x="2386" y="977"/>
                  </a:lnTo>
                  <a:lnTo>
                    <a:pt x="2467" y="968"/>
                  </a:lnTo>
                  <a:lnTo>
                    <a:pt x="2475" y="965"/>
                  </a:lnTo>
                  <a:lnTo>
                    <a:pt x="2479" y="961"/>
                  </a:lnTo>
                  <a:lnTo>
                    <a:pt x="2482" y="956"/>
                  </a:lnTo>
                  <a:lnTo>
                    <a:pt x="2483" y="949"/>
                  </a:lnTo>
                  <a:lnTo>
                    <a:pt x="2482" y="935"/>
                  </a:lnTo>
                  <a:lnTo>
                    <a:pt x="2476" y="917"/>
                  </a:lnTo>
                  <a:lnTo>
                    <a:pt x="2407" y="748"/>
                  </a:lnTo>
                  <a:lnTo>
                    <a:pt x="2087" y="748"/>
                  </a:lnTo>
                  <a:lnTo>
                    <a:pt x="2027" y="890"/>
                  </a:lnTo>
                  <a:lnTo>
                    <a:pt x="2015" y="923"/>
                  </a:lnTo>
                  <a:lnTo>
                    <a:pt x="2010" y="946"/>
                  </a:lnTo>
                  <a:lnTo>
                    <a:pt x="2011" y="952"/>
                  </a:lnTo>
                  <a:lnTo>
                    <a:pt x="2014" y="958"/>
                  </a:lnTo>
                  <a:lnTo>
                    <a:pt x="2026" y="967"/>
                  </a:lnTo>
                  <a:lnTo>
                    <a:pt x="2035" y="969"/>
                  </a:lnTo>
                  <a:lnTo>
                    <a:pt x="2052" y="971"/>
                  </a:lnTo>
                  <a:lnTo>
                    <a:pt x="2100" y="974"/>
                  </a:lnTo>
                  <a:lnTo>
                    <a:pt x="2106" y="977"/>
                  </a:lnTo>
                  <a:lnTo>
                    <a:pt x="2106" y="1006"/>
                  </a:lnTo>
                  <a:lnTo>
                    <a:pt x="1977" y="1006"/>
                  </a:lnTo>
                  <a:lnTo>
                    <a:pt x="1915" y="1007"/>
                  </a:lnTo>
                  <a:lnTo>
                    <a:pt x="1853" y="1011"/>
                  </a:lnTo>
                  <a:close/>
                  <a:moveTo>
                    <a:pt x="2106" y="700"/>
                  </a:moveTo>
                  <a:lnTo>
                    <a:pt x="2386" y="700"/>
                  </a:lnTo>
                  <a:lnTo>
                    <a:pt x="2247" y="367"/>
                  </a:lnTo>
                  <a:lnTo>
                    <a:pt x="2106" y="700"/>
                  </a:lnTo>
                  <a:close/>
                  <a:moveTo>
                    <a:pt x="2130" y="124"/>
                  </a:moveTo>
                  <a:lnTo>
                    <a:pt x="2118" y="123"/>
                  </a:lnTo>
                  <a:lnTo>
                    <a:pt x="2106" y="120"/>
                  </a:lnTo>
                  <a:lnTo>
                    <a:pt x="2095" y="115"/>
                  </a:lnTo>
                  <a:lnTo>
                    <a:pt x="2086" y="106"/>
                  </a:lnTo>
                  <a:lnTo>
                    <a:pt x="2079" y="97"/>
                  </a:lnTo>
                  <a:lnTo>
                    <a:pt x="2073" y="87"/>
                  </a:lnTo>
                  <a:lnTo>
                    <a:pt x="2069" y="75"/>
                  </a:lnTo>
                  <a:lnTo>
                    <a:pt x="2068" y="63"/>
                  </a:lnTo>
                  <a:lnTo>
                    <a:pt x="2069" y="50"/>
                  </a:lnTo>
                  <a:lnTo>
                    <a:pt x="2073" y="38"/>
                  </a:lnTo>
                  <a:lnTo>
                    <a:pt x="2079" y="28"/>
                  </a:lnTo>
                  <a:lnTo>
                    <a:pt x="2086" y="19"/>
                  </a:lnTo>
                  <a:lnTo>
                    <a:pt x="2095" y="10"/>
                  </a:lnTo>
                  <a:lnTo>
                    <a:pt x="2106" y="4"/>
                  </a:lnTo>
                  <a:lnTo>
                    <a:pt x="2118" y="1"/>
                  </a:lnTo>
                  <a:lnTo>
                    <a:pt x="2130" y="0"/>
                  </a:lnTo>
                  <a:lnTo>
                    <a:pt x="2143" y="1"/>
                  </a:lnTo>
                  <a:lnTo>
                    <a:pt x="2154" y="4"/>
                  </a:lnTo>
                  <a:lnTo>
                    <a:pt x="2165" y="10"/>
                  </a:lnTo>
                  <a:lnTo>
                    <a:pt x="2175" y="19"/>
                  </a:lnTo>
                  <a:lnTo>
                    <a:pt x="2183" y="28"/>
                  </a:lnTo>
                  <a:lnTo>
                    <a:pt x="2188" y="38"/>
                  </a:lnTo>
                  <a:lnTo>
                    <a:pt x="2191" y="50"/>
                  </a:lnTo>
                  <a:lnTo>
                    <a:pt x="2193" y="63"/>
                  </a:lnTo>
                  <a:lnTo>
                    <a:pt x="2191" y="75"/>
                  </a:lnTo>
                  <a:lnTo>
                    <a:pt x="2188" y="87"/>
                  </a:lnTo>
                  <a:lnTo>
                    <a:pt x="2183" y="97"/>
                  </a:lnTo>
                  <a:lnTo>
                    <a:pt x="2175" y="106"/>
                  </a:lnTo>
                  <a:lnTo>
                    <a:pt x="2165" y="115"/>
                  </a:lnTo>
                  <a:lnTo>
                    <a:pt x="2154" y="120"/>
                  </a:lnTo>
                  <a:lnTo>
                    <a:pt x="2143" y="123"/>
                  </a:lnTo>
                  <a:lnTo>
                    <a:pt x="2130" y="124"/>
                  </a:lnTo>
                  <a:close/>
                  <a:moveTo>
                    <a:pt x="2404" y="124"/>
                  </a:moveTo>
                  <a:lnTo>
                    <a:pt x="2391" y="123"/>
                  </a:lnTo>
                  <a:lnTo>
                    <a:pt x="2380" y="120"/>
                  </a:lnTo>
                  <a:lnTo>
                    <a:pt x="2369" y="115"/>
                  </a:lnTo>
                  <a:lnTo>
                    <a:pt x="2359" y="106"/>
                  </a:lnTo>
                  <a:lnTo>
                    <a:pt x="2351" y="97"/>
                  </a:lnTo>
                  <a:lnTo>
                    <a:pt x="2345" y="87"/>
                  </a:lnTo>
                  <a:lnTo>
                    <a:pt x="2343" y="75"/>
                  </a:lnTo>
                  <a:lnTo>
                    <a:pt x="2341" y="63"/>
                  </a:lnTo>
                  <a:lnTo>
                    <a:pt x="2343" y="50"/>
                  </a:lnTo>
                  <a:lnTo>
                    <a:pt x="2345" y="38"/>
                  </a:lnTo>
                  <a:lnTo>
                    <a:pt x="2351" y="28"/>
                  </a:lnTo>
                  <a:lnTo>
                    <a:pt x="2359" y="19"/>
                  </a:lnTo>
                  <a:lnTo>
                    <a:pt x="2369" y="10"/>
                  </a:lnTo>
                  <a:lnTo>
                    <a:pt x="2380" y="4"/>
                  </a:lnTo>
                  <a:lnTo>
                    <a:pt x="2391" y="1"/>
                  </a:lnTo>
                  <a:lnTo>
                    <a:pt x="2404" y="0"/>
                  </a:lnTo>
                  <a:lnTo>
                    <a:pt x="2416" y="1"/>
                  </a:lnTo>
                  <a:lnTo>
                    <a:pt x="2428" y="4"/>
                  </a:lnTo>
                  <a:lnTo>
                    <a:pt x="2437" y="10"/>
                  </a:lnTo>
                  <a:lnTo>
                    <a:pt x="2447" y="19"/>
                  </a:lnTo>
                  <a:lnTo>
                    <a:pt x="2455" y="28"/>
                  </a:lnTo>
                  <a:lnTo>
                    <a:pt x="2461" y="38"/>
                  </a:lnTo>
                  <a:lnTo>
                    <a:pt x="2464" y="50"/>
                  </a:lnTo>
                  <a:lnTo>
                    <a:pt x="2465" y="63"/>
                  </a:lnTo>
                  <a:lnTo>
                    <a:pt x="2464" y="75"/>
                  </a:lnTo>
                  <a:lnTo>
                    <a:pt x="2461" y="87"/>
                  </a:lnTo>
                  <a:lnTo>
                    <a:pt x="2455" y="97"/>
                  </a:lnTo>
                  <a:lnTo>
                    <a:pt x="2447" y="106"/>
                  </a:lnTo>
                  <a:lnTo>
                    <a:pt x="2437" y="115"/>
                  </a:lnTo>
                  <a:lnTo>
                    <a:pt x="2428" y="120"/>
                  </a:lnTo>
                  <a:lnTo>
                    <a:pt x="2416" y="123"/>
                  </a:lnTo>
                  <a:lnTo>
                    <a:pt x="2404" y="124"/>
                  </a:lnTo>
                  <a:close/>
                  <a:moveTo>
                    <a:pt x="2754" y="817"/>
                  </a:moveTo>
                  <a:lnTo>
                    <a:pt x="2785" y="812"/>
                  </a:lnTo>
                  <a:lnTo>
                    <a:pt x="2793" y="873"/>
                  </a:lnTo>
                  <a:lnTo>
                    <a:pt x="2797" y="903"/>
                  </a:lnTo>
                  <a:lnTo>
                    <a:pt x="2801" y="910"/>
                  </a:lnTo>
                  <a:lnTo>
                    <a:pt x="2807" y="919"/>
                  </a:lnTo>
                  <a:lnTo>
                    <a:pt x="2817" y="927"/>
                  </a:lnTo>
                  <a:lnTo>
                    <a:pt x="2827" y="935"/>
                  </a:lnTo>
                  <a:lnTo>
                    <a:pt x="2857" y="952"/>
                  </a:lnTo>
                  <a:lnTo>
                    <a:pt x="2895" y="964"/>
                  </a:lnTo>
                  <a:lnTo>
                    <a:pt x="2937" y="973"/>
                  </a:lnTo>
                  <a:lnTo>
                    <a:pt x="2958" y="975"/>
                  </a:lnTo>
                  <a:lnTo>
                    <a:pt x="2979" y="975"/>
                  </a:lnTo>
                  <a:lnTo>
                    <a:pt x="3007" y="974"/>
                  </a:lnTo>
                  <a:lnTo>
                    <a:pt x="3035" y="970"/>
                  </a:lnTo>
                  <a:lnTo>
                    <a:pt x="3060" y="963"/>
                  </a:lnTo>
                  <a:lnTo>
                    <a:pt x="3084" y="953"/>
                  </a:lnTo>
                  <a:lnTo>
                    <a:pt x="3107" y="941"/>
                  </a:lnTo>
                  <a:lnTo>
                    <a:pt x="3126" y="927"/>
                  </a:lnTo>
                  <a:lnTo>
                    <a:pt x="3143" y="910"/>
                  </a:lnTo>
                  <a:lnTo>
                    <a:pt x="3157" y="891"/>
                  </a:lnTo>
                  <a:lnTo>
                    <a:pt x="3168" y="869"/>
                  </a:lnTo>
                  <a:lnTo>
                    <a:pt x="3177" y="847"/>
                  </a:lnTo>
                  <a:lnTo>
                    <a:pt x="3181" y="823"/>
                  </a:lnTo>
                  <a:lnTo>
                    <a:pt x="3183" y="796"/>
                  </a:lnTo>
                  <a:lnTo>
                    <a:pt x="3183" y="779"/>
                  </a:lnTo>
                  <a:lnTo>
                    <a:pt x="3180" y="763"/>
                  </a:lnTo>
                  <a:lnTo>
                    <a:pt x="3177" y="747"/>
                  </a:lnTo>
                  <a:lnTo>
                    <a:pt x="3171" y="733"/>
                  </a:lnTo>
                  <a:lnTo>
                    <a:pt x="3163" y="721"/>
                  </a:lnTo>
                  <a:lnTo>
                    <a:pt x="3156" y="709"/>
                  </a:lnTo>
                  <a:lnTo>
                    <a:pt x="3147" y="699"/>
                  </a:lnTo>
                  <a:lnTo>
                    <a:pt x="3136" y="689"/>
                  </a:lnTo>
                  <a:lnTo>
                    <a:pt x="3124" y="682"/>
                  </a:lnTo>
                  <a:lnTo>
                    <a:pt x="3112" y="675"/>
                  </a:lnTo>
                  <a:lnTo>
                    <a:pt x="3084" y="665"/>
                  </a:lnTo>
                  <a:lnTo>
                    <a:pt x="2999" y="647"/>
                  </a:lnTo>
                  <a:lnTo>
                    <a:pt x="2913" y="632"/>
                  </a:lnTo>
                  <a:lnTo>
                    <a:pt x="2881" y="622"/>
                  </a:lnTo>
                  <a:lnTo>
                    <a:pt x="2850" y="610"/>
                  </a:lnTo>
                  <a:lnTo>
                    <a:pt x="2821" y="592"/>
                  </a:lnTo>
                  <a:lnTo>
                    <a:pt x="2809" y="583"/>
                  </a:lnTo>
                  <a:lnTo>
                    <a:pt x="2799" y="572"/>
                  </a:lnTo>
                  <a:lnTo>
                    <a:pt x="2789" y="560"/>
                  </a:lnTo>
                  <a:lnTo>
                    <a:pt x="2779" y="547"/>
                  </a:lnTo>
                  <a:lnTo>
                    <a:pt x="2772" y="531"/>
                  </a:lnTo>
                  <a:lnTo>
                    <a:pt x="2765" y="516"/>
                  </a:lnTo>
                  <a:lnTo>
                    <a:pt x="2755" y="481"/>
                  </a:lnTo>
                  <a:lnTo>
                    <a:pt x="2753" y="463"/>
                  </a:lnTo>
                  <a:lnTo>
                    <a:pt x="2753" y="444"/>
                  </a:lnTo>
                  <a:lnTo>
                    <a:pt x="2754" y="418"/>
                  </a:lnTo>
                  <a:lnTo>
                    <a:pt x="2757" y="394"/>
                  </a:lnTo>
                  <a:lnTo>
                    <a:pt x="2763" y="372"/>
                  </a:lnTo>
                  <a:lnTo>
                    <a:pt x="2771" y="350"/>
                  </a:lnTo>
                  <a:lnTo>
                    <a:pt x="2781" y="330"/>
                  </a:lnTo>
                  <a:lnTo>
                    <a:pt x="2793" y="309"/>
                  </a:lnTo>
                  <a:lnTo>
                    <a:pt x="2808" y="291"/>
                  </a:lnTo>
                  <a:lnTo>
                    <a:pt x="2825" y="274"/>
                  </a:lnTo>
                  <a:lnTo>
                    <a:pt x="2843" y="259"/>
                  </a:lnTo>
                  <a:lnTo>
                    <a:pt x="2863" y="246"/>
                  </a:lnTo>
                  <a:lnTo>
                    <a:pt x="2885" y="234"/>
                  </a:lnTo>
                  <a:lnTo>
                    <a:pt x="2909" y="225"/>
                  </a:lnTo>
                  <a:lnTo>
                    <a:pt x="2934" y="218"/>
                  </a:lnTo>
                  <a:lnTo>
                    <a:pt x="2961" y="212"/>
                  </a:lnTo>
                  <a:lnTo>
                    <a:pt x="2988" y="210"/>
                  </a:lnTo>
                  <a:lnTo>
                    <a:pt x="3018" y="208"/>
                  </a:lnTo>
                  <a:lnTo>
                    <a:pt x="3067" y="211"/>
                  </a:lnTo>
                  <a:lnTo>
                    <a:pt x="3123" y="220"/>
                  </a:lnTo>
                  <a:lnTo>
                    <a:pt x="3150" y="226"/>
                  </a:lnTo>
                  <a:lnTo>
                    <a:pt x="3177" y="235"/>
                  </a:lnTo>
                  <a:lnTo>
                    <a:pt x="3226" y="255"/>
                  </a:lnTo>
                  <a:lnTo>
                    <a:pt x="3229" y="262"/>
                  </a:lnTo>
                  <a:lnTo>
                    <a:pt x="3225" y="290"/>
                  </a:lnTo>
                  <a:lnTo>
                    <a:pt x="3220" y="324"/>
                  </a:lnTo>
                  <a:lnTo>
                    <a:pt x="3215" y="406"/>
                  </a:lnTo>
                  <a:lnTo>
                    <a:pt x="3210" y="411"/>
                  </a:lnTo>
                  <a:lnTo>
                    <a:pt x="3181" y="411"/>
                  </a:lnTo>
                  <a:lnTo>
                    <a:pt x="3173" y="324"/>
                  </a:lnTo>
                  <a:lnTo>
                    <a:pt x="3169" y="315"/>
                  </a:lnTo>
                  <a:lnTo>
                    <a:pt x="3160" y="304"/>
                  </a:lnTo>
                  <a:lnTo>
                    <a:pt x="3144" y="294"/>
                  </a:lnTo>
                  <a:lnTo>
                    <a:pt x="3123" y="282"/>
                  </a:lnTo>
                  <a:lnTo>
                    <a:pt x="3099" y="270"/>
                  </a:lnTo>
                  <a:lnTo>
                    <a:pt x="3072" y="262"/>
                  </a:lnTo>
                  <a:lnTo>
                    <a:pt x="3046" y="258"/>
                  </a:lnTo>
                  <a:lnTo>
                    <a:pt x="3018" y="255"/>
                  </a:lnTo>
                  <a:lnTo>
                    <a:pt x="2995" y="256"/>
                  </a:lnTo>
                  <a:lnTo>
                    <a:pt x="2973" y="260"/>
                  </a:lnTo>
                  <a:lnTo>
                    <a:pt x="2951" y="266"/>
                  </a:lnTo>
                  <a:lnTo>
                    <a:pt x="2931" y="274"/>
                  </a:lnTo>
                  <a:lnTo>
                    <a:pt x="2911" y="285"/>
                  </a:lnTo>
                  <a:lnTo>
                    <a:pt x="2895" y="298"/>
                  </a:lnTo>
                  <a:lnTo>
                    <a:pt x="2880" y="315"/>
                  </a:lnTo>
                  <a:lnTo>
                    <a:pt x="2868" y="334"/>
                  </a:lnTo>
                  <a:lnTo>
                    <a:pt x="2859" y="354"/>
                  </a:lnTo>
                  <a:lnTo>
                    <a:pt x="2853" y="375"/>
                  </a:lnTo>
                  <a:lnTo>
                    <a:pt x="2849" y="396"/>
                  </a:lnTo>
                  <a:lnTo>
                    <a:pt x="2848" y="416"/>
                  </a:lnTo>
                  <a:lnTo>
                    <a:pt x="2848" y="432"/>
                  </a:lnTo>
                  <a:lnTo>
                    <a:pt x="2850" y="447"/>
                  </a:lnTo>
                  <a:lnTo>
                    <a:pt x="2855" y="462"/>
                  </a:lnTo>
                  <a:lnTo>
                    <a:pt x="2860" y="474"/>
                  </a:lnTo>
                  <a:lnTo>
                    <a:pt x="2874" y="496"/>
                  </a:lnTo>
                  <a:lnTo>
                    <a:pt x="2893" y="514"/>
                  </a:lnTo>
                  <a:lnTo>
                    <a:pt x="2915" y="526"/>
                  </a:lnTo>
                  <a:lnTo>
                    <a:pt x="2940" y="536"/>
                  </a:lnTo>
                  <a:lnTo>
                    <a:pt x="2977" y="544"/>
                  </a:lnTo>
                  <a:lnTo>
                    <a:pt x="3039" y="554"/>
                  </a:lnTo>
                  <a:lnTo>
                    <a:pt x="3084" y="561"/>
                  </a:lnTo>
                  <a:lnTo>
                    <a:pt x="3123" y="568"/>
                  </a:lnTo>
                  <a:lnTo>
                    <a:pt x="3155" y="578"/>
                  </a:lnTo>
                  <a:lnTo>
                    <a:pt x="3180" y="586"/>
                  </a:lnTo>
                  <a:lnTo>
                    <a:pt x="3202" y="598"/>
                  </a:lnTo>
                  <a:lnTo>
                    <a:pt x="3221" y="613"/>
                  </a:lnTo>
                  <a:lnTo>
                    <a:pt x="3238" y="629"/>
                  </a:lnTo>
                  <a:lnTo>
                    <a:pt x="3252" y="649"/>
                  </a:lnTo>
                  <a:lnTo>
                    <a:pt x="3264" y="671"/>
                  </a:lnTo>
                  <a:lnTo>
                    <a:pt x="3273" y="697"/>
                  </a:lnTo>
                  <a:lnTo>
                    <a:pt x="3277" y="723"/>
                  </a:lnTo>
                  <a:lnTo>
                    <a:pt x="3279" y="752"/>
                  </a:lnTo>
                  <a:lnTo>
                    <a:pt x="3277" y="781"/>
                  </a:lnTo>
                  <a:lnTo>
                    <a:pt x="3273" y="808"/>
                  </a:lnTo>
                  <a:lnTo>
                    <a:pt x="3265" y="835"/>
                  </a:lnTo>
                  <a:lnTo>
                    <a:pt x="3255" y="860"/>
                  </a:lnTo>
                  <a:lnTo>
                    <a:pt x="3241" y="884"/>
                  </a:lnTo>
                  <a:lnTo>
                    <a:pt x="3225" y="907"/>
                  </a:lnTo>
                  <a:lnTo>
                    <a:pt x="3205" y="928"/>
                  </a:lnTo>
                  <a:lnTo>
                    <a:pt x="3183" y="949"/>
                  </a:lnTo>
                  <a:lnTo>
                    <a:pt x="3159" y="967"/>
                  </a:lnTo>
                  <a:lnTo>
                    <a:pt x="3132" y="982"/>
                  </a:lnTo>
                  <a:lnTo>
                    <a:pt x="3105" y="997"/>
                  </a:lnTo>
                  <a:lnTo>
                    <a:pt x="3077" y="1007"/>
                  </a:lnTo>
                  <a:lnTo>
                    <a:pt x="3047" y="1016"/>
                  </a:lnTo>
                  <a:lnTo>
                    <a:pt x="3016" y="1022"/>
                  </a:lnTo>
                  <a:lnTo>
                    <a:pt x="2983" y="1025"/>
                  </a:lnTo>
                  <a:lnTo>
                    <a:pt x="2950" y="1027"/>
                  </a:lnTo>
                  <a:lnTo>
                    <a:pt x="2895" y="1024"/>
                  </a:lnTo>
                  <a:lnTo>
                    <a:pt x="2868" y="1022"/>
                  </a:lnTo>
                  <a:lnTo>
                    <a:pt x="2843" y="1017"/>
                  </a:lnTo>
                  <a:lnTo>
                    <a:pt x="2818" y="1011"/>
                  </a:lnTo>
                  <a:lnTo>
                    <a:pt x="2794" y="1004"/>
                  </a:lnTo>
                  <a:lnTo>
                    <a:pt x="2771" y="995"/>
                  </a:lnTo>
                  <a:lnTo>
                    <a:pt x="2749" y="986"/>
                  </a:lnTo>
                  <a:lnTo>
                    <a:pt x="2746" y="979"/>
                  </a:lnTo>
                  <a:lnTo>
                    <a:pt x="2748" y="956"/>
                  </a:lnTo>
                  <a:lnTo>
                    <a:pt x="2751" y="921"/>
                  </a:lnTo>
                  <a:lnTo>
                    <a:pt x="2754" y="817"/>
                  </a:lnTo>
                  <a:close/>
                  <a:moveTo>
                    <a:pt x="3550" y="605"/>
                  </a:moveTo>
                  <a:lnTo>
                    <a:pt x="3669" y="496"/>
                  </a:lnTo>
                  <a:lnTo>
                    <a:pt x="3750" y="418"/>
                  </a:lnTo>
                  <a:lnTo>
                    <a:pt x="3852" y="316"/>
                  </a:lnTo>
                  <a:lnTo>
                    <a:pt x="3883" y="284"/>
                  </a:lnTo>
                  <a:lnTo>
                    <a:pt x="3900" y="265"/>
                  </a:lnTo>
                  <a:lnTo>
                    <a:pt x="3900" y="229"/>
                  </a:lnTo>
                  <a:lnTo>
                    <a:pt x="3905" y="225"/>
                  </a:lnTo>
                  <a:lnTo>
                    <a:pt x="3997" y="228"/>
                  </a:lnTo>
                  <a:lnTo>
                    <a:pt x="4085" y="225"/>
                  </a:lnTo>
                  <a:lnTo>
                    <a:pt x="4090" y="230"/>
                  </a:lnTo>
                  <a:lnTo>
                    <a:pt x="4090" y="256"/>
                  </a:lnTo>
                  <a:lnTo>
                    <a:pt x="4043" y="261"/>
                  </a:lnTo>
                  <a:lnTo>
                    <a:pt x="4027" y="264"/>
                  </a:lnTo>
                  <a:lnTo>
                    <a:pt x="4015" y="266"/>
                  </a:lnTo>
                  <a:lnTo>
                    <a:pt x="4005" y="271"/>
                  </a:lnTo>
                  <a:lnTo>
                    <a:pt x="3993" y="278"/>
                  </a:lnTo>
                  <a:lnTo>
                    <a:pt x="3977" y="289"/>
                  </a:lnTo>
                  <a:lnTo>
                    <a:pt x="3960" y="302"/>
                  </a:lnTo>
                  <a:lnTo>
                    <a:pt x="3922" y="334"/>
                  </a:lnTo>
                  <a:lnTo>
                    <a:pt x="3877" y="375"/>
                  </a:lnTo>
                  <a:lnTo>
                    <a:pt x="3653" y="579"/>
                  </a:lnTo>
                  <a:lnTo>
                    <a:pt x="3987" y="887"/>
                  </a:lnTo>
                  <a:lnTo>
                    <a:pt x="4077" y="969"/>
                  </a:lnTo>
                  <a:lnTo>
                    <a:pt x="4091" y="974"/>
                  </a:lnTo>
                  <a:lnTo>
                    <a:pt x="4116" y="976"/>
                  </a:lnTo>
                  <a:lnTo>
                    <a:pt x="4120" y="1004"/>
                  </a:lnTo>
                  <a:lnTo>
                    <a:pt x="4084" y="1006"/>
                  </a:lnTo>
                  <a:lnTo>
                    <a:pt x="4050" y="1006"/>
                  </a:lnTo>
                  <a:lnTo>
                    <a:pt x="3960" y="1009"/>
                  </a:lnTo>
                  <a:lnTo>
                    <a:pt x="3871" y="925"/>
                  </a:lnTo>
                  <a:lnTo>
                    <a:pt x="3550" y="628"/>
                  </a:lnTo>
                  <a:lnTo>
                    <a:pt x="3550" y="746"/>
                  </a:lnTo>
                  <a:lnTo>
                    <a:pt x="3550" y="854"/>
                  </a:lnTo>
                  <a:lnTo>
                    <a:pt x="3551" y="905"/>
                  </a:lnTo>
                  <a:lnTo>
                    <a:pt x="3553" y="934"/>
                  </a:lnTo>
                  <a:lnTo>
                    <a:pt x="3557" y="950"/>
                  </a:lnTo>
                  <a:lnTo>
                    <a:pt x="3562" y="959"/>
                  </a:lnTo>
                  <a:lnTo>
                    <a:pt x="3569" y="964"/>
                  </a:lnTo>
                  <a:lnTo>
                    <a:pt x="3581" y="969"/>
                  </a:lnTo>
                  <a:lnTo>
                    <a:pt x="3607" y="973"/>
                  </a:lnTo>
                  <a:lnTo>
                    <a:pt x="3655" y="975"/>
                  </a:lnTo>
                  <a:lnTo>
                    <a:pt x="3660" y="1006"/>
                  </a:lnTo>
                  <a:lnTo>
                    <a:pt x="3558" y="1007"/>
                  </a:lnTo>
                  <a:lnTo>
                    <a:pt x="3496" y="1006"/>
                  </a:lnTo>
                  <a:lnTo>
                    <a:pt x="3339" y="1011"/>
                  </a:lnTo>
                  <a:lnTo>
                    <a:pt x="3334" y="979"/>
                  </a:lnTo>
                  <a:lnTo>
                    <a:pt x="3407" y="970"/>
                  </a:lnTo>
                  <a:lnTo>
                    <a:pt x="3421" y="967"/>
                  </a:lnTo>
                  <a:lnTo>
                    <a:pt x="3430" y="962"/>
                  </a:lnTo>
                  <a:lnTo>
                    <a:pt x="3432" y="958"/>
                  </a:lnTo>
                  <a:lnTo>
                    <a:pt x="3435" y="953"/>
                  </a:lnTo>
                  <a:lnTo>
                    <a:pt x="3439" y="939"/>
                  </a:lnTo>
                  <a:lnTo>
                    <a:pt x="3442" y="911"/>
                  </a:lnTo>
                  <a:lnTo>
                    <a:pt x="3443" y="862"/>
                  </a:lnTo>
                  <a:lnTo>
                    <a:pt x="3444" y="746"/>
                  </a:lnTo>
                  <a:lnTo>
                    <a:pt x="3444" y="490"/>
                  </a:lnTo>
                  <a:lnTo>
                    <a:pt x="3443" y="382"/>
                  </a:lnTo>
                  <a:lnTo>
                    <a:pt x="3442" y="330"/>
                  </a:lnTo>
                  <a:lnTo>
                    <a:pt x="3439" y="301"/>
                  </a:lnTo>
                  <a:lnTo>
                    <a:pt x="3437" y="285"/>
                  </a:lnTo>
                  <a:lnTo>
                    <a:pt x="3432" y="277"/>
                  </a:lnTo>
                  <a:lnTo>
                    <a:pt x="3424" y="271"/>
                  </a:lnTo>
                  <a:lnTo>
                    <a:pt x="3412" y="266"/>
                  </a:lnTo>
                  <a:lnTo>
                    <a:pt x="3385" y="262"/>
                  </a:lnTo>
                  <a:lnTo>
                    <a:pt x="3339" y="260"/>
                  </a:lnTo>
                  <a:lnTo>
                    <a:pt x="3334" y="229"/>
                  </a:lnTo>
                  <a:lnTo>
                    <a:pt x="3407" y="228"/>
                  </a:lnTo>
                  <a:lnTo>
                    <a:pt x="3496" y="229"/>
                  </a:lnTo>
                  <a:lnTo>
                    <a:pt x="3655" y="225"/>
                  </a:lnTo>
                  <a:lnTo>
                    <a:pt x="3660" y="256"/>
                  </a:lnTo>
                  <a:lnTo>
                    <a:pt x="3622" y="261"/>
                  </a:lnTo>
                  <a:lnTo>
                    <a:pt x="3597" y="264"/>
                  </a:lnTo>
                  <a:lnTo>
                    <a:pt x="3587" y="265"/>
                  </a:lnTo>
                  <a:lnTo>
                    <a:pt x="3579" y="267"/>
                  </a:lnTo>
                  <a:lnTo>
                    <a:pt x="3567" y="272"/>
                  </a:lnTo>
                  <a:lnTo>
                    <a:pt x="3558" y="282"/>
                  </a:lnTo>
                  <a:lnTo>
                    <a:pt x="3553" y="301"/>
                  </a:lnTo>
                  <a:lnTo>
                    <a:pt x="3551" y="327"/>
                  </a:lnTo>
                  <a:lnTo>
                    <a:pt x="3551" y="362"/>
                  </a:lnTo>
                  <a:lnTo>
                    <a:pt x="3550" y="490"/>
                  </a:lnTo>
                  <a:lnTo>
                    <a:pt x="3550" y="605"/>
                  </a:lnTo>
                  <a:close/>
                  <a:moveTo>
                    <a:pt x="4137" y="277"/>
                  </a:moveTo>
                  <a:lnTo>
                    <a:pt x="4132" y="272"/>
                  </a:lnTo>
                  <a:lnTo>
                    <a:pt x="4132" y="248"/>
                  </a:lnTo>
                  <a:lnTo>
                    <a:pt x="4137" y="243"/>
                  </a:lnTo>
                  <a:lnTo>
                    <a:pt x="4294" y="218"/>
                  </a:lnTo>
                  <a:lnTo>
                    <a:pt x="4309" y="231"/>
                  </a:lnTo>
                  <a:lnTo>
                    <a:pt x="4325" y="247"/>
                  </a:lnTo>
                  <a:lnTo>
                    <a:pt x="4345" y="272"/>
                  </a:lnTo>
                  <a:lnTo>
                    <a:pt x="4372" y="313"/>
                  </a:lnTo>
                  <a:lnTo>
                    <a:pt x="4407" y="372"/>
                  </a:lnTo>
                  <a:lnTo>
                    <a:pt x="4450" y="448"/>
                  </a:lnTo>
                  <a:lnTo>
                    <a:pt x="4495" y="535"/>
                  </a:lnTo>
                  <a:lnTo>
                    <a:pt x="4541" y="621"/>
                  </a:lnTo>
                  <a:lnTo>
                    <a:pt x="4597" y="532"/>
                  </a:lnTo>
                  <a:lnTo>
                    <a:pt x="4661" y="426"/>
                  </a:lnTo>
                  <a:lnTo>
                    <a:pt x="4777" y="225"/>
                  </a:lnTo>
                  <a:lnTo>
                    <a:pt x="4821" y="228"/>
                  </a:lnTo>
                  <a:lnTo>
                    <a:pt x="4859" y="225"/>
                  </a:lnTo>
                  <a:lnTo>
                    <a:pt x="4863" y="240"/>
                  </a:lnTo>
                  <a:lnTo>
                    <a:pt x="4847" y="258"/>
                  </a:lnTo>
                  <a:lnTo>
                    <a:pt x="4828" y="283"/>
                  </a:lnTo>
                  <a:lnTo>
                    <a:pt x="4777" y="350"/>
                  </a:lnTo>
                  <a:lnTo>
                    <a:pt x="4727" y="421"/>
                  </a:lnTo>
                  <a:lnTo>
                    <a:pt x="4691" y="475"/>
                  </a:lnTo>
                  <a:lnTo>
                    <a:pt x="4620" y="589"/>
                  </a:lnTo>
                  <a:lnTo>
                    <a:pt x="4589" y="643"/>
                  </a:lnTo>
                  <a:lnTo>
                    <a:pt x="4576" y="670"/>
                  </a:lnTo>
                  <a:lnTo>
                    <a:pt x="4572" y="686"/>
                  </a:lnTo>
                  <a:lnTo>
                    <a:pt x="4571" y="704"/>
                  </a:lnTo>
                  <a:lnTo>
                    <a:pt x="4571" y="784"/>
                  </a:lnTo>
                  <a:lnTo>
                    <a:pt x="4572" y="868"/>
                  </a:lnTo>
                  <a:lnTo>
                    <a:pt x="4573" y="909"/>
                  </a:lnTo>
                  <a:lnTo>
                    <a:pt x="4576" y="935"/>
                  </a:lnTo>
                  <a:lnTo>
                    <a:pt x="4579" y="951"/>
                  </a:lnTo>
                  <a:lnTo>
                    <a:pt x="4584" y="959"/>
                  </a:lnTo>
                  <a:lnTo>
                    <a:pt x="4591" y="965"/>
                  </a:lnTo>
                  <a:lnTo>
                    <a:pt x="4603" y="969"/>
                  </a:lnTo>
                  <a:lnTo>
                    <a:pt x="4630" y="973"/>
                  </a:lnTo>
                  <a:lnTo>
                    <a:pt x="4678" y="975"/>
                  </a:lnTo>
                  <a:lnTo>
                    <a:pt x="4681" y="1006"/>
                  </a:lnTo>
                  <a:lnTo>
                    <a:pt x="4579" y="1007"/>
                  </a:lnTo>
                  <a:lnTo>
                    <a:pt x="4518" y="1006"/>
                  </a:lnTo>
                  <a:lnTo>
                    <a:pt x="4360" y="1011"/>
                  </a:lnTo>
                  <a:lnTo>
                    <a:pt x="4356" y="979"/>
                  </a:lnTo>
                  <a:lnTo>
                    <a:pt x="4429" y="970"/>
                  </a:lnTo>
                  <a:lnTo>
                    <a:pt x="4444" y="967"/>
                  </a:lnTo>
                  <a:lnTo>
                    <a:pt x="4452" y="962"/>
                  </a:lnTo>
                  <a:lnTo>
                    <a:pt x="4457" y="953"/>
                  </a:lnTo>
                  <a:lnTo>
                    <a:pt x="4461" y="941"/>
                  </a:lnTo>
                  <a:lnTo>
                    <a:pt x="4463" y="917"/>
                  </a:lnTo>
                  <a:lnTo>
                    <a:pt x="4464" y="879"/>
                  </a:lnTo>
                  <a:lnTo>
                    <a:pt x="4465" y="784"/>
                  </a:lnTo>
                  <a:lnTo>
                    <a:pt x="4465" y="679"/>
                  </a:lnTo>
                  <a:lnTo>
                    <a:pt x="4439" y="628"/>
                  </a:lnTo>
                  <a:lnTo>
                    <a:pt x="4385" y="536"/>
                  </a:lnTo>
                  <a:lnTo>
                    <a:pt x="4336" y="457"/>
                  </a:lnTo>
                  <a:lnTo>
                    <a:pt x="4277" y="369"/>
                  </a:lnTo>
                  <a:lnTo>
                    <a:pt x="4246" y="327"/>
                  </a:lnTo>
                  <a:lnTo>
                    <a:pt x="4223" y="301"/>
                  </a:lnTo>
                  <a:lnTo>
                    <a:pt x="4206" y="286"/>
                  </a:lnTo>
                  <a:lnTo>
                    <a:pt x="4193" y="280"/>
                  </a:lnTo>
                  <a:lnTo>
                    <a:pt x="4174" y="278"/>
                  </a:lnTo>
                  <a:lnTo>
                    <a:pt x="4137" y="277"/>
                  </a:lnTo>
                  <a:close/>
                  <a:moveTo>
                    <a:pt x="4905" y="229"/>
                  </a:moveTo>
                  <a:lnTo>
                    <a:pt x="5068" y="229"/>
                  </a:lnTo>
                  <a:lnTo>
                    <a:pt x="5226" y="225"/>
                  </a:lnTo>
                  <a:lnTo>
                    <a:pt x="5231" y="256"/>
                  </a:lnTo>
                  <a:lnTo>
                    <a:pt x="5192" y="261"/>
                  </a:lnTo>
                  <a:lnTo>
                    <a:pt x="5167" y="264"/>
                  </a:lnTo>
                  <a:lnTo>
                    <a:pt x="5158" y="265"/>
                  </a:lnTo>
                  <a:lnTo>
                    <a:pt x="5149" y="267"/>
                  </a:lnTo>
                  <a:lnTo>
                    <a:pt x="5137" y="272"/>
                  </a:lnTo>
                  <a:lnTo>
                    <a:pt x="5129" y="282"/>
                  </a:lnTo>
                  <a:lnTo>
                    <a:pt x="5124" y="301"/>
                  </a:lnTo>
                  <a:lnTo>
                    <a:pt x="5122" y="327"/>
                  </a:lnTo>
                  <a:lnTo>
                    <a:pt x="5122" y="362"/>
                  </a:lnTo>
                  <a:lnTo>
                    <a:pt x="5120" y="490"/>
                  </a:lnTo>
                  <a:lnTo>
                    <a:pt x="5120" y="734"/>
                  </a:lnTo>
                  <a:lnTo>
                    <a:pt x="5122" y="862"/>
                  </a:lnTo>
                  <a:lnTo>
                    <a:pt x="5124" y="958"/>
                  </a:lnTo>
                  <a:lnTo>
                    <a:pt x="5237" y="958"/>
                  </a:lnTo>
                  <a:lnTo>
                    <a:pt x="5347" y="957"/>
                  </a:lnTo>
                  <a:lnTo>
                    <a:pt x="5406" y="955"/>
                  </a:lnTo>
                  <a:lnTo>
                    <a:pt x="5422" y="952"/>
                  </a:lnTo>
                  <a:lnTo>
                    <a:pt x="5438" y="950"/>
                  </a:lnTo>
                  <a:lnTo>
                    <a:pt x="5454" y="945"/>
                  </a:lnTo>
                  <a:lnTo>
                    <a:pt x="5470" y="939"/>
                  </a:lnTo>
                  <a:lnTo>
                    <a:pt x="5488" y="875"/>
                  </a:lnTo>
                  <a:lnTo>
                    <a:pt x="5500" y="818"/>
                  </a:lnTo>
                  <a:lnTo>
                    <a:pt x="5504" y="813"/>
                  </a:lnTo>
                  <a:lnTo>
                    <a:pt x="5532" y="813"/>
                  </a:lnTo>
                  <a:lnTo>
                    <a:pt x="5531" y="850"/>
                  </a:lnTo>
                  <a:lnTo>
                    <a:pt x="5526" y="903"/>
                  </a:lnTo>
                  <a:lnTo>
                    <a:pt x="5522" y="961"/>
                  </a:lnTo>
                  <a:lnTo>
                    <a:pt x="5521" y="1006"/>
                  </a:lnTo>
                  <a:lnTo>
                    <a:pt x="5396" y="1007"/>
                  </a:lnTo>
                  <a:lnTo>
                    <a:pt x="5240" y="1007"/>
                  </a:lnTo>
                  <a:lnTo>
                    <a:pt x="5080" y="1006"/>
                  </a:lnTo>
                  <a:lnTo>
                    <a:pt x="5023" y="1007"/>
                  </a:lnTo>
                  <a:lnTo>
                    <a:pt x="4967" y="1011"/>
                  </a:lnTo>
                  <a:lnTo>
                    <a:pt x="4962" y="988"/>
                  </a:lnTo>
                  <a:lnTo>
                    <a:pt x="4967" y="982"/>
                  </a:lnTo>
                  <a:lnTo>
                    <a:pt x="4993" y="969"/>
                  </a:lnTo>
                  <a:lnTo>
                    <a:pt x="5004" y="961"/>
                  </a:lnTo>
                  <a:lnTo>
                    <a:pt x="5008" y="941"/>
                  </a:lnTo>
                  <a:lnTo>
                    <a:pt x="5011" y="890"/>
                  </a:lnTo>
                  <a:lnTo>
                    <a:pt x="5014" y="815"/>
                  </a:lnTo>
                  <a:lnTo>
                    <a:pt x="5015" y="727"/>
                  </a:lnTo>
                  <a:lnTo>
                    <a:pt x="5015" y="490"/>
                  </a:lnTo>
                  <a:lnTo>
                    <a:pt x="5014" y="382"/>
                  </a:lnTo>
                  <a:lnTo>
                    <a:pt x="5012" y="330"/>
                  </a:lnTo>
                  <a:lnTo>
                    <a:pt x="5010" y="301"/>
                  </a:lnTo>
                  <a:lnTo>
                    <a:pt x="5008" y="285"/>
                  </a:lnTo>
                  <a:lnTo>
                    <a:pt x="5003" y="277"/>
                  </a:lnTo>
                  <a:lnTo>
                    <a:pt x="4996" y="271"/>
                  </a:lnTo>
                  <a:lnTo>
                    <a:pt x="4982" y="266"/>
                  </a:lnTo>
                  <a:lnTo>
                    <a:pt x="4957" y="262"/>
                  </a:lnTo>
                  <a:lnTo>
                    <a:pt x="4909" y="260"/>
                  </a:lnTo>
                  <a:lnTo>
                    <a:pt x="4905" y="229"/>
                  </a:lnTo>
                  <a:close/>
                  <a:moveTo>
                    <a:pt x="5600" y="1011"/>
                  </a:moveTo>
                  <a:lnTo>
                    <a:pt x="5596" y="1006"/>
                  </a:lnTo>
                  <a:lnTo>
                    <a:pt x="5596" y="977"/>
                  </a:lnTo>
                  <a:lnTo>
                    <a:pt x="5600" y="974"/>
                  </a:lnTo>
                  <a:lnTo>
                    <a:pt x="5634" y="971"/>
                  </a:lnTo>
                  <a:lnTo>
                    <a:pt x="5653" y="969"/>
                  </a:lnTo>
                  <a:lnTo>
                    <a:pt x="5664" y="964"/>
                  </a:lnTo>
                  <a:lnTo>
                    <a:pt x="5674" y="955"/>
                  </a:lnTo>
                  <a:lnTo>
                    <a:pt x="5687" y="932"/>
                  </a:lnTo>
                  <a:lnTo>
                    <a:pt x="5710" y="884"/>
                  </a:lnTo>
                  <a:lnTo>
                    <a:pt x="5768" y="758"/>
                  </a:lnTo>
                  <a:lnTo>
                    <a:pt x="5918" y="417"/>
                  </a:lnTo>
                  <a:lnTo>
                    <a:pt x="6004" y="217"/>
                  </a:lnTo>
                  <a:lnTo>
                    <a:pt x="6040" y="217"/>
                  </a:lnTo>
                  <a:lnTo>
                    <a:pt x="6276" y="772"/>
                  </a:lnTo>
                  <a:lnTo>
                    <a:pt x="6307" y="847"/>
                  </a:lnTo>
                  <a:lnTo>
                    <a:pt x="6340" y="915"/>
                  </a:lnTo>
                  <a:lnTo>
                    <a:pt x="6354" y="945"/>
                  </a:lnTo>
                  <a:lnTo>
                    <a:pt x="6364" y="959"/>
                  </a:lnTo>
                  <a:lnTo>
                    <a:pt x="6372" y="964"/>
                  </a:lnTo>
                  <a:lnTo>
                    <a:pt x="6382" y="969"/>
                  </a:lnTo>
                  <a:lnTo>
                    <a:pt x="6397" y="971"/>
                  </a:lnTo>
                  <a:lnTo>
                    <a:pt x="6427" y="974"/>
                  </a:lnTo>
                  <a:lnTo>
                    <a:pt x="6431" y="1006"/>
                  </a:lnTo>
                  <a:lnTo>
                    <a:pt x="6322" y="1006"/>
                  </a:lnTo>
                  <a:lnTo>
                    <a:pt x="6137" y="1011"/>
                  </a:lnTo>
                  <a:lnTo>
                    <a:pt x="6133" y="977"/>
                  </a:lnTo>
                  <a:lnTo>
                    <a:pt x="6215" y="968"/>
                  </a:lnTo>
                  <a:lnTo>
                    <a:pt x="6222" y="965"/>
                  </a:lnTo>
                  <a:lnTo>
                    <a:pt x="6227" y="961"/>
                  </a:lnTo>
                  <a:lnTo>
                    <a:pt x="6229" y="956"/>
                  </a:lnTo>
                  <a:lnTo>
                    <a:pt x="6230" y="949"/>
                  </a:lnTo>
                  <a:lnTo>
                    <a:pt x="6228" y="935"/>
                  </a:lnTo>
                  <a:lnTo>
                    <a:pt x="6222" y="917"/>
                  </a:lnTo>
                  <a:lnTo>
                    <a:pt x="6155" y="748"/>
                  </a:lnTo>
                  <a:lnTo>
                    <a:pt x="5834" y="748"/>
                  </a:lnTo>
                  <a:lnTo>
                    <a:pt x="5774" y="890"/>
                  </a:lnTo>
                  <a:lnTo>
                    <a:pt x="5761" y="923"/>
                  </a:lnTo>
                  <a:lnTo>
                    <a:pt x="5758" y="946"/>
                  </a:lnTo>
                  <a:lnTo>
                    <a:pt x="5759" y="952"/>
                  </a:lnTo>
                  <a:lnTo>
                    <a:pt x="5761" y="958"/>
                  </a:lnTo>
                  <a:lnTo>
                    <a:pt x="5773" y="967"/>
                  </a:lnTo>
                  <a:lnTo>
                    <a:pt x="5783" y="969"/>
                  </a:lnTo>
                  <a:lnTo>
                    <a:pt x="5798" y="971"/>
                  </a:lnTo>
                  <a:lnTo>
                    <a:pt x="5848" y="974"/>
                  </a:lnTo>
                  <a:lnTo>
                    <a:pt x="5852" y="977"/>
                  </a:lnTo>
                  <a:lnTo>
                    <a:pt x="5852" y="1006"/>
                  </a:lnTo>
                  <a:lnTo>
                    <a:pt x="5724" y="1006"/>
                  </a:lnTo>
                  <a:lnTo>
                    <a:pt x="5663" y="1007"/>
                  </a:lnTo>
                  <a:lnTo>
                    <a:pt x="5600" y="1011"/>
                  </a:lnTo>
                  <a:close/>
                  <a:moveTo>
                    <a:pt x="5852" y="700"/>
                  </a:moveTo>
                  <a:lnTo>
                    <a:pt x="6133" y="700"/>
                  </a:lnTo>
                  <a:lnTo>
                    <a:pt x="5994" y="367"/>
                  </a:lnTo>
                  <a:lnTo>
                    <a:pt x="5852" y="700"/>
                  </a:lnTo>
                  <a:close/>
                  <a:moveTo>
                    <a:pt x="5878" y="124"/>
                  </a:moveTo>
                  <a:lnTo>
                    <a:pt x="5866" y="123"/>
                  </a:lnTo>
                  <a:lnTo>
                    <a:pt x="5854" y="120"/>
                  </a:lnTo>
                  <a:lnTo>
                    <a:pt x="5843" y="115"/>
                  </a:lnTo>
                  <a:lnTo>
                    <a:pt x="5833" y="106"/>
                  </a:lnTo>
                  <a:lnTo>
                    <a:pt x="5826" y="97"/>
                  </a:lnTo>
                  <a:lnTo>
                    <a:pt x="5820" y="87"/>
                  </a:lnTo>
                  <a:lnTo>
                    <a:pt x="5816" y="75"/>
                  </a:lnTo>
                  <a:lnTo>
                    <a:pt x="5815" y="63"/>
                  </a:lnTo>
                  <a:lnTo>
                    <a:pt x="5816" y="50"/>
                  </a:lnTo>
                  <a:lnTo>
                    <a:pt x="5820" y="38"/>
                  </a:lnTo>
                  <a:lnTo>
                    <a:pt x="5826" y="28"/>
                  </a:lnTo>
                  <a:lnTo>
                    <a:pt x="5833" y="19"/>
                  </a:lnTo>
                  <a:lnTo>
                    <a:pt x="5843" y="10"/>
                  </a:lnTo>
                  <a:lnTo>
                    <a:pt x="5854" y="4"/>
                  </a:lnTo>
                  <a:lnTo>
                    <a:pt x="5866" y="1"/>
                  </a:lnTo>
                  <a:lnTo>
                    <a:pt x="5878" y="0"/>
                  </a:lnTo>
                  <a:lnTo>
                    <a:pt x="5891" y="1"/>
                  </a:lnTo>
                  <a:lnTo>
                    <a:pt x="5902" y="4"/>
                  </a:lnTo>
                  <a:lnTo>
                    <a:pt x="5912" y="10"/>
                  </a:lnTo>
                  <a:lnTo>
                    <a:pt x="5922" y="19"/>
                  </a:lnTo>
                  <a:lnTo>
                    <a:pt x="5929" y="28"/>
                  </a:lnTo>
                  <a:lnTo>
                    <a:pt x="5935" y="38"/>
                  </a:lnTo>
                  <a:lnTo>
                    <a:pt x="5939" y="50"/>
                  </a:lnTo>
                  <a:lnTo>
                    <a:pt x="5940" y="63"/>
                  </a:lnTo>
                  <a:lnTo>
                    <a:pt x="5939" y="75"/>
                  </a:lnTo>
                  <a:lnTo>
                    <a:pt x="5935" y="87"/>
                  </a:lnTo>
                  <a:lnTo>
                    <a:pt x="5929" y="97"/>
                  </a:lnTo>
                  <a:lnTo>
                    <a:pt x="5922" y="106"/>
                  </a:lnTo>
                  <a:lnTo>
                    <a:pt x="5912" y="115"/>
                  </a:lnTo>
                  <a:lnTo>
                    <a:pt x="5902" y="120"/>
                  </a:lnTo>
                  <a:lnTo>
                    <a:pt x="5891" y="123"/>
                  </a:lnTo>
                  <a:lnTo>
                    <a:pt x="5878" y="124"/>
                  </a:lnTo>
                  <a:close/>
                  <a:moveTo>
                    <a:pt x="6151" y="124"/>
                  </a:moveTo>
                  <a:lnTo>
                    <a:pt x="6138" y="123"/>
                  </a:lnTo>
                  <a:lnTo>
                    <a:pt x="6126" y="120"/>
                  </a:lnTo>
                  <a:lnTo>
                    <a:pt x="6116" y="115"/>
                  </a:lnTo>
                  <a:lnTo>
                    <a:pt x="6107" y="106"/>
                  </a:lnTo>
                  <a:lnTo>
                    <a:pt x="6098" y="97"/>
                  </a:lnTo>
                  <a:lnTo>
                    <a:pt x="6092" y="87"/>
                  </a:lnTo>
                  <a:lnTo>
                    <a:pt x="6089" y="75"/>
                  </a:lnTo>
                  <a:lnTo>
                    <a:pt x="6088" y="63"/>
                  </a:lnTo>
                  <a:lnTo>
                    <a:pt x="6089" y="50"/>
                  </a:lnTo>
                  <a:lnTo>
                    <a:pt x="6092" y="38"/>
                  </a:lnTo>
                  <a:lnTo>
                    <a:pt x="6098" y="28"/>
                  </a:lnTo>
                  <a:lnTo>
                    <a:pt x="6107" y="19"/>
                  </a:lnTo>
                  <a:lnTo>
                    <a:pt x="6116" y="10"/>
                  </a:lnTo>
                  <a:lnTo>
                    <a:pt x="6126" y="4"/>
                  </a:lnTo>
                  <a:lnTo>
                    <a:pt x="6138" y="1"/>
                  </a:lnTo>
                  <a:lnTo>
                    <a:pt x="6151" y="0"/>
                  </a:lnTo>
                  <a:lnTo>
                    <a:pt x="6163" y="1"/>
                  </a:lnTo>
                  <a:lnTo>
                    <a:pt x="6175" y="4"/>
                  </a:lnTo>
                  <a:lnTo>
                    <a:pt x="6185" y="10"/>
                  </a:lnTo>
                  <a:lnTo>
                    <a:pt x="6194" y="19"/>
                  </a:lnTo>
                  <a:lnTo>
                    <a:pt x="6203" y="28"/>
                  </a:lnTo>
                  <a:lnTo>
                    <a:pt x="6208" y="38"/>
                  </a:lnTo>
                  <a:lnTo>
                    <a:pt x="6211" y="50"/>
                  </a:lnTo>
                  <a:lnTo>
                    <a:pt x="6212" y="63"/>
                  </a:lnTo>
                  <a:lnTo>
                    <a:pt x="6211" y="75"/>
                  </a:lnTo>
                  <a:lnTo>
                    <a:pt x="6208" y="87"/>
                  </a:lnTo>
                  <a:lnTo>
                    <a:pt x="6203" y="97"/>
                  </a:lnTo>
                  <a:lnTo>
                    <a:pt x="6194" y="106"/>
                  </a:lnTo>
                  <a:lnTo>
                    <a:pt x="6185" y="115"/>
                  </a:lnTo>
                  <a:lnTo>
                    <a:pt x="6175" y="120"/>
                  </a:lnTo>
                  <a:lnTo>
                    <a:pt x="6163" y="123"/>
                  </a:lnTo>
                  <a:lnTo>
                    <a:pt x="6151" y="124"/>
                  </a:lnTo>
                  <a:close/>
                  <a:moveTo>
                    <a:pt x="6494" y="1010"/>
                  </a:moveTo>
                  <a:lnTo>
                    <a:pt x="6490" y="1005"/>
                  </a:lnTo>
                  <a:lnTo>
                    <a:pt x="6490" y="980"/>
                  </a:lnTo>
                  <a:lnTo>
                    <a:pt x="6494" y="975"/>
                  </a:lnTo>
                  <a:lnTo>
                    <a:pt x="6524" y="974"/>
                  </a:lnTo>
                  <a:lnTo>
                    <a:pt x="6548" y="971"/>
                  </a:lnTo>
                  <a:lnTo>
                    <a:pt x="6565" y="968"/>
                  </a:lnTo>
                  <a:lnTo>
                    <a:pt x="6570" y="964"/>
                  </a:lnTo>
                  <a:lnTo>
                    <a:pt x="6575" y="961"/>
                  </a:lnTo>
                  <a:lnTo>
                    <a:pt x="6580" y="951"/>
                  </a:lnTo>
                  <a:lnTo>
                    <a:pt x="6582" y="935"/>
                  </a:lnTo>
                  <a:lnTo>
                    <a:pt x="6586" y="859"/>
                  </a:lnTo>
                  <a:lnTo>
                    <a:pt x="6588" y="772"/>
                  </a:lnTo>
                  <a:lnTo>
                    <a:pt x="6588" y="325"/>
                  </a:lnTo>
                  <a:lnTo>
                    <a:pt x="6586" y="301"/>
                  </a:lnTo>
                  <a:lnTo>
                    <a:pt x="6582" y="291"/>
                  </a:lnTo>
                  <a:lnTo>
                    <a:pt x="6577" y="283"/>
                  </a:lnTo>
                  <a:lnTo>
                    <a:pt x="6572" y="277"/>
                  </a:lnTo>
                  <a:lnTo>
                    <a:pt x="6565" y="272"/>
                  </a:lnTo>
                  <a:lnTo>
                    <a:pt x="6550" y="266"/>
                  </a:lnTo>
                  <a:lnTo>
                    <a:pt x="6526" y="264"/>
                  </a:lnTo>
                  <a:lnTo>
                    <a:pt x="6490" y="262"/>
                  </a:lnTo>
                  <a:lnTo>
                    <a:pt x="6485" y="231"/>
                  </a:lnTo>
                  <a:lnTo>
                    <a:pt x="6490" y="226"/>
                  </a:lnTo>
                  <a:lnTo>
                    <a:pt x="6589" y="229"/>
                  </a:lnTo>
                  <a:lnTo>
                    <a:pt x="6682" y="226"/>
                  </a:lnTo>
                  <a:lnTo>
                    <a:pt x="6858" y="456"/>
                  </a:lnTo>
                  <a:lnTo>
                    <a:pt x="7117" y="781"/>
                  </a:lnTo>
                  <a:lnTo>
                    <a:pt x="7165" y="838"/>
                  </a:lnTo>
                  <a:lnTo>
                    <a:pt x="7213" y="893"/>
                  </a:lnTo>
                  <a:lnTo>
                    <a:pt x="7213" y="465"/>
                  </a:lnTo>
                  <a:lnTo>
                    <a:pt x="7211" y="380"/>
                  </a:lnTo>
                  <a:lnTo>
                    <a:pt x="7210" y="327"/>
                  </a:lnTo>
                  <a:lnTo>
                    <a:pt x="7206" y="297"/>
                  </a:lnTo>
                  <a:lnTo>
                    <a:pt x="7202" y="283"/>
                  </a:lnTo>
                  <a:lnTo>
                    <a:pt x="7196" y="274"/>
                  </a:lnTo>
                  <a:lnTo>
                    <a:pt x="7187" y="268"/>
                  </a:lnTo>
                  <a:lnTo>
                    <a:pt x="7171" y="265"/>
                  </a:lnTo>
                  <a:lnTo>
                    <a:pt x="7148" y="262"/>
                  </a:lnTo>
                  <a:lnTo>
                    <a:pt x="7120" y="261"/>
                  </a:lnTo>
                  <a:lnTo>
                    <a:pt x="7115" y="231"/>
                  </a:lnTo>
                  <a:lnTo>
                    <a:pt x="7120" y="226"/>
                  </a:lnTo>
                  <a:lnTo>
                    <a:pt x="7174" y="229"/>
                  </a:lnTo>
                  <a:lnTo>
                    <a:pt x="7247" y="229"/>
                  </a:lnTo>
                  <a:lnTo>
                    <a:pt x="7357" y="226"/>
                  </a:lnTo>
                  <a:lnTo>
                    <a:pt x="7362" y="231"/>
                  </a:lnTo>
                  <a:lnTo>
                    <a:pt x="7362" y="256"/>
                  </a:lnTo>
                  <a:lnTo>
                    <a:pt x="7301" y="266"/>
                  </a:lnTo>
                  <a:lnTo>
                    <a:pt x="7285" y="271"/>
                  </a:lnTo>
                  <a:lnTo>
                    <a:pt x="7277" y="277"/>
                  </a:lnTo>
                  <a:lnTo>
                    <a:pt x="7272" y="288"/>
                  </a:lnTo>
                  <a:lnTo>
                    <a:pt x="7270" y="302"/>
                  </a:lnTo>
                  <a:lnTo>
                    <a:pt x="7266" y="378"/>
                  </a:lnTo>
                  <a:lnTo>
                    <a:pt x="7264" y="465"/>
                  </a:lnTo>
                  <a:lnTo>
                    <a:pt x="7264" y="728"/>
                  </a:lnTo>
                  <a:lnTo>
                    <a:pt x="7264" y="880"/>
                  </a:lnTo>
                  <a:lnTo>
                    <a:pt x="7266" y="1030"/>
                  </a:lnTo>
                  <a:lnTo>
                    <a:pt x="7229" y="1019"/>
                  </a:lnTo>
                  <a:lnTo>
                    <a:pt x="7170" y="1006"/>
                  </a:lnTo>
                  <a:lnTo>
                    <a:pt x="7132" y="961"/>
                  </a:lnTo>
                  <a:lnTo>
                    <a:pt x="7013" y="817"/>
                  </a:lnTo>
                  <a:lnTo>
                    <a:pt x="6638" y="348"/>
                  </a:lnTo>
                  <a:lnTo>
                    <a:pt x="6638" y="772"/>
                  </a:lnTo>
                  <a:lnTo>
                    <a:pt x="6640" y="862"/>
                  </a:lnTo>
                  <a:lnTo>
                    <a:pt x="6642" y="915"/>
                  </a:lnTo>
                  <a:lnTo>
                    <a:pt x="6644" y="941"/>
                  </a:lnTo>
                  <a:lnTo>
                    <a:pt x="6652" y="961"/>
                  </a:lnTo>
                  <a:lnTo>
                    <a:pt x="6659" y="965"/>
                  </a:lnTo>
                  <a:lnTo>
                    <a:pt x="6671" y="970"/>
                  </a:lnTo>
                  <a:lnTo>
                    <a:pt x="6694" y="974"/>
                  </a:lnTo>
                  <a:lnTo>
                    <a:pt x="6732" y="975"/>
                  </a:lnTo>
                  <a:lnTo>
                    <a:pt x="6736" y="1006"/>
                  </a:lnTo>
                  <a:lnTo>
                    <a:pt x="6695" y="1007"/>
                  </a:lnTo>
                  <a:lnTo>
                    <a:pt x="6638" y="1006"/>
                  </a:lnTo>
                  <a:lnTo>
                    <a:pt x="6562" y="1007"/>
                  </a:lnTo>
                  <a:lnTo>
                    <a:pt x="6494" y="1010"/>
                  </a:lnTo>
                  <a:close/>
                  <a:moveTo>
                    <a:pt x="7691" y="277"/>
                  </a:moveTo>
                  <a:lnTo>
                    <a:pt x="7686" y="272"/>
                  </a:lnTo>
                  <a:lnTo>
                    <a:pt x="7686" y="248"/>
                  </a:lnTo>
                  <a:lnTo>
                    <a:pt x="7691" y="243"/>
                  </a:lnTo>
                  <a:lnTo>
                    <a:pt x="7848" y="218"/>
                  </a:lnTo>
                  <a:lnTo>
                    <a:pt x="7865" y="231"/>
                  </a:lnTo>
                  <a:lnTo>
                    <a:pt x="7880" y="247"/>
                  </a:lnTo>
                  <a:lnTo>
                    <a:pt x="7900" y="272"/>
                  </a:lnTo>
                  <a:lnTo>
                    <a:pt x="7926" y="313"/>
                  </a:lnTo>
                  <a:lnTo>
                    <a:pt x="7961" y="372"/>
                  </a:lnTo>
                  <a:lnTo>
                    <a:pt x="8004" y="448"/>
                  </a:lnTo>
                  <a:lnTo>
                    <a:pt x="8051" y="535"/>
                  </a:lnTo>
                  <a:lnTo>
                    <a:pt x="8095" y="621"/>
                  </a:lnTo>
                  <a:lnTo>
                    <a:pt x="8152" y="532"/>
                  </a:lnTo>
                  <a:lnTo>
                    <a:pt x="8215" y="426"/>
                  </a:lnTo>
                  <a:lnTo>
                    <a:pt x="8333" y="225"/>
                  </a:lnTo>
                  <a:lnTo>
                    <a:pt x="8375" y="228"/>
                  </a:lnTo>
                  <a:lnTo>
                    <a:pt x="8413" y="225"/>
                  </a:lnTo>
                  <a:lnTo>
                    <a:pt x="8418" y="240"/>
                  </a:lnTo>
                  <a:lnTo>
                    <a:pt x="8402" y="258"/>
                  </a:lnTo>
                  <a:lnTo>
                    <a:pt x="8382" y="283"/>
                  </a:lnTo>
                  <a:lnTo>
                    <a:pt x="8332" y="350"/>
                  </a:lnTo>
                  <a:lnTo>
                    <a:pt x="8281" y="421"/>
                  </a:lnTo>
                  <a:lnTo>
                    <a:pt x="8245" y="475"/>
                  </a:lnTo>
                  <a:lnTo>
                    <a:pt x="8176" y="589"/>
                  </a:lnTo>
                  <a:lnTo>
                    <a:pt x="8143" y="643"/>
                  </a:lnTo>
                  <a:lnTo>
                    <a:pt x="8130" y="670"/>
                  </a:lnTo>
                  <a:lnTo>
                    <a:pt x="8128" y="686"/>
                  </a:lnTo>
                  <a:lnTo>
                    <a:pt x="8126" y="704"/>
                  </a:lnTo>
                  <a:lnTo>
                    <a:pt x="8126" y="784"/>
                  </a:lnTo>
                  <a:lnTo>
                    <a:pt x="8126" y="868"/>
                  </a:lnTo>
                  <a:lnTo>
                    <a:pt x="8128" y="909"/>
                  </a:lnTo>
                  <a:lnTo>
                    <a:pt x="8130" y="935"/>
                  </a:lnTo>
                  <a:lnTo>
                    <a:pt x="8134" y="951"/>
                  </a:lnTo>
                  <a:lnTo>
                    <a:pt x="8138" y="959"/>
                  </a:lnTo>
                  <a:lnTo>
                    <a:pt x="8147" y="965"/>
                  </a:lnTo>
                  <a:lnTo>
                    <a:pt x="8159" y="969"/>
                  </a:lnTo>
                  <a:lnTo>
                    <a:pt x="8184" y="973"/>
                  </a:lnTo>
                  <a:lnTo>
                    <a:pt x="8232" y="975"/>
                  </a:lnTo>
                  <a:lnTo>
                    <a:pt x="8237" y="1006"/>
                  </a:lnTo>
                  <a:lnTo>
                    <a:pt x="8135" y="1007"/>
                  </a:lnTo>
                  <a:lnTo>
                    <a:pt x="8074" y="1006"/>
                  </a:lnTo>
                  <a:lnTo>
                    <a:pt x="7915" y="1011"/>
                  </a:lnTo>
                  <a:lnTo>
                    <a:pt x="7910" y="979"/>
                  </a:lnTo>
                  <a:lnTo>
                    <a:pt x="7984" y="970"/>
                  </a:lnTo>
                  <a:lnTo>
                    <a:pt x="7998" y="967"/>
                  </a:lnTo>
                  <a:lnTo>
                    <a:pt x="8006" y="962"/>
                  </a:lnTo>
                  <a:lnTo>
                    <a:pt x="8011" y="953"/>
                  </a:lnTo>
                  <a:lnTo>
                    <a:pt x="8016" y="941"/>
                  </a:lnTo>
                  <a:lnTo>
                    <a:pt x="8018" y="917"/>
                  </a:lnTo>
                  <a:lnTo>
                    <a:pt x="8020" y="879"/>
                  </a:lnTo>
                  <a:lnTo>
                    <a:pt x="8021" y="784"/>
                  </a:lnTo>
                  <a:lnTo>
                    <a:pt x="8021" y="679"/>
                  </a:lnTo>
                  <a:lnTo>
                    <a:pt x="7994" y="628"/>
                  </a:lnTo>
                  <a:lnTo>
                    <a:pt x="7939" y="536"/>
                  </a:lnTo>
                  <a:lnTo>
                    <a:pt x="7890" y="457"/>
                  </a:lnTo>
                  <a:lnTo>
                    <a:pt x="7832" y="369"/>
                  </a:lnTo>
                  <a:lnTo>
                    <a:pt x="7801" y="327"/>
                  </a:lnTo>
                  <a:lnTo>
                    <a:pt x="7777" y="301"/>
                  </a:lnTo>
                  <a:lnTo>
                    <a:pt x="7760" y="286"/>
                  </a:lnTo>
                  <a:lnTo>
                    <a:pt x="7747" y="280"/>
                  </a:lnTo>
                  <a:lnTo>
                    <a:pt x="7728" y="278"/>
                  </a:lnTo>
                  <a:lnTo>
                    <a:pt x="7691" y="277"/>
                  </a:lnTo>
                  <a:close/>
                  <a:moveTo>
                    <a:pt x="8459" y="229"/>
                  </a:moveTo>
                  <a:lnTo>
                    <a:pt x="8622" y="229"/>
                  </a:lnTo>
                  <a:lnTo>
                    <a:pt x="8780" y="225"/>
                  </a:lnTo>
                  <a:lnTo>
                    <a:pt x="8785" y="256"/>
                  </a:lnTo>
                  <a:lnTo>
                    <a:pt x="8748" y="261"/>
                  </a:lnTo>
                  <a:lnTo>
                    <a:pt x="8722" y="264"/>
                  </a:lnTo>
                  <a:lnTo>
                    <a:pt x="8712" y="265"/>
                  </a:lnTo>
                  <a:lnTo>
                    <a:pt x="8704" y="267"/>
                  </a:lnTo>
                  <a:lnTo>
                    <a:pt x="8692" y="272"/>
                  </a:lnTo>
                  <a:lnTo>
                    <a:pt x="8684" y="282"/>
                  </a:lnTo>
                  <a:lnTo>
                    <a:pt x="8680" y="301"/>
                  </a:lnTo>
                  <a:lnTo>
                    <a:pt x="8677" y="327"/>
                  </a:lnTo>
                  <a:lnTo>
                    <a:pt x="8676" y="362"/>
                  </a:lnTo>
                  <a:lnTo>
                    <a:pt x="8675" y="490"/>
                  </a:lnTo>
                  <a:lnTo>
                    <a:pt x="8675" y="734"/>
                  </a:lnTo>
                  <a:lnTo>
                    <a:pt x="8676" y="862"/>
                  </a:lnTo>
                  <a:lnTo>
                    <a:pt x="8680" y="958"/>
                  </a:lnTo>
                  <a:lnTo>
                    <a:pt x="8792" y="958"/>
                  </a:lnTo>
                  <a:lnTo>
                    <a:pt x="8901" y="957"/>
                  </a:lnTo>
                  <a:lnTo>
                    <a:pt x="8960" y="955"/>
                  </a:lnTo>
                  <a:lnTo>
                    <a:pt x="8977" y="952"/>
                  </a:lnTo>
                  <a:lnTo>
                    <a:pt x="8993" y="950"/>
                  </a:lnTo>
                  <a:lnTo>
                    <a:pt x="9009" y="945"/>
                  </a:lnTo>
                  <a:lnTo>
                    <a:pt x="9025" y="939"/>
                  </a:lnTo>
                  <a:lnTo>
                    <a:pt x="9042" y="875"/>
                  </a:lnTo>
                  <a:lnTo>
                    <a:pt x="9054" y="818"/>
                  </a:lnTo>
                  <a:lnTo>
                    <a:pt x="9059" y="813"/>
                  </a:lnTo>
                  <a:lnTo>
                    <a:pt x="9086" y="813"/>
                  </a:lnTo>
                  <a:lnTo>
                    <a:pt x="9085" y="850"/>
                  </a:lnTo>
                  <a:lnTo>
                    <a:pt x="9081" y="903"/>
                  </a:lnTo>
                  <a:lnTo>
                    <a:pt x="9078" y="961"/>
                  </a:lnTo>
                  <a:lnTo>
                    <a:pt x="9077" y="1006"/>
                  </a:lnTo>
                  <a:lnTo>
                    <a:pt x="8951" y="1007"/>
                  </a:lnTo>
                  <a:lnTo>
                    <a:pt x="8796" y="1007"/>
                  </a:lnTo>
                  <a:lnTo>
                    <a:pt x="8634" y="1006"/>
                  </a:lnTo>
                  <a:lnTo>
                    <a:pt x="8579" y="1007"/>
                  </a:lnTo>
                  <a:lnTo>
                    <a:pt x="8521" y="1011"/>
                  </a:lnTo>
                  <a:lnTo>
                    <a:pt x="8516" y="988"/>
                  </a:lnTo>
                  <a:lnTo>
                    <a:pt x="8521" y="982"/>
                  </a:lnTo>
                  <a:lnTo>
                    <a:pt x="8548" y="969"/>
                  </a:lnTo>
                  <a:lnTo>
                    <a:pt x="8558" y="961"/>
                  </a:lnTo>
                  <a:lnTo>
                    <a:pt x="8562" y="941"/>
                  </a:lnTo>
                  <a:lnTo>
                    <a:pt x="8566" y="890"/>
                  </a:lnTo>
                  <a:lnTo>
                    <a:pt x="8568" y="815"/>
                  </a:lnTo>
                  <a:lnTo>
                    <a:pt x="8569" y="727"/>
                  </a:lnTo>
                  <a:lnTo>
                    <a:pt x="8569" y="490"/>
                  </a:lnTo>
                  <a:lnTo>
                    <a:pt x="8568" y="382"/>
                  </a:lnTo>
                  <a:lnTo>
                    <a:pt x="8567" y="330"/>
                  </a:lnTo>
                  <a:lnTo>
                    <a:pt x="8566" y="301"/>
                  </a:lnTo>
                  <a:lnTo>
                    <a:pt x="8562" y="285"/>
                  </a:lnTo>
                  <a:lnTo>
                    <a:pt x="8557" y="277"/>
                  </a:lnTo>
                  <a:lnTo>
                    <a:pt x="8550" y="271"/>
                  </a:lnTo>
                  <a:lnTo>
                    <a:pt x="8537" y="266"/>
                  </a:lnTo>
                  <a:lnTo>
                    <a:pt x="8512" y="262"/>
                  </a:lnTo>
                  <a:lnTo>
                    <a:pt x="8464" y="260"/>
                  </a:lnTo>
                  <a:lnTo>
                    <a:pt x="8459" y="229"/>
                  </a:lnTo>
                  <a:close/>
                  <a:moveTo>
                    <a:pt x="9163" y="225"/>
                  </a:moveTo>
                  <a:lnTo>
                    <a:pt x="9233" y="228"/>
                  </a:lnTo>
                  <a:lnTo>
                    <a:pt x="9321" y="229"/>
                  </a:lnTo>
                  <a:lnTo>
                    <a:pt x="9481" y="225"/>
                  </a:lnTo>
                  <a:lnTo>
                    <a:pt x="9485" y="256"/>
                  </a:lnTo>
                  <a:lnTo>
                    <a:pt x="9447" y="261"/>
                  </a:lnTo>
                  <a:lnTo>
                    <a:pt x="9422" y="264"/>
                  </a:lnTo>
                  <a:lnTo>
                    <a:pt x="9413" y="265"/>
                  </a:lnTo>
                  <a:lnTo>
                    <a:pt x="9404" y="267"/>
                  </a:lnTo>
                  <a:lnTo>
                    <a:pt x="9391" y="272"/>
                  </a:lnTo>
                  <a:lnTo>
                    <a:pt x="9384" y="282"/>
                  </a:lnTo>
                  <a:lnTo>
                    <a:pt x="9379" y="301"/>
                  </a:lnTo>
                  <a:lnTo>
                    <a:pt x="9377" y="327"/>
                  </a:lnTo>
                  <a:lnTo>
                    <a:pt x="9377" y="362"/>
                  </a:lnTo>
                  <a:lnTo>
                    <a:pt x="9375" y="490"/>
                  </a:lnTo>
                  <a:lnTo>
                    <a:pt x="9375" y="746"/>
                  </a:lnTo>
                  <a:lnTo>
                    <a:pt x="9375" y="854"/>
                  </a:lnTo>
                  <a:lnTo>
                    <a:pt x="9377" y="905"/>
                  </a:lnTo>
                  <a:lnTo>
                    <a:pt x="9379" y="934"/>
                  </a:lnTo>
                  <a:lnTo>
                    <a:pt x="9383" y="950"/>
                  </a:lnTo>
                  <a:lnTo>
                    <a:pt x="9387" y="959"/>
                  </a:lnTo>
                  <a:lnTo>
                    <a:pt x="9395" y="964"/>
                  </a:lnTo>
                  <a:lnTo>
                    <a:pt x="9407" y="969"/>
                  </a:lnTo>
                  <a:lnTo>
                    <a:pt x="9433" y="973"/>
                  </a:lnTo>
                  <a:lnTo>
                    <a:pt x="9481" y="975"/>
                  </a:lnTo>
                  <a:lnTo>
                    <a:pt x="9485" y="1006"/>
                  </a:lnTo>
                  <a:lnTo>
                    <a:pt x="9384" y="1007"/>
                  </a:lnTo>
                  <a:lnTo>
                    <a:pt x="9321" y="1006"/>
                  </a:lnTo>
                  <a:lnTo>
                    <a:pt x="9163" y="1011"/>
                  </a:lnTo>
                  <a:lnTo>
                    <a:pt x="9159" y="979"/>
                  </a:lnTo>
                  <a:lnTo>
                    <a:pt x="9233" y="970"/>
                  </a:lnTo>
                  <a:lnTo>
                    <a:pt x="9247" y="967"/>
                  </a:lnTo>
                  <a:lnTo>
                    <a:pt x="9255" y="962"/>
                  </a:lnTo>
                  <a:lnTo>
                    <a:pt x="9258" y="958"/>
                  </a:lnTo>
                  <a:lnTo>
                    <a:pt x="9260" y="953"/>
                  </a:lnTo>
                  <a:lnTo>
                    <a:pt x="9265" y="939"/>
                  </a:lnTo>
                  <a:lnTo>
                    <a:pt x="9267" y="911"/>
                  </a:lnTo>
                  <a:lnTo>
                    <a:pt x="9269" y="862"/>
                  </a:lnTo>
                  <a:lnTo>
                    <a:pt x="9270" y="746"/>
                  </a:lnTo>
                  <a:lnTo>
                    <a:pt x="9270" y="490"/>
                  </a:lnTo>
                  <a:lnTo>
                    <a:pt x="9269" y="382"/>
                  </a:lnTo>
                  <a:lnTo>
                    <a:pt x="9267" y="330"/>
                  </a:lnTo>
                  <a:lnTo>
                    <a:pt x="9265" y="301"/>
                  </a:lnTo>
                  <a:lnTo>
                    <a:pt x="9261" y="285"/>
                  </a:lnTo>
                  <a:lnTo>
                    <a:pt x="9258" y="277"/>
                  </a:lnTo>
                  <a:lnTo>
                    <a:pt x="9249" y="271"/>
                  </a:lnTo>
                  <a:lnTo>
                    <a:pt x="9237" y="266"/>
                  </a:lnTo>
                  <a:lnTo>
                    <a:pt x="9211" y="262"/>
                  </a:lnTo>
                  <a:lnTo>
                    <a:pt x="9163" y="260"/>
                  </a:lnTo>
                  <a:lnTo>
                    <a:pt x="9159" y="229"/>
                  </a:lnTo>
                  <a:lnTo>
                    <a:pt x="9163" y="225"/>
                  </a:lnTo>
                  <a:close/>
                  <a:moveTo>
                    <a:pt x="9540" y="626"/>
                  </a:moveTo>
                  <a:lnTo>
                    <a:pt x="9541" y="585"/>
                  </a:lnTo>
                  <a:lnTo>
                    <a:pt x="9546" y="546"/>
                  </a:lnTo>
                  <a:lnTo>
                    <a:pt x="9553" y="507"/>
                  </a:lnTo>
                  <a:lnTo>
                    <a:pt x="9563" y="470"/>
                  </a:lnTo>
                  <a:lnTo>
                    <a:pt x="9570" y="453"/>
                  </a:lnTo>
                  <a:lnTo>
                    <a:pt x="9577" y="435"/>
                  </a:lnTo>
                  <a:lnTo>
                    <a:pt x="9585" y="418"/>
                  </a:lnTo>
                  <a:lnTo>
                    <a:pt x="9595" y="402"/>
                  </a:lnTo>
                  <a:lnTo>
                    <a:pt x="9618" y="369"/>
                  </a:lnTo>
                  <a:lnTo>
                    <a:pt x="9644" y="337"/>
                  </a:lnTo>
                  <a:lnTo>
                    <a:pt x="9659" y="322"/>
                  </a:lnTo>
                  <a:lnTo>
                    <a:pt x="9674" y="308"/>
                  </a:lnTo>
                  <a:lnTo>
                    <a:pt x="9690" y="296"/>
                  </a:lnTo>
                  <a:lnTo>
                    <a:pt x="9708" y="283"/>
                  </a:lnTo>
                  <a:lnTo>
                    <a:pt x="9744" y="261"/>
                  </a:lnTo>
                  <a:lnTo>
                    <a:pt x="9762" y="252"/>
                  </a:lnTo>
                  <a:lnTo>
                    <a:pt x="9782" y="243"/>
                  </a:lnTo>
                  <a:lnTo>
                    <a:pt x="9803" y="235"/>
                  </a:lnTo>
                  <a:lnTo>
                    <a:pt x="9824" y="228"/>
                  </a:lnTo>
                  <a:lnTo>
                    <a:pt x="9869" y="218"/>
                  </a:lnTo>
                  <a:lnTo>
                    <a:pt x="9915" y="211"/>
                  </a:lnTo>
                  <a:lnTo>
                    <a:pt x="9965" y="210"/>
                  </a:lnTo>
                  <a:lnTo>
                    <a:pt x="10010" y="211"/>
                  </a:lnTo>
                  <a:lnTo>
                    <a:pt x="10055" y="216"/>
                  </a:lnTo>
                  <a:lnTo>
                    <a:pt x="10095" y="224"/>
                  </a:lnTo>
                  <a:lnTo>
                    <a:pt x="10134" y="235"/>
                  </a:lnTo>
                  <a:lnTo>
                    <a:pt x="10171" y="249"/>
                  </a:lnTo>
                  <a:lnTo>
                    <a:pt x="10188" y="258"/>
                  </a:lnTo>
                  <a:lnTo>
                    <a:pt x="10205" y="267"/>
                  </a:lnTo>
                  <a:lnTo>
                    <a:pt x="10236" y="288"/>
                  </a:lnTo>
                  <a:lnTo>
                    <a:pt x="10266" y="312"/>
                  </a:lnTo>
                  <a:lnTo>
                    <a:pt x="10291" y="339"/>
                  </a:lnTo>
                  <a:lnTo>
                    <a:pt x="10314" y="368"/>
                  </a:lnTo>
                  <a:lnTo>
                    <a:pt x="10333" y="399"/>
                  </a:lnTo>
                  <a:lnTo>
                    <a:pt x="10349" y="433"/>
                  </a:lnTo>
                  <a:lnTo>
                    <a:pt x="10362" y="470"/>
                  </a:lnTo>
                  <a:lnTo>
                    <a:pt x="10370" y="508"/>
                  </a:lnTo>
                  <a:lnTo>
                    <a:pt x="10375" y="549"/>
                  </a:lnTo>
                  <a:lnTo>
                    <a:pt x="10377" y="592"/>
                  </a:lnTo>
                  <a:lnTo>
                    <a:pt x="10374" y="653"/>
                  </a:lnTo>
                  <a:lnTo>
                    <a:pt x="10369" y="682"/>
                  </a:lnTo>
                  <a:lnTo>
                    <a:pt x="10363" y="711"/>
                  </a:lnTo>
                  <a:lnTo>
                    <a:pt x="10346" y="765"/>
                  </a:lnTo>
                  <a:lnTo>
                    <a:pt x="10335" y="791"/>
                  </a:lnTo>
                  <a:lnTo>
                    <a:pt x="10322" y="817"/>
                  </a:lnTo>
                  <a:lnTo>
                    <a:pt x="10292" y="863"/>
                  </a:lnTo>
                  <a:lnTo>
                    <a:pt x="10274" y="885"/>
                  </a:lnTo>
                  <a:lnTo>
                    <a:pt x="10256" y="905"/>
                  </a:lnTo>
                  <a:lnTo>
                    <a:pt x="10236" y="923"/>
                  </a:lnTo>
                  <a:lnTo>
                    <a:pt x="10213" y="941"/>
                  </a:lnTo>
                  <a:lnTo>
                    <a:pt x="10190" y="957"/>
                  </a:lnTo>
                  <a:lnTo>
                    <a:pt x="10165" y="971"/>
                  </a:lnTo>
                  <a:lnTo>
                    <a:pt x="10140" y="985"/>
                  </a:lnTo>
                  <a:lnTo>
                    <a:pt x="10112" y="995"/>
                  </a:lnTo>
                  <a:lnTo>
                    <a:pt x="10086" y="1005"/>
                  </a:lnTo>
                  <a:lnTo>
                    <a:pt x="10057" y="1013"/>
                  </a:lnTo>
                  <a:lnTo>
                    <a:pt x="10028" y="1019"/>
                  </a:lnTo>
                  <a:lnTo>
                    <a:pt x="9998" y="1023"/>
                  </a:lnTo>
                  <a:lnTo>
                    <a:pt x="9936" y="1027"/>
                  </a:lnTo>
                  <a:lnTo>
                    <a:pt x="9891" y="1025"/>
                  </a:lnTo>
                  <a:lnTo>
                    <a:pt x="9849" y="1019"/>
                  </a:lnTo>
                  <a:lnTo>
                    <a:pt x="9809" y="1010"/>
                  </a:lnTo>
                  <a:lnTo>
                    <a:pt x="9770" y="997"/>
                  </a:lnTo>
                  <a:lnTo>
                    <a:pt x="9733" y="980"/>
                  </a:lnTo>
                  <a:lnTo>
                    <a:pt x="9699" y="959"/>
                  </a:lnTo>
                  <a:lnTo>
                    <a:pt x="9669" y="935"/>
                  </a:lnTo>
                  <a:lnTo>
                    <a:pt x="9641" y="907"/>
                  </a:lnTo>
                  <a:lnTo>
                    <a:pt x="9615" y="875"/>
                  </a:lnTo>
                  <a:lnTo>
                    <a:pt x="9595" y="843"/>
                  </a:lnTo>
                  <a:lnTo>
                    <a:pt x="9577" y="807"/>
                  </a:lnTo>
                  <a:lnTo>
                    <a:pt x="9564" y="769"/>
                  </a:lnTo>
                  <a:lnTo>
                    <a:pt x="9553" y="730"/>
                  </a:lnTo>
                  <a:lnTo>
                    <a:pt x="9546" y="693"/>
                  </a:lnTo>
                  <a:lnTo>
                    <a:pt x="9541" y="658"/>
                  </a:lnTo>
                  <a:lnTo>
                    <a:pt x="9540" y="626"/>
                  </a:lnTo>
                  <a:close/>
                  <a:moveTo>
                    <a:pt x="9654" y="589"/>
                  </a:moveTo>
                  <a:lnTo>
                    <a:pt x="9656" y="623"/>
                  </a:lnTo>
                  <a:lnTo>
                    <a:pt x="9660" y="658"/>
                  </a:lnTo>
                  <a:lnTo>
                    <a:pt x="9667" y="695"/>
                  </a:lnTo>
                  <a:lnTo>
                    <a:pt x="9677" y="734"/>
                  </a:lnTo>
                  <a:lnTo>
                    <a:pt x="9689" y="771"/>
                  </a:lnTo>
                  <a:lnTo>
                    <a:pt x="9703" y="806"/>
                  </a:lnTo>
                  <a:lnTo>
                    <a:pt x="9721" y="838"/>
                  </a:lnTo>
                  <a:lnTo>
                    <a:pt x="9741" y="867"/>
                  </a:lnTo>
                  <a:lnTo>
                    <a:pt x="9764" y="893"/>
                  </a:lnTo>
                  <a:lnTo>
                    <a:pt x="9788" y="916"/>
                  </a:lnTo>
                  <a:lnTo>
                    <a:pt x="9815" y="934"/>
                  </a:lnTo>
                  <a:lnTo>
                    <a:pt x="9842" y="950"/>
                  </a:lnTo>
                  <a:lnTo>
                    <a:pt x="9871" y="962"/>
                  </a:lnTo>
                  <a:lnTo>
                    <a:pt x="9902" y="970"/>
                  </a:lnTo>
                  <a:lnTo>
                    <a:pt x="9936" y="975"/>
                  </a:lnTo>
                  <a:lnTo>
                    <a:pt x="9971" y="977"/>
                  </a:lnTo>
                  <a:lnTo>
                    <a:pt x="10013" y="975"/>
                  </a:lnTo>
                  <a:lnTo>
                    <a:pt x="10052" y="968"/>
                  </a:lnTo>
                  <a:lnTo>
                    <a:pt x="10089" y="955"/>
                  </a:lnTo>
                  <a:lnTo>
                    <a:pt x="10124" y="938"/>
                  </a:lnTo>
                  <a:lnTo>
                    <a:pt x="10140" y="927"/>
                  </a:lnTo>
                  <a:lnTo>
                    <a:pt x="10155" y="915"/>
                  </a:lnTo>
                  <a:lnTo>
                    <a:pt x="10183" y="887"/>
                  </a:lnTo>
                  <a:lnTo>
                    <a:pt x="10206" y="855"/>
                  </a:lnTo>
                  <a:lnTo>
                    <a:pt x="10225" y="815"/>
                  </a:lnTo>
                  <a:lnTo>
                    <a:pt x="10241" y="773"/>
                  </a:lnTo>
                  <a:lnTo>
                    <a:pt x="10247" y="751"/>
                  </a:lnTo>
                  <a:lnTo>
                    <a:pt x="10251" y="728"/>
                  </a:lnTo>
                  <a:lnTo>
                    <a:pt x="10259" y="681"/>
                  </a:lnTo>
                  <a:lnTo>
                    <a:pt x="10260" y="631"/>
                  </a:lnTo>
                  <a:lnTo>
                    <a:pt x="10257" y="576"/>
                  </a:lnTo>
                  <a:lnTo>
                    <a:pt x="10255" y="549"/>
                  </a:lnTo>
                  <a:lnTo>
                    <a:pt x="10250" y="524"/>
                  </a:lnTo>
                  <a:lnTo>
                    <a:pt x="10238" y="475"/>
                  </a:lnTo>
                  <a:lnTo>
                    <a:pt x="10220" y="428"/>
                  </a:lnTo>
                  <a:lnTo>
                    <a:pt x="10199" y="386"/>
                  </a:lnTo>
                  <a:lnTo>
                    <a:pt x="10185" y="368"/>
                  </a:lnTo>
                  <a:lnTo>
                    <a:pt x="10172" y="350"/>
                  </a:lnTo>
                  <a:lnTo>
                    <a:pt x="10142" y="321"/>
                  </a:lnTo>
                  <a:lnTo>
                    <a:pt x="10107" y="297"/>
                  </a:lnTo>
                  <a:lnTo>
                    <a:pt x="10069" y="279"/>
                  </a:lnTo>
                  <a:lnTo>
                    <a:pt x="10029" y="266"/>
                  </a:lnTo>
                  <a:lnTo>
                    <a:pt x="10009" y="262"/>
                  </a:lnTo>
                  <a:lnTo>
                    <a:pt x="9987" y="259"/>
                  </a:lnTo>
                  <a:lnTo>
                    <a:pt x="9944" y="256"/>
                  </a:lnTo>
                  <a:lnTo>
                    <a:pt x="9911" y="258"/>
                  </a:lnTo>
                  <a:lnTo>
                    <a:pt x="9881" y="261"/>
                  </a:lnTo>
                  <a:lnTo>
                    <a:pt x="9851" y="268"/>
                  </a:lnTo>
                  <a:lnTo>
                    <a:pt x="9823" y="277"/>
                  </a:lnTo>
                  <a:lnTo>
                    <a:pt x="9798" y="289"/>
                  </a:lnTo>
                  <a:lnTo>
                    <a:pt x="9774" y="303"/>
                  </a:lnTo>
                  <a:lnTo>
                    <a:pt x="9752" y="321"/>
                  </a:lnTo>
                  <a:lnTo>
                    <a:pt x="9732" y="340"/>
                  </a:lnTo>
                  <a:lnTo>
                    <a:pt x="9714" y="363"/>
                  </a:lnTo>
                  <a:lnTo>
                    <a:pt x="9698" y="387"/>
                  </a:lnTo>
                  <a:lnTo>
                    <a:pt x="9685" y="415"/>
                  </a:lnTo>
                  <a:lnTo>
                    <a:pt x="9674" y="445"/>
                  </a:lnTo>
                  <a:lnTo>
                    <a:pt x="9666" y="477"/>
                  </a:lnTo>
                  <a:lnTo>
                    <a:pt x="9660" y="512"/>
                  </a:lnTo>
                  <a:lnTo>
                    <a:pt x="9655" y="549"/>
                  </a:lnTo>
                  <a:lnTo>
                    <a:pt x="9654" y="589"/>
                  </a:lnTo>
                  <a:close/>
                  <a:moveTo>
                    <a:pt x="10436" y="225"/>
                  </a:moveTo>
                  <a:lnTo>
                    <a:pt x="10614" y="229"/>
                  </a:lnTo>
                  <a:lnTo>
                    <a:pt x="10730" y="226"/>
                  </a:lnTo>
                  <a:lnTo>
                    <a:pt x="10815" y="224"/>
                  </a:lnTo>
                  <a:lnTo>
                    <a:pt x="10853" y="225"/>
                  </a:lnTo>
                  <a:lnTo>
                    <a:pt x="10886" y="229"/>
                  </a:lnTo>
                  <a:lnTo>
                    <a:pt x="10916" y="234"/>
                  </a:lnTo>
                  <a:lnTo>
                    <a:pt x="10944" y="241"/>
                  </a:lnTo>
                  <a:lnTo>
                    <a:pt x="10968" y="250"/>
                  </a:lnTo>
                  <a:lnTo>
                    <a:pt x="10989" y="262"/>
                  </a:lnTo>
                  <a:lnTo>
                    <a:pt x="11010" y="279"/>
                  </a:lnTo>
                  <a:lnTo>
                    <a:pt x="11028" y="298"/>
                  </a:lnTo>
                  <a:lnTo>
                    <a:pt x="11035" y="310"/>
                  </a:lnTo>
                  <a:lnTo>
                    <a:pt x="11042" y="321"/>
                  </a:lnTo>
                  <a:lnTo>
                    <a:pt x="11052" y="346"/>
                  </a:lnTo>
                  <a:lnTo>
                    <a:pt x="11059" y="373"/>
                  </a:lnTo>
                  <a:lnTo>
                    <a:pt x="11060" y="402"/>
                  </a:lnTo>
                  <a:lnTo>
                    <a:pt x="11059" y="427"/>
                  </a:lnTo>
                  <a:lnTo>
                    <a:pt x="11054" y="451"/>
                  </a:lnTo>
                  <a:lnTo>
                    <a:pt x="11047" y="475"/>
                  </a:lnTo>
                  <a:lnTo>
                    <a:pt x="11037" y="498"/>
                  </a:lnTo>
                  <a:lnTo>
                    <a:pt x="11024" y="520"/>
                  </a:lnTo>
                  <a:lnTo>
                    <a:pt x="11010" y="541"/>
                  </a:lnTo>
                  <a:lnTo>
                    <a:pt x="10992" y="560"/>
                  </a:lnTo>
                  <a:lnTo>
                    <a:pt x="10973" y="577"/>
                  </a:lnTo>
                  <a:lnTo>
                    <a:pt x="10952" y="592"/>
                  </a:lnTo>
                  <a:lnTo>
                    <a:pt x="10931" y="605"/>
                  </a:lnTo>
                  <a:lnTo>
                    <a:pt x="10910" y="616"/>
                  </a:lnTo>
                  <a:lnTo>
                    <a:pt x="10889" y="623"/>
                  </a:lnTo>
                  <a:lnTo>
                    <a:pt x="10845" y="634"/>
                  </a:lnTo>
                  <a:lnTo>
                    <a:pt x="10800" y="638"/>
                  </a:lnTo>
                  <a:lnTo>
                    <a:pt x="10764" y="637"/>
                  </a:lnTo>
                  <a:lnTo>
                    <a:pt x="10723" y="631"/>
                  </a:lnTo>
                  <a:lnTo>
                    <a:pt x="10715" y="597"/>
                  </a:lnTo>
                  <a:lnTo>
                    <a:pt x="10719" y="591"/>
                  </a:lnTo>
                  <a:lnTo>
                    <a:pt x="10757" y="598"/>
                  </a:lnTo>
                  <a:lnTo>
                    <a:pt x="10787" y="601"/>
                  </a:lnTo>
                  <a:lnTo>
                    <a:pt x="10821" y="597"/>
                  </a:lnTo>
                  <a:lnTo>
                    <a:pt x="10851" y="589"/>
                  </a:lnTo>
                  <a:lnTo>
                    <a:pt x="10866" y="582"/>
                  </a:lnTo>
                  <a:lnTo>
                    <a:pt x="10879" y="573"/>
                  </a:lnTo>
                  <a:lnTo>
                    <a:pt x="10903" y="553"/>
                  </a:lnTo>
                  <a:lnTo>
                    <a:pt x="10922" y="528"/>
                  </a:lnTo>
                  <a:lnTo>
                    <a:pt x="10929" y="513"/>
                  </a:lnTo>
                  <a:lnTo>
                    <a:pt x="10937" y="498"/>
                  </a:lnTo>
                  <a:lnTo>
                    <a:pt x="10944" y="465"/>
                  </a:lnTo>
                  <a:lnTo>
                    <a:pt x="10946" y="448"/>
                  </a:lnTo>
                  <a:lnTo>
                    <a:pt x="10947" y="430"/>
                  </a:lnTo>
                  <a:lnTo>
                    <a:pt x="10944" y="394"/>
                  </a:lnTo>
                  <a:lnTo>
                    <a:pt x="10935" y="362"/>
                  </a:lnTo>
                  <a:lnTo>
                    <a:pt x="10929" y="348"/>
                  </a:lnTo>
                  <a:lnTo>
                    <a:pt x="10921" y="334"/>
                  </a:lnTo>
                  <a:lnTo>
                    <a:pt x="10913" y="321"/>
                  </a:lnTo>
                  <a:lnTo>
                    <a:pt x="10902" y="310"/>
                  </a:lnTo>
                  <a:lnTo>
                    <a:pt x="10890" y="300"/>
                  </a:lnTo>
                  <a:lnTo>
                    <a:pt x="10875" y="290"/>
                  </a:lnTo>
                  <a:lnTo>
                    <a:pt x="10861" y="283"/>
                  </a:lnTo>
                  <a:lnTo>
                    <a:pt x="10844" y="277"/>
                  </a:lnTo>
                  <a:lnTo>
                    <a:pt x="10807" y="268"/>
                  </a:lnTo>
                  <a:lnTo>
                    <a:pt x="10785" y="266"/>
                  </a:lnTo>
                  <a:lnTo>
                    <a:pt x="10764" y="265"/>
                  </a:lnTo>
                  <a:lnTo>
                    <a:pt x="10737" y="266"/>
                  </a:lnTo>
                  <a:lnTo>
                    <a:pt x="10711" y="270"/>
                  </a:lnTo>
                  <a:lnTo>
                    <a:pt x="10652" y="284"/>
                  </a:lnTo>
                  <a:lnTo>
                    <a:pt x="10649" y="357"/>
                  </a:lnTo>
                  <a:lnTo>
                    <a:pt x="10647" y="490"/>
                  </a:lnTo>
                  <a:lnTo>
                    <a:pt x="10647" y="746"/>
                  </a:lnTo>
                  <a:lnTo>
                    <a:pt x="10649" y="854"/>
                  </a:lnTo>
                  <a:lnTo>
                    <a:pt x="10650" y="905"/>
                  </a:lnTo>
                  <a:lnTo>
                    <a:pt x="10651" y="934"/>
                  </a:lnTo>
                  <a:lnTo>
                    <a:pt x="10655" y="950"/>
                  </a:lnTo>
                  <a:lnTo>
                    <a:pt x="10659" y="959"/>
                  </a:lnTo>
                  <a:lnTo>
                    <a:pt x="10668" y="964"/>
                  </a:lnTo>
                  <a:lnTo>
                    <a:pt x="10680" y="969"/>
                  </a:lnTo>
                  <a:lnTo>
                    <a:pt x="10706" y="973"/>
                  </a:lnTo>
                  <a:lnTo>
                    <a:pt x="10753" y="975"/>
                  </a:lnTo>
                  <a:lnTo>
                    <a:pt x="10758" y="1006"/>
                  </a:lnTo>
                  <a:lnTo>
                    <a:pt x="10595" y="1006"/>
                  </a:lnTo>
                  <a:lnTo>
                    <a:pt x="10436" y="1011"/>
                  </a:lnTo>
                  <a:lnTo>
                    <a:pt x="10431" y="979"/>
                  </a:lnTo>
                  <a:lnTo>
                    <a:pt x="10505" y="970"/>
                  </a:lnTo>
                  <a:lnTo>
                    <a:pt x="10519" y="967"/>
                  </a:lnTo>
                  <a:lnTo>
                    <a:pt x="10527" y="962"/>
                  </a:lnTo>
                  <a:lnTo>
                    <a:pt x="10531" y="958"/>
                  </a:lnTo>
                  <a:lnTo>
                    <a:pt x="10533" y="953"/>
                  </a:lnTo>
                  <a:lnTo>
                    <a:pt x="10537" y="939"/>
                  </a:lnTo>
                  <a:lnTo>
                    <a:pt x="10541" y="911"/>
                  </a:lnTo>
                  <a:lnTo>
                    <a:pt x="10542" y="862"/>
                  </a:lnTo>
                  <a:lnTo>
                    <a:pt x="10542" y="746"/>
                  </a:lnTo>
                  <a:lnTo>
                    <a:pt x="10542" y="490"/>
                  </a:lnTo>
                  <a:lnTo>
                    <a:pt x="10541" y="382"/>
                  </a:lnTo>
                  <a:lnTo>
                    <a:pt x="10539" y="330"/>
                  </a:lnTo>
                  <a:lnTo>
                    <a:pt x="10538" y="301"/>
                  </a:lnTo>
                  <a:lnTo>
                    <a:pt x="10535" y="285"/>
                  </a:lnTo>
                  <a:lnTo>
                    <a:pt x="10530" y="277"/>
                  </a:lnTo>
                  <a:lnTo>
                    <a:pt x="10523" y="271"/>
                  </a:lnTo>
                  <a:lnTo>
                    <a:pt x="10509" y="266"/>
                  </a:lnTo>
                  <a:lnTo>
                    <a:pt x="10484" y="262"/>
                  </a:lnTo>
                  <a:lnTo>
                    <a:pt x="10436" y="260"/>
                  </a:lnTo>
                  <a:lnTo>
                    <a:pt x="10431" y="229"/>
                  </a:lnTo>
                  <a:lnTo>
                    <a:pt x="10436" y="225"/>
                  </a:lnTo>
                  <a:close/>
                  <a:moveTo>
                    <a:pt x="11121" y="225"/>
                  </a:moveTo>
                  <a:lnTo>
                    <a:pt x="11190" y="228"/>
                  </a:lnTo>
                  <a:lnTo>
                    <a:pt x="11279" y="229"/>
                  </a:lnTo>
                  <a:lnTo>
                    <a:pt x="11438" y="225"/>
                  </a:lnTo>
                  <a:lnTo>
                    <a:pt x="11442" y="256"/>
                  </a:lnTo>
                  <a:lnTo>
                    <a:pt x="11405" y="261"/>
                  </a:lnTo>
                  <a:lnTo>
                    <a:pt x="11379" y="264"/>
                  </a:lnTo>
                  <a:lnTo>
                    <a:pt x="11370" y="265"/>
                  </a:lnTo>
                  <a:lnTo>
                    <a:pt x="11361" y="267"/>
                  </a:lnTo>
                  <a:lnTo>
                    <a:pt x="11349" y="272"/>
                  </a:lnTo>
                  <a:lnTo>
                    <a:pt x="11341" y="282"/>
                  </a:lnTo>
                  <a:lnTo>
                    <a:pt x="11336" y="301"/>
                  </a:lnTo>
                  <a:lnTo>
                    <a:pt x="11334" y="327"/>
                  </a:lnTo>
                  <a:lnTo>
                    <a:pt x="11334" y="362"/>
                  </a:lnTo>
                  <a:lnTo>
                    <a:pt x="11333" y="490"/>
                  </a:lnTo>
                  <a:lnTo>
                    <a:pt x="11333" y="746"/>
                  </a:lnTo>
                  <a:lnTo>
                    <a:pt x="11333" y="854"/>
                  </a:lnTo>
                  <a:lnTo>
                    <a:pt x="11334" y="905"/>
                  </a:lnTo>
                  <a:lnTo>
                    <a:pt x="11336" y="934"/>
                  </a:lnTo>
                  <a:lnTo>
                    <a:pt x="11340" y="950"/>
                  </a:lnTo>
                  <a:lnTo>
                    <a:pt x="11345" y="959"/>
                  </a:lnTo>
                  <a:lnTo>
                    <a:pt x="11352" y="964"/>
                  </a:lnTo>
                  <a:lnTo>
                    <a:pt x="11364" y="969"/>
                  </a:lnTo>
                  <a:lnTo>
                    <a:pt x="11390" y="973"/>
                  </a:lnTo>
                  <a:lnTo>
                    <a:pt x="11438" y="975"/>
                  </a:lnTo>
                  <a:lnTo>
                    <a:pt x="11442" y="1006"/>
                  </a:lnTo>
                  <a:lnTo>
                    <a:pt x="11341" y="1007"/>
                  </a:lnTo>
                  <a:lnTo>
                    <a:pt x="11279" y="1006"/>
                  </a:lnTo>
                  <a:lnTo>
                    <a:pt x="11121" y="1011"/>
                  </a:lnTo>
                  <a:lnTo>
                    <a:pt x="11117" y="979"/>
                  </a:lnTo>
                  <a:lnTo>
                    <a:pt x="11190" y="970"/>
                  </a:lnTo>
                  <a:lnTo>
                    <a:pt x="11204" y="967"/>
                  </a:lnTo>
                  <a:lnTo>
                    <a:pt x="11213" y="962"/>
                  </a:lnTo>
                  <a:lnTo>
                    <a:pt x="11215" y="958"/>
                  </a:lnTo>
                  <a:lnTo>
                    <a:pt x="11217" y="953"/>
                  </a:lnTo>
                  <a:lnTo>
                    <a:pt x="11222" y="939"/>
                  </a:lnTo>
                  <a:lnTo>
                    <a:pt x="11225" y="911"/>
                  </a:lnTo>
                  <a:lnTo>
                    <a:pt x="11226" y="862"/>
                  </a:lnTo>
                  <a:lnTo>
                    <a:pt x="11227" y="746"/>
                  </a:lnTo>
                  <a:lnTo>
                    <a:pt x="11227" y="490"/>
                  </a:lnTo>
                  <a:lnTo>
                    <a:pt x="11226" y="382"/>
                  </a:lnTo>
                  <a:lnTo>
                    <a:pt x="11225" y="330"/>
                  </a:lnTo>
                  <a:lnTo>
                    <a:pt x="11222" y="301"/>
                  </a:lnTo>
                  <a:lnTo>
                    <a:pt x="11219" y="285"/>
                  </a:lnTo>
                  <a:lnTo>
                    <a:pt x="11215" y="277"/>
                  </a:lnTo>
                  <a:lnTo>
                    <a:pt x="11207" y="271"/>
                  </a:lnTo>
                  <a:lnTo>
                    <a:pt x="11195" y="266"/>
                  </a:lnTo>
                  <a:lnTo>
                    <a:pt x="11168" y="262"/>
                  </a:lnTo>
                  <a:lnTo>
                    <a:pt x="11121" y="260"/>
                  </a:lnTo>
                  <a:lnTo>
                    <a:pt x="11117" y="229"/>
                  </a:lnTo>
                  <a:lnTo>
                    <a:pt x="11121" y="225"/>
                  </a:lnTo>
                  <a:close/>
                  <a:moveTo>
                    <a:pt x="11514" y="817"/>
                  </a:moveTo>
                  <a:lnTo>
                    <a:pt x="11545" y="812"/>
                  </a:lnTo>
                  <a:lnTo>
                    <a:pt x="11552" y="873"/>
                  </a:lnTo>
                  <a:lnTo>
                    <a:pt x="11557" y="903"/>
                  </a:lnTo>
                  <a:lnTo>
                    <a:pt x="11561" y="910"/>
                  </a:lnTo>
                  <a:lnTo>
                    <a:pt x="11567" y="919"/>
                  </a:lnTo>
                  <a:lnTo>
                    <a:pt x="11576" y="927"/>
                  </a:lnTo>
                  <a:lnTo>
                    <a:pt x="11587" y="935"/>
                  </a:lnTo>
                  <a:lnTo>
                    <a:pt x="11616" y="952"/>
                  </a:lnTo>
                  <a:lnTo>
                    <a:pt x="11654" y="964"/>
                  </a:lnTo>
                  <a:lnTo>
                    <a:pt x="11696" y="973"/>
                  </a:lnTo>
                  <a:lnTo>
                    <a:pt x="11717" y="975"/>
                  </a:lnTo>
                  <a:lnTo>
                    <a:pt x="11738" y="975"/>
                  </a:lnTo>
                  <a:lnTo>
                    <a:pt x="11767" y="974"/>
                  </a:lnTo>
                  <a:lnTo>
                    <a:pt x="11795" y="970"/>
                  </a:lnTo>
                  <a:lnTo>
                    <a:pt x="11820" y="963"/>
                  </a:lnTo>
                  <a:lnTo>
                    <a:pt x="11844" y="953"/>
                  </a:lnTo>
                  <a:lnTo>
                    <a:pt x="11865" y="941"/>
                  </a:lnTo>
                  <a:lnTo>
                    <a:pt x="11886" y="927"/>
                  </a:lnTo>
                  <a:lnTo>
                    <a:pt x="11903" y="910"/>
                  </a:lnTo>
                  <a:lnTo>
                    <a:pt x="11917" y="891"/>
                  </a:lnTo>
                  <a:lnTo>
                    <a:pt x="11928" y="869"/>
                  </a:lnTo>
                  <a:lnTo>
                    <a:pt x="11936" y="847"/>
                  </a:lnTo>
                  <a:lnTo>
                    <a:pt x="11941" y="823"/>
                  </a:lnTo>
                  <a:lnTo>
                    <a:pt x="11942" y="796"/>
                  </a:lnTo>
                  <a:lnTo>
                    <a:pt x="11942" y="779"/>
                  </a:lnTo>
                  <a:lnTo>
                    <a:pt x="11940" y="763"/>
                  </a:lnTo>
                  <a:lnTo>
                    <a:pt x="11935" y="747"/>
                  </a:lnTo>
                  <a:lnTo>
                    <a:pt x="11930" y="733"/>
                  </a:lnTo>
                  <a:lnTo>
                    <a:pt x="11923" y="721"/>
                  </a:lnTo>
                  <a:lnTo>
                    <a:pt x="11915" y="709"/>
                  </a:lnTo>
                  <a:lnTo>
                    <a:pt x="11906" y="699"/>
                  </a:lnTo>
                  <a:lnTo>
                    <a:pt x="11895" y="689"/>
                  </a:lnTo>
                  <a:lnTo>
                    <a:pt x="11883" y="682"/>
                  </a:lnTo>
                  <a:lnTo>
                    <a:pt x="11871" y="675"/>
                  </a:lnTo>
                  <a:lnTo>
                    <a:pt x="11844" y="665"/>
                  </a:lnTo>
                  <a:lnTo>
                    <a:pt x="11759" y="647"/>
                  </a:lnTo>
                  <a:lnTo>
                    <a:pt x="11672" y="632"/>
                  </a:lnTo>
                  <a:lnTo>
                    <a:pt x="11641" y="622"/>
                  </a:lnTo>
                  <a:lnTo>
                    <a:pt x="11610" y="610"/>
                  </a:lnTo>
                  <a:lnTo>
                    <a:pt x="11581" y="592"/>
                  </a:lnTo>
                  <a:lnTo>
                    <a:pt x="11569" y="583"/>
                  </a:lnTo>
                  <a:lnTo>
                    <a:pt x="11558" y="572"/>
                  </a:lnTo>
                  <a:lnTo>
                    <a:pt x="11547" y="560"/>
                  </a:lnTo>
                  <a:lnTo>
                    <a:pt x="11539" y="547"/>
                  </a:lnTo>
                  <a:lnTo>
                    <a:pt x="11532" y="531"/>
                  </a:lnTo>
                  <a:lnTo>
                    <a:pt x="11525" y="516"/>
                  </a:lnTo>
                  <a:lnTo>
                    <a:pt x="11515" y="481"/>
                  </a:lnTo>
                  <a:lnTo>
                    <a:pt x="11513" y="463"/>
                  </a:lnTo>
                  <a:lnTo>
                    <a:pt x="11513" y="444"/>
                  </a:lnTo>
                  <a:lnTo>
                    <a:pt x="11513" y="418"/>
                  </a:lnTo>
                  <a:lnTo>
                    <a:pt x="11516" y="394"/>
                  </a:lnTo>
                  <a:lnTo>
                    <a:pt x="11522" y="372"/>
                  </a:lnTo>
                  <a:lnTo>
                    <a:pt x="11531" y="350"/>
                  </a:lnTo>
                  <a:lnTo>
                    <a:pt x="11540" y="330"/>
                  </a:lnTo>
                  <a:lnTo>
                    <a:pt x="11552" y="309"/>
                  </a:lnTo>
                  <a:lnTo>
                    <a:pt x="11567" y="291"/>
                  </a:lnTo>
                  <a:lnTo>
                    <a:pt x="11583" y="274"/>
                  </a:lnTo>
                  <a:lnTo>
                    <a:pt x="11603" y="259"/>
                  </a:lnTo>
                  <a:lnTo>
                    <a:pt x="11623" y="246"/>
                  </a:lnTo>
                  <a:lnTo>
                    <a:pt x="11645" y="234"/>
                  </a:lnTo>
                  <a:lnTo>
                    <a:pt x="11669" y="225"/>
                  </a:lnTo>
                  <a:lnTo>
                    <a:pt x="11693" y="218"/>
                  </a:lnTo>
                  <a:lnTo>
                    <a:pt x="11719" y="212"/>
                  </a:lnTo>
                  <a:lnTo>
                    <a:pt x="11748" y="210"/>
                  </a:lnTo>
                  <a:lnTo>
                    <a:pt x="11777" y="208"/>
                  </a:lnTo>
                  <a:lnTo>
                    <a:pt x="11827" y="211"/>
                  </a:lnTo>
                  <a:lnTo>
                    <a:pt x="11882" y="220"/>
                  </a:lnTo>
                  <a:lnTo>
                    <a:pt x="11910" y="226"/>
                  </a:lnTo>
                  <a:lnTo>
                    <a:pt x="11936" y="235"/>
                  </a:lnTo>
                  <a:lnTo>
                    <a:pt x="11985" y="255"/>
                  </a:lnTo>
                  <a:lnTo>
                    <a:pt x="11989" y="262"/>
                  </a:lnTo>
                  <a:lnTo>
                    <a:pt x="11983" y="290"/>
                  </a:lnTo>
                  <a:lnTo>
                    <a:pt x="11979" y="324"/>
                  </a:lnTo>
                  <a:lnTo>
                    <a:pt x="11975" y="406"/>
                  </a:lnTo>
                  <a:lnTo>
                    <a:pt x="11969" y="411"/>
                  </a:lnTo>
                  <a:lnTo>
                    <a:pt x="11940" y="411"/>
                  </a:lnTo>
                  <a:lnTo>
                    <a:pt x="11933" y="324"/>
                  </a:lnTo>
                  <a:lnTo>
                    <a:pt x="11929" y="315"/>
                  </a:lnTo>
                  <a:lnTo>
                    <a:pt x="11919" y="304"/>
                  </a:lnTo>
                  <a:lnTo>
                    <a:pt x="11904" y="294"/>
                  </a:lnTo>
                  <a:lnTo>
                    <a:pt x="11882" y="282"/>
                  </a:lnTo>
                  <a:lnTo>
                    <a:pt x="11858" y="270"/>
                  </a:lnTo>
                  <a:lnTo>
                    <a:pt x="11832" y="262"/>
                  </a:lnTo>
                  <a:lnTo>
                    <a:pt x="11805" y="258"/>
                  </a:lnTo>
                  <a:lnTo>
                    <a:pt x="11778" y="255"/>
                  </a:lnTo>
                  <a:lnTo>
                    <a:pt x="11755" y="256"/>
                  </a:lnTo>
                  <a:lnTo>
                    <a:pt x="11732" y="260"/>
                  </a:lnTo>
                  <a:lnTo>
                    <a:pt x="11711" y="266"/>
                  </a:lnTo>
                  <a:lnTo>
                    <a:pt x="11690" y="274"/>
                  </a:lnTo>
                  <a:lnTo>
                    <a:pt x="11671" y="285"/>
                  </a:lnTo>
                  <a:lnTo>
                    <a:pt x="11654" y="298"/>
                  </a:lnTo>
                  <a:lnTo>
                    <a:pt x="11640" y="315"/>
                  </a:lnTo>
                  <a:lnTo>
                    <a:pt x="11628" y="334"/>
                  </a:lnTo>
                  <a:lnTo>
                    <a:pt x="11618" y="354"/>
                  </a:lnTo>
                  <a:lnTo>
                    <a:pt x="11612" y="375"/>
                  </a:lnTo>
                  <a:lnTo>
                    <a:pt x="11607" y="396"/>
                  </a:lnTo>
                  <a:lnTo>
                    <a:pt x="11606" y="416"/>
                  </a:lnTo>
                  <a:lnTo>
                    <a:pt x="11607" y="432"/>
                  </a:lnTo>
                  <a:lnTo>
                    <a:pt x="11610" y="447"/>
                  </a:lnTo>
                  <a:lnTo>
                    <a:pt x="11613" y="462"/>
                  </a:lnTo>
                  <a:lnTo>
                    <a:pt x="11619" y="474"/>
                  </a:lnTo>
                  <a:lnTo>
                    <a:pt x="11634" y="496"/>
                  </a:lnTo>
                  <a:lnTo>
                    <a:pt x="11652" y="514"/>
                  </a:lnTo>
                  <a:lnTo>
                    <a:pt x="11675" y="526"/>
                  </a:lnTo>
                  <a:lnTo>
                    <a:pt x="11700" y="536"/>
                  </a:lnTo>
                  <a:lnTo>
                    <a:pt x="11737" y="544"/>
                  </a:lnTo>
                  <a:lnTo>
                    <a:pt x="11797" y="554"/>
                  </a:lnTo>
                  <a:lnTo>
                    <a:pt x="11843" y="561"/>
                  </a:lnTo>
                  <a:lnTo>
                    <a:pt x="11882" y="568"/>
                  </a:lnTo>
                  <a:lnTo>
                    <a:pt x="11915" y="578"/>
                  </a:lnTo>
                  <a:lnTo>
                    <a:pt x="11940" y="586"/>
                  </a:lnTo>
                  <a:lnTo>
                    <a:pt x="11961" y="598"/>
                  </a:lnTo>
                  <a:lnTo>
                    <a:pt x="11981" y="613"/>
                  </a:lnTo>
                  <a:lnTo>
                    <a:pt x="11997" y="629"/>
                  </a:lnTo>
                  <a:lnTo>
                    <a:pt x="12012" y="649"/>
                  </a:lnTo>
                  <a:lnTo>
                    <a:pt x="12023" y="671"/>
                  </a:lnTo>
                  <a:lnTo>
                    <a:pt x="12031" y="697"/>
                  </a:lnTo>
                  <a:lnTo>
                    <a:pt x="12037" y="723"/>
                  </a:lnTo>
                  <a:lnTo>
                    <a:pt x="12038" y="752"/>
                  </a:lnTo>
                  <a:lnTo>
                    <a:pt x="12037" y="781"/>
                  </a:lnTo>
                  <a:lnTo>
                    <a:pt x="12032" y="808"/>
                  </a:lnTo>
                  <a:lnTo>
                    <a:pt x="12025" y="835"/>
                  </a:lnTo>
                  <a:lnTo>
                    <a:pt x="12014" y="860"/>
                  </a:lnTo>
                  <a:lnTo>
                    <a:pt x="12001" y="884"/>
                  </a:lnTo>
                  <a:lnTo>
                    <a:pt x="11984" y="907"/>
                  </a:lnTo>
                  <a:lnTo>
                    <a:pt x="11965" y="928"/>
                  </a:lnTo>
                  <a:lnTo>
                    <a:pt x="11942" y="949"/>
                  </a:lnTo>
                  <a:lnTo>
                    <a:pt x="11918" y="967"/>
                  </a:lnTo>
                  <a:lnTo>
                    <a:pt x="11892" y="982"/>
                  </a:lnTo>
                  <a:lnTo>
                    <a:pt x="11864" y="997"/>
                  </a:lnTo>
                  <a:lnTo>
                    <a:pt x="11837" y="1007"/>
                  </a:lnTo>
                  <a:lnTo>
                    <a:pt x="11807" y="1016"/>
                  </a:lnTo>
                  <a:lnTo>
                    <a:pt x="11775" y="1022"/>
                  </a:lnTo>
                  <a:lnTo>
                    <a:pt x="11743" y="1025"/>
                  </a:lnTo>
                  <a:lnTo>
                    <a:pt x="11709" y="1027"/>
                  </a:lnTo>
                  <a:lnTo>
                    <a:pt x="11654" y="1024"/>
                  </a:lnTo>
                  <a:lnTo>
                    <a:pt x="11628" y="1022"/>
                  </a:lnTo>
                  <a:lnTo>
                    <a:pt x="11603" y="1017"/>
                  </a:lnTo>
                  <a:lnTo>
                    <a:pt x="11577" y="1011"/>
                  </a:lnTo>
                  <a:lnTo>
                    <a:pt x="11553" y="1004"/>
                  </a:lnTo>
                  <a:lnTo>
                    <a:pt x="11531" y="995"/>
                  </a:lnTo>
                  <a:lnTo>
                    <a:pt x="11509" y="986"/>
                  </a:lnTo>
                  <a:lnTo>
                    <a:pt x="11505" y="979"/>
                  </a:lnTo>
                  <a:lnTo>
                    <a:pt x="11508" y="956"/>
                  </a:lnTo>
                  <a:lnTo>
                    <a:pt x="11510" y="921"/>
                  </a:lnTo>
                  <a:lnTo>
                    <a:pt x="11514" y="817"/>
                  </a:lnTo>
                  <a:close/>
                  <a:moveTo>
                    <a:pt x="12733" y="225"/>
                  </a:moveTo>
                  <a:lnTo>
                    <a:pt x="12738" y="230"/>
                  </a:lnTo>
                  <a:lnTo>
                    <a:pt x="12734" y="298"/>
                  </a:lnTo>
                  <a:lnTo>
                    <a:pt x="12733" y="404"/>
                  </a:lnTo>
                  <a:lnTo>
                    <a:pt x="12702" y="408"/>
                  </a:lnTo>
                  <a:lnTo>
                    <a:pt x="12698" y="403"/>
                  </a:lnTo>
                  <a:lnTo>
                    <a:pt x="12692" y="352"/>
                  </a:lnTo>
                  <a:lnTo>
                    <a:pt x="12687" y="319"/>
                  </a:lnTo>
                  <a:lnTo>
                    <a:pt x="12685" y="302"/>
                  </a:lnTo>
                  <a:lnTo>
                    <a:pt x="12681" y="294"/>
                  </a:lnTo>
                  <a:lnTo>
                    <a:pt x="12676" y="289"/>
                  </a:lnTo>
                  <a:lnTo>
                    <a:pt x="12664" y="285"/>
                  </a:lnTo>
                  <a:lnTo>
                    <a:pt x="12641" y="282"/>
                  </a:lnTo>
                  <a:lnTo>
                    <a:pt x="12608" y="279"/>
                  </a:lnTo>
                  <a:lnTo>
                    <a:pt x="12573" y="279"/>
                  </a:lnTo>
                  <a:lnTo>
                    <a:pt x="12468" y="279"/>
                  </a:lnTo>
                  <a:lnTo>
                    <a:pt x="12464" y="423"/>
                  </a:lnTo>
                  <a:lnTo>
                    <a:pt x="12464" y="746"/>
                  </a:lnTo>
                  <a:lnTo>
                    <a:pt x="12465" y="854"/>
                  </a:lnTo>
                  <a:lnTo>
                    <a:pt x="12465" y="905"/>
                  </a:lnTo>
                  <a:lnTo>
                    <a:pt x="12468" y="935"/>
                  </a:lnTo>
                  <a:lnTo>
                    <a:pt x="12471" y="950"/>
                  </a:lnTo>
                  <a:lnTo>
                    <a:pt x="12474" y="956"/>
                  </a:lnTo>
                  <a:lnTo>
                    <a:pt x="12476" y="959"/>
                  </a:lnTo>
                  <a:lnTo>
                    <a:pt x="12483" y="964"/>
                  </a:lnTo>
                  <a:lnTo>
                    <a:pt x="12495" y="969"/>
                  </a:lnTo>
                  <a:lnTo>
                    <a:pt x="12522" y="973"/>
                  </a:lnTo>
                  <a:lnTo>
                    <a:pt x="12570" y="975"/>
                  </a:lnTo>
                  <a:lnTo>
                    <a:pt x="12573" y="1006"/>
                  </a:lnTo>
                  <a:lnTo>
                    <a:pt x="12411" y="1006"/>
                  </a:lnTo>
                  <a:lnTo>
                    <a:pt x="12254" y="1011"/>
                  </a:lnTo>
                  <a:lnTo>
                    <a:pt x="12249" y="979"/>
                  </a:lnTo>
                  <a:lnTo>
                    <a:pt x="12323" y="970"/>
                  </a:lnTo>
                  <a:lnTo>
                    <a:pt x="12337" y="967"/>
                  </a:lnTo>
                  <a:lnTo>
                    <a:pt x="12345" y="962"/>
                  </a:lnTo>
                  <a:lnTo>
                    <a:pt x="12349" y="958"/>
                  </a:lnTo>
                  <a:lnTo>
                    <a:pt x="12351" y="953"/>
                  </a:lnTo>
                  <a:lnTo>
                    <a:pt x="12355" y="939"/>
                  </a:lnTo>
                  <a:lnTo>
                    <a:pt x="12359" y="911"/>
                  </a:lnTo>
                  <a:lnTo>
                    <a:pt x="12360" y="862"/>
                  </a:lnTo>
                  <a:lnTo>
                    <a:pt x="12360" y="746"/>
                  </a:lnTo>
                  <a:lnTo>
                    <a:pt x="12360" y="423"/>
                  </a:lnTo>
                  <a:lnTo>
                    <a:pt x="12356" y="279"/>
                  </a:lnTo>
                  <a:lnTo>
                    <a:pt x="12273" y="279"/>
                  </a:lnTo>
                  <a:lnTo>
                    <a:pt x="12186" y="282"/>
                  </a:lnTo>
                  <a:lnTo>
                    <a:pt x="12156" y="285"/>
                  </a:lnTo>
                  <a:lnTo>
                    <a:pt x="12147" y="289"/>
                  </a:lnTo>
                  <a:lnTo>
                    <a:pt x="12143" y="292"/>
                  </a:lnTo>
                  <a:lnTo>
                    <a:pt x="12137" y="312"/>
                  </a:lnTo>
                  <a:lnTo>
                    <a:pt x="12132" y="352"/>
                  </a:lnTo>
                  <a:lnTo>
                    <a:pt x="12126" y="403"/>
                  </a:lnTo>
                  <a:lnTo>
                    <a:pt x="12121" y="408"/>
                  </a:lnTo>
                  <a:lnTo>
                    <a:pt x="12096" y="408"/>
                  </a:lnTo>
                  <a:lnTo>
                    <a:pt x="12086" y="230"/>
                  </a:lnTo>
                  <a:lnTo>
                    <a:pt x="12091" y="225"/>
                  </a:lnTo>
                  <a:lnTo>
                    <a:pt x="12219" y="228"/>
                  </a:lnTo>
                  <a:lnTo>
                    <a:pt x="12411" y="229"/>
                  </a:lnTo>
                  <a:lnTo>
                    <a:pt x="12606" y="228"/>
                  </a:lnTo>
                  <a:lnTo>
                    <a:pt x="12733" y="22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accent1"/>
                </a:solidFill>
              </a:endParaRPr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3287713" y="3803650"/>
              <a:ext cx="6107112" cy="487363"/>
            </a:xfrm>
            <a:custGeom>
              <a:avLst/>
              <a:gdLst>
                <a:gd name="T0" fmla="*/ 15152 w 15388"/>
                <a:gd name="T1" fmla="*/ 107 h 1226"/>
                <a:gd name="T2" fmla="*/ 14897 w 15388"/>
                <a:gd name="T3" fmla="*/ 62 h 1226"/>
                <a:gd name="T4" fmla="*/ 15297 w 15388"/>
                <a:gd name="T5" fmla="*/ 915 h 1226"/>
                <a:gd name="T6" fmla="*/ 14811 w 15388"/>
                <a:gd name="T7" fmla="*/ 978 h 1226"/>
                <a:gd name="T8" fmla="*/ 301 w 15388"/>
                <a:gd name="T9" fmla="*/ 928 h 1226"/>
                <a:gd name="T10" fmla="*/ 629 w 15388"/>
                <a:gd name="T11" fmla="*/ 263 h 1226"/>
                <a:gd name="T12" fmla="*/ 586 w 15388"/>
                <a:gd name="T13" fmla="*/ 997 h 1226"/>
                <a:gd name="T14" fmla="*/ 103 w 15388"/>
                <a:gd name="T15" fmla="*/ 285 h 1226"/>
                <a:gd name="T16" fmla="*/ 892 w 15388"/>
                <a:gd name="T17" fmla="*/ 231 h 1226"/>
                <a:gd name="T18" fmla="*/ 1676 w 15388"/>
                <a:gd name="T19" fmla="*/ 301 h 1226"/>
                <a:gd name="T20" fmla="*/ 2161 w 15388"/>
                <a:gd name="T21" fmla="*/ 257 h 1226"/>
                <a:gd name="T22" fmla="*/ 1933 w 15388"/>
                <a:gd name="T23" fmla="*/ 958 h 1226"/>
                <a:gd name="T24" fmla="*/ 2205 w 15388"/>
                <a:gd name="T25" fmla="*/ 224 h 1226"/>
                <a:gd name="T26" fmla="*/ 2983 w 15388"/>
                <a:gd name="T27" fmla="*/ 224 h 1226"/>
                <a:gd name="T28" fmla="*/ 3368 w 15388"/>
                <a:gd name="T29" fmla="*/ 272 h 1226"/>
                <a:gd name="T30" fmla="*/ 3402 w 15388"/>
                <a:gd name="T31" fmla="*/ 631 h 1226"/>
                <a:gd name="T32" fmla="*/ 3138 w 15388"/>
                <a:gd name="T33" fmla="*/ 936 h 1226"/>
                <a:gd name="T34" fmla="*/ 4338 w 15388"/>
                <a:gd name="T35" fmla="*/ 331 h 1226"/>
                <a:gd name="T36" fmla="*/ 4248 w 15388"/>
                <a:gd name="T37" fmla="*/ 946 h 1226"/>
                <a:gd name="T38" fmla="*/ 4188 w 15388"/>
                <a:gd name="T39" fmla="*/ 303 h 1226"/>
                <a:gd name="T40" fmla="*/ 3818 w 15388"/>
                <a:gd name="T41" fmla="*/ 961 h 1226"/>
                <a:gd name="T42" fmla="*/ 4703 w 15388"/>
                <a:gd name="T43" fmla="*/ 975 h 1226"/>
                <a:gd name="T44" fmla="*/ 4567 w 15388"/>
                <a:gd name="T45" fmla="*/ 593 h 1226"/>
                <a:gd name="T46" fmla="*/ 4922 w 15388"/>
                <a:gd name="T47" fmla="*/ 235 h 1226"/>
                <a:gd name="T48" fmla="*/ 4593 w 15388"/>
                <a:gd name="T49" fmla="*/ 432 h 1226"/>
                <a:gd name="T50" fmla="*/ 4928 w 15388"/>
                <a:gd name="T51" fmla="*/ 949 h 1226"/>
                <a:gd name="T52" fmla="*/ 5311 w 15388"/>
                <a:gd name="T53" fmla="*/ 272 h 1226"/>
                <a:gd name="T54" fmla="*/ 5190 w 15388"/>
                <a:gd name="T55" fmla="*/ 746 h 1226"/>
                <a:gd name="T56" fmla="*/ 5832 w 15388"/>
                <a:gd name="T57" fmla="*/ 423 h 1226"/>
                <a:gd name="T58" fmla="*/ 5525 w 15388"/>
                <a:gd name="T59" fmla="*/ 285 h 1226"/>
                <a:gd name="T60" fmla="*/ 6777 w 15388"/>
                <a:gd name="T61" fmla="*/ 224 h 1226"/>
                <a:gd name="T62" fmla="*/ 6428 w 15388"/>
                <a:gd name="T63" fmla="*/ 969 h 1226"/>
                <a:gd name="T64" fmla="*/ 7298 w 15388"/>
                <a:gd name="T65" fmla="*/ 337 h 1226"/>
                <a:gd name="T66" fmla="*/ 8031 w 15388"/>
                <a:gd name="T67" fmla="*/ 593 h 1226"/>
                <a:gd name="T68" fmla="*/ 7269 w 15388"/>
                <a:gd name="T69" fmla="*/ 876 h 1226"/>
                <a:gd name="T70" fmla="*/ 7794 w 15388"/>
                <a:gd name="T71" fmla="*/ 927 h 1226"/>
                <a:gd name="T72" fmla="*/ 7477 w 15388"/>
                <a:gd name="T73" fmla="*/ 277 h 1226"/>
                <a:gd name="T74" fmla="*/ 8170 w 15388"/>
                <a:gd name="T75" fmla="*/ 966 h 1226"/>
                <a:gd name="T76" fmla="*/ 8410 w 15388"/>
                <a:gd name="T77" fmla="*/ 272 h 1226"/>
                <a:gd name="T78" fmla="*/ 8438 w 15388"/>
                <a:gd name="T79" fmla="*/ 632 h 1226"/>
                <a:gd name="T80" fmla="*/ 9021 w 15388"/>
                <a:gd name="T81" fmla="*/ 1220 h 1226"/>
                <a:gd name="T82" fmla="*/ 9001 w 15388"/>
                <a:gd name="T83" fmla="*/ 260 h 1226"/>
                <a:gd name="T84" fmla="*/ 9841 w 15388"/>
                <a:gd name="T85" fmla="*/ 589 h 1226"/>
                <a:gd name="T86" fmla="*/ 9659 w 15388"/>
                <a:gd name="T87" fmla="*/ 629 h 1226"/>
                <a:gd name="T88" fmla="*/ 10325 w 15388"/>
                <a:gd name="T89" fmla="*/ 271 h 1226"/>
                <a:gd name="T90" fmla="*/ 10623 w 15388"/>
                <a:gd name="T91" fmla="*/ 795 h 1226"/>
                <a:gd name="T92" fmla="*/ 11531 w 15388"/>
                <a:gd name="T93" fmla="*/ 1005 h 1226"/>
                <a:gd name="T94" fmla="*/ 11063 w 15388"/>
                <a:gd name="T95" fmla="*/ 701 h 1226"/>
                <a:gd name="T96" fmla="*/ 11132 w 15388"/>
                <a:gd name="T97" fmla="*/ 107 h 1226"/>
                <a:gd name="T98" fmla="*/ 11422 w 15388"/>
                <a:gd name="T99" fmla="*/ 62 h 1226"/>
                <a:gd name="T100" fmla="*/ 12115 w 15388"/>
                <a:gd name="T101" fmla="*/ 890 h 1226"/>
                <a:gd name="T102" fmla="*/ 11710 w 15388"/>
                <a:gd name="T103" fmla="*/ 444 h 1226"/>
                <a:gd name="T104" fmla="*/ 12127 w 15388"/>
                <a:gd name="T105" fmla="*/ 314 h 1226"/>
                <a:gd name="T106" fmla="*/ 11996 w 15388"/>
                <a:gd name="T107" fmla="*/ 553 h 1226"/>
                <a:gd name="T108" fmla="*/ 11852 w 15388"/>
                <a:gd name="T109" fmla="*/ 1024 h 1226"/>
                <a:gd name="T110" fmla="*/ 12917 w 15388"/>
                <a:gd name="T111" fmla="*/ 302 h 1226"/>
                <a:gd name="T112" fmla="*/ 12364 w 15388"/>
                <a:gd name="T113" fmla="*/ 969 h 1226"/>
                <a:gd name="T114" fmla="*/ 12515 w 15388"/>
                <a:gd name="T115" fmla="*/ 282 h 1226"/>
                <a:gd name="T116" fmla="*/ 13648 w 15388"/>
                <a:gd name="T117" fmla="*/ 475 h 1226"/>
                <a:gd name="T118" fmla="*/ 13423 w 15388"/>
                <a:gd name="T119" fmla="*/ 679 h 1226"/>
                <a:gd name="T120" fmla="*/ 14304 w 15388"/>
                <a:gd name="T121" fmla="*/ 957 h 1226"/>
                <a:gd name="T122" fmla="*/ 13970 w 15388"/>
                <a:gd name="T123" fmla="*/ 330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388" h="1226">
                  <a:moveTo>
                    <a:pt x="15108" y="125"/>
                  </a:moveTo>
                  <a:lnTo>
                    <a:pt x="15095" y="123"/>
                  </a:lnTo>
                  <a:lnTo>
                    <a:pt x="15084" y="120"/>
                  </a:lnTo>
                  <a:lnTo>
                    <a:pt x="15074" y="114"/>
                  </a:lnTo>
                  <a:lnTo>
                    <a:pt x="15064" y="107"/>
                  </a:lnTo>
                  <a:lnTo>
                    <a:pt x="15056" y="97"/>
                  </a:lnTo>
                  <a:lnTo>
                    <a:pt x="15050" y="86"/>
                  </a:lnTo>
                  <a:lnTo>
                    <a:pt x="15046" y="75"/>
                  </a:lnTo>
                  <a:lnTo>
                    <a:pt x="15045" y="62"/>
                  </a:lnTo>
                  <a:lnTo>
                    <a:pt x="15046" y="50"/>
                  </a:lnTo>
                  <a:lnTo>
                    <a:pt x="15050" y="38"/>
                  </a:lnTo>
                  <a:lnTo>
                    <a:pt x="15056" y="27"/>
                  </a:lnTo>
                  <a:lnTo>
                    <a:pt x="15064" y="18"/>
                  </a:lnTo>
                  <a:lnTo>
                    <a:pt x="15074" y="11"/>
                  </a:lnTo>
                  <a:lnTo>
                    <a:pt x="15084" y="5"/>
                  </a:lnTo>
                  <a:lnTo>
                    <a:pt x="15095" y="1"/>
                  </a:lnTo>
                  <a:lnTo>
                    <a:pt x="15108" y="0"/>
                  </a:lnTo>
                  <a:lnTo>
                    <a:pt x="15120" y="1"/>
                  </a:lnTo>
                  <a:lnTo>
                    <a:pt x="15132" y="5"/>
                  </a:lnTo>
                  <a:lnTo>
                    <a:pt x="15142" y="11"/>
                  </a:lnTo>
                  <a:lnTo>
                    <a:pt x="15152" y="18"/>
                  </a:lnTo>
                  <a:lnTo>
                    <a:pt x="15160" y="27"/>
                  </a:lnTo>
                  <a:lnTo>
                    <a:pt x="15166" y="38"/>
                  </a:lnTo>
                  <a:lnTo>
                    <a:pt x="15168" y="50"/>
                  </a:lnTo>
                  <a:lnTo>
                    <a:pt x="15170" y="62"/>
                  </a:lnTo>
                  <a:lnTo>
                    <a:pt x="15168" y="75"/>
                  </a:lnTo>
                  <a:lnTo>
                    <a:pt x="15166" y="86"/>
                  </a:lnTo>
                  <a:lnTo>
                    <a:pt x="15160" y="97"/>
                  </a:lnTo>
                  <a:lnTo>
                    <a:pt x="15152" y="107"/>
                  </a:lnTo>
                  <a:lnTo>
                    <a:pt x="15142" y="114"/>
                  </a:lnTo>
                  <a:lnTo>
                    <a:pt x="15132" y="120"/>
                  </a:lnTo>
                  <a:lnTo>
                    <a:pt x="15120" y="123"/>
                  </a:lnTo>
                  <a:lnTo>
                    <a:pt x="15108" y="125"/>
                  </a:lnTo>
                  <a:close/>
                  <a:moveTo>
                    <a:pt x="14835" y="125"/>
                  </a:moveTo>
                  <a:lnTo>
                    <a:pt x="14823" y="123"/>
                  </a:lnTo>
                  <a:lnTo>
                    <a:pt x="14811" y="120"/>
                  </a:lnTo>
                  <a:lnTo>
                    <a:pt x="14800" y="114"/>
                  </a:lnTo>
                  <a:lnTo>
                    <a:pt x="14790" y="107"/>
                  </a:lnTo>
                  <a:lnTo>
                    <a:pt x="14783" y="97"/>
                  </a:lnTo>
                  <a:lnTo>
                    <a:pt x="14777" y="86"/>
                  </a:lnTo>
                  <a:lnTo>
                    <a:pt x="14774" y="75"/>
                  </a:lnTo>
                  <a:lnTo>
                    <a:pt x="14772" y="62"/>
                  </a:lnTo>
                  <a:lnTo>
                    <a:pt x="14774" y="50"/>
                  </a:lnTo>
                  <a:lnTo>
                    <a:pt x="14777" y="38"/>
                  </a:lnTo>
                  <a:lnTo>
                    <a:pt x="14783" y="27"/>
                  </a:lnTo>
                  <a:lnTo>
                    <a:pt x="14790" y="18"/>
                  </a:lnTo>
                  <a:lnTo>
                    <a:pt x="14800" y="11"/>
                  </a:lnTo>
                  <a:lnTo>
                    <a:pt x="14811" y="5"/>
                  </a:lnTo>
                  <a:lnTo>
                    <a:pt x="14823" y="1"/>
                  </a:lnTo>
                  <a:lnTo>
                    <a:pt x="14835" y="0"/>
                  </a:lnTo>
                  <a:lnTo>
                    <a:pt x="14848" y="1"/>
                  </a:lnTo>
                  <a:lnTo>
                    <a:pt x="14859" y="5"/>
                  </a:lnTo>
                  <a:lnTo>
                    <a:pt x="14870" y="11"/>
                  </a:lnTo>
                  <a:lnTo>
                    <a:pt x="14879" y="18"/>
                  </a:lnTo>
                  <a:lnTo>
                    <a:pt x="14886" y="27"/>
                  </a:lnTo>
                  <a:lnTo>
                    <a:pt x="14892" y="38"/>
                  </a:lnTo>
                  <a:lnTo>
                    <a:pt x="14896" y="50"/>
                  </a:lnTo>
                  <a:lnTo>
                    <a:pt x="14897" y="62"/>
                  </a:lnTo>
                  <a:lnTo>
                    <a:pt x="14896" y="75"/>
                  </a:lnTo>
                  <a:lnTo>
                    <a:pt x="14892" y="86"/>
                  </a:lnTo>
                  <a:lnTo>
                    <a:pt x="14886" y="97"/>
                  </a:lnTo>
                  <a:lnTo>
                    <a:pt x="14879" y="107"/>
                  </a:lnTo>
                  <a:lnTo>
                    <a:pt x="14870" y="114"/>
                  </a:lnTo>
                  <a:lnTo>
                    <a:pt x="14859" y="120"/>
                  </a:lnTo>
                  <a:lnTo>
                    <a:pt x="14848" y="123"/>
                  </a:lnTo>
                  <a:lnTo>
                    <a:pt x="14835" y="125"/>
                  </a:lnTo>
                  <a:close/>
                  <a:moveTo>
                    <a:pt x="14811" y="701"/>
                  </a:moveTo>
                  <a:lnTo>
                    <a:pt x="15090" y="701"/>
                  </a:lnTo>
                  <a:lnTo>
                    <a:pt x="14951" y="367"/>
                  </a:lnTo>
                  <a:lnTo>
                    <a:pt x="14811" y="701"/>
                  </a:lnTo>
                  <a:close/>
                  <a:moveTo>
                    <a:pt x="14558" y="1011"/>
                  </a:moveTo>
                  <a:lnTo>
                    <a:pt x="14553" y="1006"/>
                  </a:lnTo>
                  <a:lnTo>
                    <a:pt x="14553" y="978"/>
                  </a:lnTo>
                  <a:lnTo>
                    <a:pt x="14558" y="973"/>
                  </a:lnTo>
                  <a:lnTo>
                    <a:pt x="14591" y="972"/>
                  </a:lnTo>
                  <a:lnTo>
                    <a:pt x="14610" y="969"/>
                  </a:lnTo>
                  <a:lnTo>
                    <a:pt x="14621" y="963"/>
                  </a:lnTo>
                  <a:lnTo>
                    <a:pt x="14631" y="955"/>
                  </a:lnTo>
                  <a:lnTo>
                    <a:pt x="14644" y="932"/>
                  </a:lnTo>
                  <a:lnTo>
                    <a:pt x="14668" y="884"/>
                  </a:lnTo>
                  <a:lnTo>
                    <a:pt x="14726" y="758"/>
                  </a:lnTo>
                  <a:lnTo>
                    <a:pt x="14876" y="417"/>
                  </a:lnTo>
                  <a:lnTo>
                    <a:pt x="14961" y="217"/>
                  </a:lnTo>
                  <a:lnTo>
                    <a:pt x="14997" y="217"/>
                  </a:lnTo>
                  <a:lnTo>
                    <a:pt x="15233" y="773"/>
                  </a:lnTo>
                  <a:lnTo>
                    <a:pt x="15264" y="847"/>
                  </a:lnTo>
                  <a:lnTo>
                    <a:pt x="15297" y="915"/>
                  </a:lnTo>
                  <a:lnTo>
                    <a:pt x="15311" y="944"/>
                  </a:lnTo>
                  <a:lnTo>
                    <a:pt x="15321" y="958"/>
                  </a:lnTo>
                  <a:lnTo>
                    <a:pt x="15329" y="964"/>
                  </a:lnTo>
                  <a:lnTo>
                    <a:pt x="15339" y="969"/>
                  </a:lnTo>
                  <a:lnTo>
                    <a:pt x="15354" y="972"/>
                  </a:lnTo>
                  <a:lnTo>
                    <a:pt x="15384" y="973"/>
                  </a:lnTo>
                  <a:lnTo>
                    <a:pt x="15388" y="1006"/>
                  </a:lnTo>
                  <a:lnTo>
                    <a:pt x="15279" y="1005"/>
                  </a:lnTo>
                  <a:lnTo>
                    <a:pt x="15095" y="1011"/>
                  </a:lnTo>
                  <a:lnTo>
                    <a:pt x="15090" y="978"/>
                  </a:lnTo>
                  <a:lnTo>
                    <a:pt x="15172" y="968"/>
                  </a:lnTo>
                  <a:lnTo>
                    <a:pt x="15179" y="966"/>
                  </a:lnTo>
                  <a:lnTo>
                    <a:pt x="15184" y="961"/>
                  </a:lnTo>
                  <a:lnTo>
                    <a:pt x="15186" y="956"/>
                  </a:lnTo>
                  <a:lnTo>
                    <a:pt x="15188" y="949"/>
                  </a:lnTo>
                  <a:lnTo>
                    <a:pt x="15185" y="934"/>
                  </a:lnTo>
                  <a:lnTo>
                    <a:pt x="15180" y="916"/>
                  </a:lnTo>
                  <a:lnTo>
                    <a:pt x="15112" y="749"/>
                  </a:lnTo>
                  <a:lnTo>
                    <a:pt x="14792" y="749"/>
                  </a:lnTo>
                  <a:lnTo>
                    <a:pt x="14732" y="890"/>
                  </a:lnTo>
                  <a:lnTo>
                    <a:pt x="14720" y="922"/>
                  </a:lnTo>
                  <a:lnTo>
                    <a:pt x="14715" y="945"/>
                  </a:lnTo>
                  <a:lnTo>
                    <a:pt x="14716" y="952"/>
                  </a:lnTo>
                  <a:lnTo>
                    <a:pt x="14718" y="957"/>
                  </a:lnTo>
                  <a:lnTo>
                    <a:pt x="14730" y="966"/>
                  </a:lnTo>
                  <a:lnTo>
                    <a:pt x="14740" y="969"/>
                  </a:lnTo>
                  <a:lnTo>
                    <a:pt x="14757" y="972"/>
                  </a:lnTo>
                  <a:lnTo>
                    <a:pt x="14805" y="973"/>
                  </a:lnTo>
                  <a:lnTo>
                    <a:pt x="14811" y="978"/>
                  </a:lnTo>
                  <a:lnTo>
                    <a:pt x="14811" y="1006"/>
                  </a:lnTo>
                  <a:lnTo>
                    <a:pt x="14681" y="1006"/>
                  </a:lnTo>
                  <a:lnTo>
                    <a:pt x="14620" y="1008"/>
                  </a:lnTo>
                  <a:lnTo>
                    <a:pt x="14558" y="1011"/>
                  </a:lnTo>
                  <a:close/>
                  <a:moveTo>
                    <a:pt x="0" y="229"/>
                  </a:moveTo>
                  <a:lnTo>
                    <a:pt x="163" y="229"/>
                  </a:lnTo>
                  <a:lnTo>
                    <a:pt x="322" y="224"/>
                  </a:lnTo>
                  <a:lnTo>
                    <a:pt x="326" y="257"/>
                  </a:lnTo>
                  <a:lnTo>
                    <a:pt x="288" y="261"/>
                  </a:lnTo>
                  <a:lnTo>
                    <a:pt x="263" y="264"/>
                  </a:lnTo>
                  <a:lnTo>
                    <a:pt x="253" y="265"/>
                  </a:lnTo>
                  <a:lnTo>
                    <a:pt x="245" y="266"/>
                  </a:lnTo>
                  <a:lnTo>
                    <a:pt x="233" y="272"/>
                  </a:lnTo>
                  <a:lnTo>
                    <a:pt x="224" y="282"/>
                  </a:lnTo>
                  <a:lnTo>
                    <a:pt x="220" y="300"/>
                  </a:lnTo>
                  <a:lnTo>
                    <a:pt x="217" y="327"/>
                  </a:lnTo>
                  <a:lnTo>
                    <a:pt x="217" y="362"/>
                  </a:lnTo>
                  <a:lnTo>
                    <a:pt x="216" y="489"/>
                  </a:lnTo>
                  <a:lnTo>
                    <a:pt x="216" y="666"/>
                  </a:lnTo>
                  <a:lnTo>
                    <a:pt x="217" y="741"/>
                  </a:lnTo>
                  <a:lnTo>
                    <a:pt x="220" y="793"/>
                  </a:lnTo>
                  <a:lnTo>
                    <a:pt x="226" y="830"/>
                  </a:lnTo>
                  <a:lnTo>
                    <a:pt x="235" y="861"/>
                  </a:lnTo>
                  <a:lnTo>
                    <a:pt x="241" y="876"/>
                  </a:lnTo>
                  <a:lnTo>
                    <a:pt x="250" y="888"/>
                  </a:lnTo>
                  <a:lnTo>
                    <a:pt x="259" y="900"/>
                  </a:lnTo>
                  <a:lnTo>
                    <a:pt x="271" y="909"/>
                  </a:lnTo>
                  <a:lnTo>
                    <a:pt x="284" y="919"/>
                  </a:lnTo>
                  <a:lnTo>
                    <a:pt x="301" y="928"/>
                  </a:lnTo>
                  <a:lnTo>
                    <a:pt x="319" y="936"/>
                  </a:lnTo>
                  <a:lnTo>
                    <a:pt x="341" y="943"/>
                  </a:lnTo>
                  <a:lnTo>
                    <a:pt x="365" y="949"/>
                  </a:lnTo>
                  <a:lnTo>
                    <a:pt x="389" y="952"/>
                  </a:lnTo>
                  <a:lnTo>
                    <a:pt x="415" y="955"/>
                  </a:lnTo>
                  <a:lnTo>
                    <a:pt x="444" y="956"/>
                  </a:lnTo>
                  <a:lnTo>
                    <a:pt x="474" y="955"/>
                  </a:lnTo>
                  <a:lnTo>
                    <a:pt x="503" y="951"/>
                  </a:lnTo>
                  <a:lnTo>
                    <a:pt x="530" y="946"/>
                  </a:lnTo>
                  <a:lnTo>
                    <a:pt x="558" y="938"/>
                  </a:lnTo>
                  <a:lnTo>
                    <a:pt x="582" y="930"/>
                  </a:lnTo>
                  <a:lnTo>
                    <a:pt x="604" y="918"/>
                  </a:lnTo>
                  <a:lnTo>
                    <a:pt x="623" y="904"/>
                  </a:lnTo>
                  <a:lnTo>
                    <a:pt x="638" y="890"/>
                  </a:lnTo>
                  <a:lnTo>
                    <a:pt x="650" y="872"/>
                  </a:lnTo>
                  <a:lnTo>
                    <a:pt x="661" y="853"/>
                  </a:lnTo>
                  <a:lnTo>
                    <a:pt x="668" y="830"/>
                  </a:lnTo>
                  <a:lnTo>
                    <a:pt x="674" y="805"/>
                  </a:lnTo>
                  <a:lnTo>
                    <a:pt x="680" y="743"/>
                  </a:lnTo>
                  <a:lnTo>
                    <a:pt x="683" y="660"/>
                  </a:lnTo>
                  <a:lnTo>
                    <a:pt x="683" y="489"/>
                  </a:lnTo>
                  <a:lnTo>
                    <a:pt x="682" y="371"/>
                  </a:lnTo>
                  <a:lnTo>
                    <a:pt x="679" y="312"/>
                  </a:lnTo>
                  <a:lnTo>
                    <a:pt x="677" y="294"/>
                  </a:lnTo>
                  <a:lnTo>
                    <a:pt x="674" y="284"/>
                  </a:lnTo>
                  <a:lnTo>
                    <a:pt x="667" y="275"/>
                  </a:lnTo>
                  <a:lnTo>
                    <a:pt x="655" y="267"/>
                  </a:lnTo>
                  <a:lnTo>
                    <a:pt x="646" y="264"/>
                  </a:lnTo>
                  <a:lnTo>
                    <a:pt x="629" y="263"/>
                  </a:lnTo>
                  <a:lnTo>
                    <a:pt x="577" y="260"/>
                  </a:lnTo>
                  <a:lnTo>
                    <a:pt x="572" y="229"/>
                  </a:lnTo>
                  <a:lnTo>
                    <a:pt x="577" y="224"/>
                  </a:lnTo>
                  <a:lnTo>
                    <a:pt x="708" y="229"/>
                  </a:lnTo>
                  <a:lnTo>
                    <a:pt x="762" y="228"/>
                  </a:lnTo>
                  <a:lnTo>
                    <a:pt x="839" y="224"/>
                  </a:lnTo>
                  <a:lnTo>
                    <a:pt x="844" y="229"/>
                  </a:lnTo>
                  <a:lnTo>
                    <a:pt x="844" y="255"/>
                  </a:lnTo>
                  <a:lnTo>
                    <a:pt x="839" y="260"/>
                  </a:lnTo>
                  <a:lnTo>
                    <a:pt x="772" y="264"/>
                  </a:lnTo>
                  <a:lnTo>
                    <a:pt x="757" y="267"/>
                  </a:lnTo>
                  <a:lnTo>
                    <a:pt x="749" y="273"/>
                  </a:lnTo>
                  <a:lnTo>
                    <a:pt x="744" y="281"/>
                  </a:lnTo>
                  <a:lnTo>
                    <a:pt x="739" y="293"/>
                  </a:lnTo>
                  <a:lnTo>
                    <a:pt x="737" y="317"/>
                  </a:lnTo>
                  <a:lnTo>
                    <a:pt x="736" y="365"/>
                  </a:lnTo>
                  <a:lnTo>
                    <a:pt x="733" y="489"/>
                  </a:lnTo>
                  <a:lnTo>
                    <a:pt x="733" y="657"/>
                  </a:lnTo>
                  <a:lnTo>
                    <a:pt x="732" y="747"/>
                  </a:lnTo>
                  <a:lnTo>
                    <a:pt x="726" y="817"/>
                  </a:lnTo>
                  <a:lnTo>
                    <a:pt x="721" y="844"/>
                  </a:lnTo>
                  <a:lnTo>
                    <a:pt x="714" y="870"/>
                  </a:lnTo>
                  <a:lnTo>
                    <a:pt x="703" y="892"/>
                  </a:lnTo>
                  <a:lnTo>
                    <a:pt x="691" y="912"/>
                  </a:lnTo>
                  <a:lnTo>
                    <a:pt x="662" y="946"/>
                  </a:lnTo>
                  <a:lnTo>
                    <a:pt x="646" y="961"/>
                  </a:lnTo>
                  <a:lnTo>
                    <a:pt x="628" y="974"/>
                  </a:lnTo>
                  <a:lnTo>
                    <a:pt x="608" y="986"/>
                  </a:lnTo>
                  <a:lnTo>
                    <a:pt x="586" y="997"/>
                  </a:lnTo>
                  <a:lnTo>
                    <a:pt x="534" y="1014"/>
                  </a:lnTo>
                  <a:lnTo>
                    <a:pt x="504" y="1020"/>
                  </a:lnTo>
                  <a:lnTo>
                    <a:pt x="475" y="1023"/>
                  </a:lnTo>
                  <a:lnTo>
                    <a:pt x="414" y="1027"/>
                  </a:lnTo>
                  <a:lnTo>
                    <a:pt x="377" y="1026"/>
                  </a:lnTo>
                  <a:lnTo>
                    <a:pt x="341" y="1022"/>
                  </a:lnTo>
                  <a:lnTo>
                    <a:pt x="308" y="1017"/>
                  </a:lnTo>
                  <a:lnTo>
                    <a:pt x="277" y="1010"/>
                  </a:lnTo>
                  <a:lnTo>
                    <a:pt x="248" y="1000"/>
                  </a:lnTo>
                  <a:lnTo>
                    <a:pt x="223" y="990"/>
                  </a:lnTo>
                  <a:lnTo>
                    <a:pt x="202" y="978"/>
                  </a:lnTo>
                  <a:lnTo>
                    <a:pt x="184" y="964"/>
                  </a:lnTo>
                  <a:lnTo>
                    <a:pt x="167" y="950"/>
                  </a:lnTo>
                  <a:lnTo>
                    <a:pt x="154" y="936"/>
                  </a:lnTo>
                  <a:lnTo>
                    <a:pt x="148" y="928"/>
                  </a:lnTo>
                  <a:lnTo>
                    <a:pt x="143" y="920"/>
                  </a:lnTo>
                  <a:lnTo>
                    <a:pt x="134" y="904"/>
                  </a:lnTo>
                  <a:lnTo>
                    <a:pt x="127" y="889"/>
                  </a:lnTo>
                  <a:lnTo>
                    <a:pt x="121" y="871"/>
                  </a:lnTo>
                  <a:lnTo>
                    <a:pt x="119" y="861"/>
                  </a:lnTo>
                  <a:lnTo>
                    <a:pt x="118" y="852"/>
                  </a:lnTo>
                  <a:lnTo>
                    <a:pt x="114" y="831"/>
                  </a:lnTo>
                  <a:lnTo>
                    <a:pt x="112" y="777"/>
                  </a:lnTo>
                  <a:lnTo>
                    <a:pt x="110" y="702"/>
                  </a:lnTo>
                  <a:lnTo>
                    <a:pt x="110" y="489"/>
                  </a:lnTo>
                  <a:lnTo>
                    <a:pt x="109" y="381"/>
                  </a:lnTo>
                  <a:lnTo>
                    <a:pt x="108" y="330"/>
                  </a:lnTo>
                  <a:lnTo>
                    <a:pt x="106" y="301"/>
                  </a:lnTo>
                  <a:lnTo>
                    <a:pt x="103" y="285"/>
                  </a:lnTo>
                  <a:lnTo>
                    <a:pt x="98" y="276"/>
                  </a:lnTo>
                  <a:lnTo>
                    <a:pt x="90" y="271"/>
                  </a:lnTo>
                  <a:lnTo>
                    <a:pt x="78" y="266"/>
                  </a:lnTo>
                  <a:lnTo>
                    <a:pt x="52" y="263"/>
                  </a:lnTo>
                  <a:lnTo>
                    <a:pt x="5" y="260"/>
                  </a:lnTo>
                  <a:lnTo>
                    <a:pt x="0" y="229"/>
                  </a:lnTo>
                  <a:close/>
                  <a:moveTo>
                    <a:pt x="901" y="1010"/>
                  </a:moveTo>
                  <a:lnTo>
                    <a:pt x="896" y="1005"/>
                  </a:lnTo>
                  <a:lnTo>
                    <a:pt x="896" y="980"/>
                  </a:lnTo>
                  <a:lnTo>
                    <a:pt x="901" y="975"/>
                  </a:lnTo>
                  <a:lnTo>
                    <a:pt x="931" y="974"/>
                  </a:lnTo>
                  <a:lnTo>
                    <a:pt x="955" y="972"/>
                  </a:lnTo>
                  <a:lnTo>
                    <a:pt x="972" y="967"/>
                  </a:lnTo>
                  <a:lnTo>
                    <a:pt x="978" y="964"/>
                  </a:lnTo>
                  <a:lnTo>
                    <a:pt x="982" y="961"/>
                  </a:lnTo>
                  <a:lnTo>
                    <a:pt x="986" y="950"/>
                  </a:lnTo>
                  <a:lnTo>
                    <a:pt x="989" y="936"/>
                  </a:lnTo>
                  <a:lnTo>
                    <a:pt x="994" y="858"/>
                  </a:lnTo>
                  <a:lnTo>
                    <a:pt x="995" y="771"/>
                  </a:lnTo>
                  <a:lnTo>
                    <a:pt x="995" y="325"/>
                  </a:lnTo>
                  <a:lnTo>
                    <a:pt x="992" y="300"/>
                  </a:lnTo>
                  <a:lnTo>
                    <a:pt x="989" y="290"/>
                  </a:lnTo>
                  <a:lnTo>
                    <a:pt x="985" y="283"/>
                  </a:lnTo>
                  <a:lnTo>
                    <a:pt x="979" y="277"/>
                  </a:lnTo>
                  <a:lnTo>
                    <a:pt x="973" y="272"/>
                  </a:lnTo>
                  <a:lnTo>
                    <a:pt x="956" y="266"/>
                  </a:lnTo>
                  <a:lnTo>
                    <a:pt x="932" y="263"/>
                  </a:lnTo>
                  <a:lnTo>
                    <a:pt x="896" y="261"/>
                  </a:lnTo>
                  <a:lnTo>
                    <a:pt x="892" y="231"/>
                  </a:lnTo>
                  <a:lnTo>
                    <a:pt x="896" y="227"/>
                  </a:lnTo>
                  <a:lnTo>
                    <a:pt x="997" y="229"/>
                  </a:lnTo>
                  <a:lnTo>
                    <a:pt x="1088" y="227"/>
                  </a:lnTo>
                  <a:lnTo>
                    <a:pt x="1265" y="456"/>
                  </a:lnTo>
                  <a:lnTo>
                    <a:pt x="1524" y="781"/>
                  </a:lnTo>
                  <a:lnTo>
                    <a:pt x="1572" y="838"/>
                  </a:lnTo>
                  <a:lnTo>
                    <a:pt x="1620" y="892"/>
                  </a:lnTo>
                  <a:lnTo>
                    <a:pt x="1620" y="464"/>
                  </a:lnTo>
                  <a:lnTo>
                    <a:pt x="1619" y="380"/>
                  </a:lnTo>
                  <a:lnTo>
                    <a:pt x="1616" y="326"/>
                  </a:lnTo>
                  <a:lnTo>
                    <a:pt x="1614" y="297"/>
                  </a:lnTo>
                  <a:lnTo>
                    <a:pt x="1610" y="283"/>
                  </a:lnTo>
                  <a:lnTo>
                    <a:pt x="1604" y="273"/>
                  </a:lnTo>
                  <a:lnTo>
                    <a:pt x="1594" y="269"/>
                  </a:lnTo>
                  <a:lnTo>
                    <a:pt x="1578" y="265"/>
                  </a:lnTo>
                  <a:lnTo>
                    <a:pt x="1555" y="263"/>
                  </a:lnTo>
                  <a:lnTo>
                    <a:pt x="1526" y="261"/>
                  </a:lnTo>
                  <a:lnTo>
                    <a:pt x="1522" y="231"/>
                  </a:lnTo>
                  <a:lnTo>
                    <a:pt x="1526" y="227"/>
                  </a:lnTo>
                  <a:lnTo>
                    <a:pt x="1580" y="228"/>
                  </a:lnTo>
                  <a:lnTo>
                    <a:pt x="1654" y="229"/>
                  </a:lnTo>
                  <a:lnTo>
                    <a:pt x="1764" y="227"/>
                  </a:lnTo>
                  <a:lnTo>
                    <a:pt x="1769" y="231"/>
                  </a:lnTo>
                  <a:lnTo>
                    <a:pt x="1769" y="257"/>
                  </a:lnTo>
                  <a:lnTo>
                    <a:pt x="1709" y="265"/>
                  </a:lnTo>
                  <a:lnTo>
                    <a:pt x="1692" y="270"/>
                  </a:lnTo>
                  <a:lnTo>
                    <a:pt x="1684" y="277"/>
                  </a:lnTo>
                  <a:lnTo>
                    <a:pt x="1679" y="288"/>
                  </a:lnTo>
                  <a:lnTo>
                    <a:pt x="1676" y="301"/>
                  </a:lnTo>
                  <a:lnTo>
                    <a:pt x="1673" y="378"/>
                  </a:lnTo>
                  <a:lnTo>
                    <a:pt x="1670" y="464"/>
                  </a:lnTo>
                  <a:lnTo>
                    <a:pt x="1670" y="728"/>
                  </a:lnTo>
                  <a:lnTo>
                    <a:pt x="1672" y="879"/>
                  </a:lnTo>
                  <a:lnTo>
                    <a:pt x="1673" y="1029"/>
                  </a:lnTo>
                  <a:lnTo>
                    <a:pt x="1636" y="1020"/>
                  </a:lnTo>
                  <a:lnTo>
                    <a:pt x="1578" y="1006"/>
                  </a:lnTo>
                  <a:lnTo>
                    <a:pt x="1538" y="960"/>
                  </a:lnTo>
                  <a:lnTo>
                    <a:pt x="1421" y="816"/>
                  </a:lnTo>
                  <a:lnTo>
                    <a:pt x="1045" y="348"/>
                  </a:lnTo>
                  <a:lnTo>
                    <a:pt x="1045" y="771"/>
                  </a:lnTo>
                  <a:lnTo>
                    <a:pt x="1048" y="862"/>
                  </a:lnTo>
                  <a:lnTo>
                    <a:pt x="1049" y="915"/>
                  </a:lnTo>
                  <a:lnTo>
                    <a:pt x="1052" y="942"/>
                  </a:lnTo>
                  <a:lnTo>
                    <a:pt x="1060" y="961"/>
                  </a:lnTo>
                  <a:lnTo>
                    <a:pt x="1066" y="966"/>
                  </a:lnTo>
                  <a:lnTo>
                    <a:pt x="1079" y="970"/>
                  </a:lnTo>
                  <a:lnTo>
                    <a:pt x="1100" y="974"/>
                  </a:lnTo>
                  <a:lnTo>
                    <a:pt x="1139" y="975"/>
                  </a:lnTo>
                  <a:lnTo>
                    <a:pt x="1144" y="1005"/>
                  </a:lnTo>
                  <a:lnTo>
                    <a:pt x="1102" y="1006"/>
                  </a:lnTo>
                  <a:lnTo>
                    <a:pt x="1046" y="1006"/>
                  </a:lnTo>
                  <a:lnTo>
                    <a:pt x="968" y="1008"/>
                  </a:lnTo>
                  <a:lnTo>
                    <a:pt x="901" y="1010"/>
                  </a:lnTo>
                  <a:close/>
                  <a:moveTo>
                    <a:pt x="1840" y="224"/>
                  </a:moveTo>
                  <a:lnTo>
                    <a:pt x="1908" y="227"/>
                  </a:lnTo>
                  <a:lnTo>
                    <a:pt x="1998" y="229"/>
                  </a:lnTo>
                  <a:lnTo>
                    <a:pt x="2156" y="224"/>
                  </a:lnTo>
                  <a:lnTo>
                    <a:pt x="2161" y="257"/>
                  </a:lnTo>
                  <a:lnTo>
                    <a:pt x="2123" y="261"/>
                  </a:lnTo>
                  <a:lnTo>
                    <a:pt x="2097" y="264"/>
                  </a:lnTo>
                  <a:lnTo>
                    <a:pt x="2088" y="265"/>
                  </a:lnTo>
                  <a:lnTo>
                    <a:pt x="2079" y="266"/>
                  </a:lnTo>
                  <a:lnTo>
                    <a:pt x="2067" y="272"/>
                  </a:lnTo>
                  <a:lnTo>
                    <a:pt x="2059" y="282"/>
                  </a:lnTo>
                  <a:lnTo>
                    <a:pt x="2054" y="300"/>
                  </a:lnTo>
                  <a:lnTo>
                    <a:pt x="2053" y="327"/>
                  </a:lnTo>
                  <a:lnTo>
                    <a:pt x="2052" y="362"/>
                  </a:lnTo>
                  <a:lnTo>
                    <a:pt x="2051" y="489"/>
                  </a:lnTo>
                  <a:lnTo>
                    <a:pt x="2051" y="746"/>
                  </a:lnTo>
                  <a:lnTo>
                    <a:pt x="2051" y="854"/>
                  </a:lnTo>
                  <a:lnTo>
                    <a:pt x="2052" y="906"/>
                  </a:lnTo>
                  <a:lnTo>
                    <a:pt x="2054" y="934"/>
                  </a:lnTo>
                  <a:lnTo>
                    <a:pt x="2058" y="950"/>
                  </a:lnTo>
                  <a:lnTo>
                    <a:pt x="2063" y="958"/>
                  </a:lnTo>
                  <a:lnTo>
                    <a:pt x="2070" y="964"/>
                  </a:lnTo>
                  <a:lnTo>
                    <a:pt x="2083" y="969"/>
                  </a:lnTo>
                  <a:lnTo>
                    <a:pt x="2108" y="973"/>
                  </a:lnTo>
                  <a:lnTo>
                    <a:pt x="2156" y="975"/>
                  </a:lnTo>
                  <a:lnTo>
                    <a:pt x="2161" y="1006"/>
                  </a:lnTo>
                  <a:lnTo>
                    <a:pt x="2059" y="1008"/>
                  </a:lnTo>
                  <a:lnTo>
                    <a:pt x="1998" y="1006"/>
                  </a:lnTo>
                  <a:lnTo>
                    <a:pt x="1840" y="1011"/>
                  </a:lnTo>
                  <a:lnTo>
                    <a:pt x="1835" y="979"/>
                  </a:lnTo>
                  <a:lnTo>
                    <a:pt x="1908" y="969"/>
                  </a:lnTo>
                  <a:lnTo>
                    <a:pt x="1922" y="966"/>
                  </a:lnTo>
                  <a:lnTo>
                    <a:pt x="1931" y="961"/>
                  </a:lnTo>
                  <a:lnTo>
                    <a:pt x="1933" y="958"/>
                  </a:lnTo>
                  <a:lnTo>
                    <a:pt x="1937" y="954"/>
                  </a:lnTo>
                  <a:lnTo>
                    <a:pt x="1940" y="939"/>
                  </a:lnTo>
                  <a:lnTo>
                    <a:pt x="1943" y="912"/>
                  </a:lnTo>
                  <a:lnTo>
                    <a:pt x="1944" y="862"/>
                  </a:lnTo>
                  <a:lnTo>
                    <a:pt x="1945" y="746"/>
                  </a:lnTo>
                  <a:lnTo>
                    <a:pt x="1945" y="489"/>
                  </a:lnTo>
                  <a:lnTo>
                    <a:pt x="1944" y="381"/>
                  </a:lnTo>
                  <a:lnTo>
                    <a:pt x="1943" y="330"/>
                  </a:lnTo>
                  <a:lnTo>
                    <a:pt x="1940" y="301"/>
                  </a:lnTo>
                  <a:lnTo>
                    <a:pt x="1938" y="285"/>
                  </a:lnTo>
                  <a:lnTo>
                    <a:pt x="1933" y="276"/>
                  </a:lnTo>
                  <a:lnTo>
                    <a:pt x="1926" y="271"/>
                  </a:lnTo>
                  <a:lnTo>
                    <a:pt x="1913" y="266"/>
                  </a:lnTo>
                  <a:lnTo>
                    <a:pt x="1888" y="263"/>
                  </a:lnTo>
                  <a:lnTo>
                    <a:pt x="1840" y="260"/>
                  </a:lnTo>
                  <a:lnTo>
                    <a:pt x="1835" y="229"/>
                  </a:lnTo>
                  <a:lnTo>
                    <a:pt x="1840" y="224"/>
                  </a:lnTo>
                  <a:close/>
                  <a:moveTo>
                    <a:pt x="2569" y="1016"/>
                  </a:moveTo>
                  <a:lnTo>
                    <a:pt x="2499" y="830"/>
                  </a:lnTo>
                  <a:lnTo>
                    <a:pt x="2312" y="365"/>
                  </a:lnTo>
                  <a:lnTo>
                    <a:pt x="2286" y="302"/>
                  </a:lnTo>
                  <a:lnTo>
                    <a:pt x="2271" y="275"/>
                  </a:lnTo>
                  <a:lnTo>
                    <a:pt x="2264" y="270"/>
                  </a:lnTo>
                  <a:lnTo>
                    <a:pt x="2251" y="266"/>
                  </a:lnTo>
                  <a:lnTo>
                    <a:pt x="2231" y="263"/>
                  </a:lnTo>
                  <a:lnTo>
                    <a:pt x="2205" y="260"/>
                  </a:lnTo>
                  <a:lnTo>
                    <a:pt x="2199" y="255"/>
                  </a:lnTo>
                  <a:lnTo>
                    <a:pt x="2199" y="229"/>
                  </a:lnTo>
                  <a:lnTo>
                    <a:pt x="2205" y="224"/>
                  </a:lnTo>
                  <a:lnTo>
                    <a:pt x="2283" y="228"/>
                  </a:lnTo>
                  <a:lnTo>
                    <a:pt x="2349" y="229"/>
                  </a:lnTo>
                  <a:lnTo>
                    <a:pt x="2413" y="228"/>
                  </a:lnTo>
                  <a:lnTo>
                    <a:pt x="2496" y="224"/>
                  </a:lnTo>
                  <a:lnTo>
                    <a:pt x="2499" y="259"/>
                  </a:lnTo>
                  <a:lnTo>
                    <a:pt x="2443" y="264"/>
                  </a:lnTo>
                  <a:lnTo>
                    <a:pt x="2415" y="269"/>
                  </a:lnTo>
                  <a:lnTo>
                    <a:pt x="2409" y="271"/>
                  </a:lnTo>
                  <a:lnTo>
                    <a:pt x="2406" y="275"/>
                  </a:lnTo>
                  <a:lnTo>
                    <a:pt x="2403" y="278"/>
                  </a:lnTo>
                  <a:lnTo>
                    <a:pt x="2402" y="284"/>
                  </a:lnTo>
                  <a:lnTo>
                    <a:pt x="2407" y="302"/>
                  </a:lnTo>
                  <a:lnTo>
                    <a:pt x="2420" y="343"/>
                  </a:lnTo>
                  <a:lnTo>
                    <a:pt x="2451" y="431"/>
                  </a:lnTo>
                  <a:lnTo>
                    <a:pt x="2625" y="868"/>
                  </a:lnTo>
                  <a:lnTo>
                    <a:pt x="2769" y="506"/>
                  </a:lnTo>
                  <a:lnTo>
                    <a:pt x="2813" y="386"/>
                  </a:lnTo>
                  <a:lnTo>
                    <a:pt x="2834" y="320"/>
                  </a:lnTo>
                  <a:lnTo>
                    <a:pt x="2841" y="287"/>
                  </a:lnTo>
                  <a:lnTo>
                    <a:pt x="2841" y="281"/>
                  </a:lnTo>
                  <a:lnTo>
                    <a:pt x="2839" y="276"/>
                  </a:lnTo>
                  <a:lnTo>
                    <a:pt x="2828" y="270"/>
                  </a:lnTo>
                  <a:lnTo>
                    <a:pt x="2802" y="265"/>
                  </a:lnTo>
                  <a:lnTo>
                    <a:pt x="2748" y="260"/>
                  </a:lnTo>
                  <a:lnTo>
                    <a:pt x="2742" y="255"/>
                  </a:lnTo>
                  <a:lnTo>
                    <a:pt x="2742" y="229"/>
                  </a:lnTo>
                  <a:lnTo>
                    <a:pt x="2748" y="224"/>
                  </a:lnTo>
                  <a:lnTo>
                    <a:pt x="2870" y="229"/>
                  </a:lnTo>
                  <a:lnTo>
                    <a:pt x="2983" y="224"/>
                  </a:lnTo>
                  <a:lnTo>
                    <a:pt x="2987" y="255"/>
                  </a:lnTo>
                  <a:lnTo>
                    <a:pt x="2951" y="261"/>
                  </a:lnTo>
                  <a:lnTo>
                    <a:pt x="2941" y="264"/>
                  </a:lnTo>
                  <a:lnTo>
                    <a:pt x="2934" y="266"/>
                  </a:lnTo>
                  <a:lnTo>
                    <a:pt x="2927" y="272"/>
                  </a:lnTo>
                  <a:lnTo>
                    <a:pt x="2919" y="283"/>
                  </a:lnTo>
                  <a:lnTo>
                    <a:pt x="2880" y="371"/>
                  </a:lnTo>
                  <a:lnTo>
                    <a:pt x="2707" y="795"/>
                  </a:lnTo>
                  <a:lnTo>
                    <a:pt x="2658" y="922"/>
                  </a:lnTo>
                  <a:lnTo>
                    <a:pt x="2640" y="973"/>
                  </a:lnTo>
                  <a:lnTo>
                    <a:pt x="2625" y="1016"/>
                  </a:lnTo>
                  <a:lnTo>
                    <a:pt x="2569" y="1016"/>
                  </a:lnTo>
                  <a:close/>
                  <a:moveTo>
                    <a:pt x="3047" y="229"/>
                  </a:moveTo>
                  <a:lnTo>
                    <a:pt x="3295" y="228"/>
                  </a:lnTo>
                  <a:lnTo>
                    <a:pt x="3467" y="227"/>
                  </a:lnTo>
                  <a:lnTo>
                    <a:pt x="3618" y="224"/>
                  </a:lnTo>
                  <a:lnTo>
                    <a:pt x="3608" y="296"/>
                  </a:lnTo>
                  <a:lnTo>
                    <a:pt x="3600" y="395"/>
                  </a:lnTo>
                  <a:lnTo>
                    <a:pt x="3570" y="399"/>
                  </a:lnTo>
                  <a:lnTo>
                    <a:pt x="3565" y="395"/>
                  </a:lnTo>
                  <a:lnTo>
                    <a:pt x="3565" y="386"/>
                  </a:lnTo>
                  <a:lnTo>
                    <a:pt x="3564" y="341"/>
                  </a:lnTo>
                  <a:lnTo>
                    <a:pt x="3558" y="296"/>
                  </a:lnTo>
                  <a:lnTo>
                    <a:pt x="3539" y="289"/>
                  </a:lnTo>
                  <a:lnTo>
                    <a:pt x="3516" y="284"/>
                  </a:lnTo>
                  <a:lnTo>
                    <a:pt x="3491" y="279"/>
                  </a:lnTo>
                  <a:lnTo>
                    <a:pt x="3462" y="276"/>
                  </a:lnTo>
                  <a:lnTo>
                    <a:pt x="3408" y="273"/>
                  </a:lnTo>
                  <a:lnTo>
                    <a:pt x="3368" y="272"/>
                  </a:lnTo>
                  <a:lnTo>
                    <a:pt x="3319" y="273"/>
                  </a:lnTo>
                  <a:lnTo>
                    <a:pt x="3257" y="278"/>
                  </a:lnTo>
                  <a:lnTo>
                    <a:pt x="3254" y="366"/>
                  </a:lnTo>
                  <a:lnTo>
                    <a:pt x="3253" y="468"/>
                  </a:lnTo>
                  <a:lnTo>
                    <a:pt x="3252" y="579"/>
                  </a:lnTo>
                  <a:lnTo>
                    <a:pt x="3361" y="583"/>
                  </a:lnTo>
                  <a:lnTo>
                    <a:pt x="3408" y="582"/>
                  </a:lnTo>
                  <a:lnTo>
                    <a:pt x="3446" y="579"/>
                  </a:lnTo>
                  <a:lnTo>
                    <a:pt x="3474" y="577"/>
                  </a:lnTo>
                  <a:lnTo>
                    <a:pt x="3487" y="573"/>
                  </a:lnTo>
                  <a:lnTo>
                    <a:pt x="3492" y="567"/>
                  </a:lnTo>
                  <a:lnTo>
                    <a:pt x="3495" y="559"/>
                  </a:lnTo>
                  <a:lnTo>
                    <a:pt x="3499" y="545"/>
                  </a:lnTo>
                  <a:lnTo>
                    <a:pt x="3501" y="523"/>
                  </a:lnTo>
                  <a:lnTo>
                    <a:pt x="3503" y="488"/>
                  </a:lnTo>
                  <a:lnTo>
                    <a:pt x="3533" y="485"/>
                  </a:lnTo>
                  <a:lnTo>
                    <a:pt x="3535" y="517"/>
                  </a:lnTo>
                  <a:lnTo>
                    <a:pt x="3536" y="548"/>
                  </a:lnTo>
                  <a:lnTo>
                    <a:pt x="3535" y="609"/>
                  </a:lnTo>
                  <a:lnTo>
                    <a:pt x="3537" y="734"/>
                  </a:lnTo>
                  <a:lnTo>
                    <a:pt x="3507" y="739"/>
                  </a:lnTo>
                  <a:lnTo>
                    <a:pt x="3499" y="701"/>
                  </a:lnTo>
                  <a:lnTo>
                    <a:pt x="3492" y="655"/>
                  </a:lnTo>
                  <a:lnTo>
                    <a:pt x="3488" y="648"/>
                  </a:lnTo>
                  <a:lnTo>
                    <a:pt x="3482" y="642"/>
                  </a:lnTo>
                  <a:lnTo>
                    <a:pt x="3476" y="639"/>
                  </a:lnTo>
                  <a:lnTo>
                    <a:pt x="3468" y="637"/>
                  </a:lnTo>
                  <a:lnTo>
                    <a:pt x="3440" y="633"/>
                  </a:lnTo>
                  <a:lnTo>
                    <a:pt x="3402" y="631"/>
                  </a:lnTo>
                  <a:lnTo>
                    <a:pt x="3349" y="630"/>
                  </a:lnTo>
                  <a:lnTo>
                    <a:pt x="3252" y="632"/>
                  </a:lnTo>
                  <a:lnTo>
                    <a:pt x="3249" y="695"/>
                  </a:lnTo>
                  <a:lnTo>
                    <a:pt x="3248" y="787"/>
                  </a:lnTo>
                  <a:lnTo>
                    <a:pt x="3252" y="958"/>
                  </a:lnTo>
                  <a:lnTo>
                    <a:pt x="3354" y="958"/>
                  </a:lnTo>
                  <a:lnTo>
                    <a:pt x="3463" y="957"/>
                  </a:lnTo>
                  <a:lnTo>
                    <a:pt x="3522" y="955"/>
                  </a:lnTo>
                  <a:lnTo>
                    <a:pt x="3539" y="952"/>
                  </a:lnTo>
                  <a:lnTo>
                    <a:pt x="3554" y="949"/>
                  </a:lnTo>
                  <a:lnTo>
                    <a:pt x="3570" y="944"/>
                  </a:lnTo>
                  <a:lnTo>
                    <a:pt x="3585" y="939"/>
                  </a:lnTo>
                  <a:lnTo>
                    <a:pt x="3602" y="880"/>
                  </a:lnTo>
                  <a:lnTo>
                    <a:pt x="3615" y="822"/>
                  </a:lnTo>
                  <a:lnTo>
                    <a:pt x="3620" y="818"/>
                  </a:lnTo>
                  <a:lnTo>
                    <a:pt x="3647" y="818"/>
                  </a:lnTo>
                  <a:lnTo>
                    <a:pt x="3647" y="854"/>
                  </a:lnTo>
                  <a:lnTo>
                    <a:pt x="3642" y="906"/>
                  </a:lnTo>
                  <a:lnTo>
                    <a:pt x="3638" y="960"/>
                  </a:lnTo>
                  <a:lnTo>
                    <a:pt x="3637" y="1006"/>
                  </a:lnTo>
                  <a:lnTo>
                    <a:pt x="3512" y="1008"/>
                  </a:lnTo>
                  <a:lnTo>
                    <a:pt x="3356" y="1008"/>
                  </a:lnTo>
                  <a:lnTo>
                    <a:pt x="3206" y="1006"/>
                  </a:lnTo>
                  <a:lnTo>
                    <a:pt x="3152" y="1008"/>
                  </a:lnTo>
                  <a:lnTo>
                    <a:pt x="3097" y="1011"/>
                  </a:lnTo>
                  <a:lnTo>
                    <a:pt x="3092" y="988"/>
                  </a:lnTo>
                  <a:lnTo>
                    <a:pt x="3097" y="982"/>
                  </a:lnTo>
                  <a:lnTo>
                    <a:pt x="3134" y="962"/>
                  </a:lnTo>
                  <a:lnTo>
                    <a:pt x="3138" y="936"/>
                  </a:lnTo>
                  <a:lnTo>
                    <a:pt x="3141" y="865"/>
                  </a:lnTo>
                  <a:lnTo>
                    <a:pt x="3145" y="723"/>
                  </a:lnTo>
                  <a:lnTo>
                    <a:pt x="3145" y="521"/>
                  </a:lnTo>
                  <a:lnTo>
                    <a:pt x="3144" y="395"/>
                  </a:lnTo>
                  <a:lnTo>
                    <a:pt x="3143" y="329"/>
                  </a:lnTo>
                  <a:lnTo>
                    <a:pt x="3139" y="291"/>
                  </a:lnTo>
                  <a:lnTo>
                    <a:pt x="3133" y="276"/>
                  </a:lnTo>
                  <a:lnTo>
                    <a:pt x="3128" y="272"/>
                  </a:lnTo>
                  <a:lnTo>
                    <a:pt x="3121" y="269"/>
                  </a:lnTo>
                  <a:lnTo>
                    <a:pt x="3110" y="266"/>
                  </a:lnTo>
                  <a:lnTo>
                    <a:pt x="3093" y="264"/>
                  </a:lnTo>
                  <a:lnTo>
                    <a:pt x="3051" y="260"/>
                  </a:lnTo>
                  <a:lnTo>
                    <a:pt x="3047" y="229"/>
                  </a:lnTo>
                  <a:close/>
                  <a:moveTo>
                    <a:pt x="3722" y="229"/>
                  </a:moveTo>
                  <a:lnTo>
                    <a:pt x="3884" y="229"/>
                  </a:lnTo>
                  <a:lnTo>
                    <a:pt x="4053" y="225"/>
                  </a:lnTo>
                  <a:lnTo>
                    <a:pt x="4110" y="224"/>
                  </a:lnTo>
                  <a:lnTo>
                    <a:pt x="4143" y="225"/>
                  </a:lnTo>
                  <a:lnTo>
                    <a:pt x="4175" y="228"/>
                  </a:lnTo>
                  <a:lnTo>
                    <a:pt x="4202" y="231"/>
                  </a:lnTo>
                  <a:lnTo>
                    <a:pt x="4227" y="236"/>
                  </a:lnTo>
                  <a:lnTo>
                    <a:pt x="4250" y="243"/>
                  </a:lnTo>
                  <a:lnTo>
                    <a:pt x="4269" y="253"/>
                  </a:lnTo>
                  <a:lnTo>
                    <a:pt x="4286" y="263"/>
                  </a:lnTo>
                  <a:lnTo>
                    <a:pt x="4301" y="275"/>
                  </a:lnTo>
                  <a:lnTo>
                    <a:pt x="4311" y="288"/>
                  </a:lnTo>
                  <a:lnTo>
                    <a:pt x="4322" y="302"/>
                  </a:lnTo>
                  <a:lnTo>
                    <a:pt x="4331" y="315"/>
                  </a:lnTo>
                  <a:lnTo>
                    <a:pt x="4338" y="331"/>
                  </a:lnTo>
                  <a:lnTo>
                    <a:pt x="4346" y="362"/>
                  </a:lnTo>
                  <a:lnTo>
                    <a:pt x="4349" y="379"/>
                  </a:lnTo>
                  <a:lnTo>
                    <a:pt x="4350" y="396"/>
                  </a:lnTo>
                  <a:lnTo>
                    <a:pt x="4349" y="419"/>
                  </a:lnTo>
                  <a:lnTo>
                    <a:pt x="4344" y="441"/>
                  </a:lnTo>
                  <a:lnTo>
                    <a:pt x="4337" y="464"/>
                  </a:lnTo>
                  <a:lnTo>
                    <a:pt x="4326" y="487"/>
                  </a:lnTo>
                  <a:lnTo>
                    <a:pt x="4311" y="509"/>
                  </a:lnTo>
                  <a:lnTo>
                    <a:pt x="4296" y="529"/>
                  </a:lnTo>
                  <a:lnTo>
                    <a:pt x="4275" y="547"/>
                  </a:lnTo>
                  <a:lnTo>
                    <a:pt x="4254" y="564"/>
                  </a:lnTo>
                  <a:lnTo>
                    <a:pt x="4241" y="571"/>
                  </a:lnTo>
                  <a:lnTo>
                    <a:pt x="4227" y="578"/>
                  </a:lnTo>
                  <a:lnTo>
                    <a:pt x="4197" y="591"/>
                  </a:lnTo>
                  <a:lnTo>
                    <a:pt x="4161" y="602"/>
                  </a:lnTo>
                  <a:lnTo>
                    <a:pt x="4122" y="612"/>
                  </a:lnTo>
                  <a:lnTo>
                    <a:pt x="4178" y="686"/>
                  </a:lnTo>
                  <a:lnTo>
                    <a:pt x="4257" y="791"/>
                  </a:lnTo>
                  <a:lnTo>
                    <a:pt x="4339" y="898"/>
                  </a:lnTo>
                  <a:lnTo>
                    <a:pt x="4375" y="944"/>
                  </a:lnTo>
                  <a:lnTo>
                    <a:pt x="4395" y="963"/>
                  </a:lnTo>
                  <a:lnTo>
                    <a:pt x="4417" y="973"/>
                  </a:lnTo>
                  <a:lnTo>
                    <a:pt x="4446" y="974"/>
                  </a:lnTo>
                  <a:lnTo>
                    <a:pt x="4451" y="1005"/>
                  </a:lnTo>
                  <a:lnTo>
                    <a:pt x="4446" y="1010"/>
                  </a:lnTo>
                  <a:lnTo>
                    <a:pt x="4417" y="1008"/>
                  </a:lnTo>
                  <a:lnTo>
                    <a:pt x="4382" y="1006"/>
                  </a:lnTo>
                  <a:lnTo>
                    <a:pt x="4297" y="1010"/>
                  </a:lnTo>
                  <a:lnTo>
                    <a:pt x="4248" y="946"/>
                  </a:lnTo>
                  <a:lnTo>
                    <a:pt x="4177" y="849"/>
                  </a:lnTo>
                  <a:lnTo>
                    <a:pt x="4129" y="783"/>
                  </a:lnTo>
                  <a:lnTo>
                    <a:pt x="4080" y="721"/>
                  </a:lnTo>
                  <a:lnTo>
                    <a:pt x="4032" y="661"/>
                  </a:lnTo>
                  <a:lnTo>
                    <a:pt x="3981" y="602"/>
                  </a:lnTo>
                  <a:lnTo>
                    <a:pt x="3987" y="585"/>
                  </a:lnTo>
                  <a:lnTo>
                    <a:pt x="4032" y="587"/>
                  </a:lnTo>
                  <a:lnTo>
                    <a:pt x="4077" y="584"/>
                  </a:lnTo>
                  <a:lnTo>
                    <a:pt x="4117" y="576"/>
                  </a:lnTo>
                  <a:lnTo>
                    <a:pt x="4136" y="569"/>
                  </a:lnTo>
                  <a:lnTo>
                    <a:pt x="4153" y="561"/>
                  </a:lnTo>
                  <a:lnTo>
                    <a:pt x="4167" y="552"/>
                  </a:lnTo>
                  <a:lnTo>
                    <a:pt x="4182" y="541"/>
                  </a:lnTo>
                  <a:lnTo>
                    <a:pt x="4195" y="529"/>
                  </a:lnTo>
                  <a:lnTo>
                    <a:pt x="4206" y="516"/>
                  </a:lnTo>
                  <a:lnTo>
                    <a:pt x="4215" y="501"/>
                  </a:lnTo>
                  <a:lnTo>
                    <a:pt x="4223" y="486"/>
                  </a:lnTo>
                  <a:lnTo>
                    <a:pt x="4229" y="470"/>
                  </a:lnTo>
                  <a:lnTo>
                    <a:pt x="4233" y="452"/>
                  </a:lnTo>
                  <a:lnTo>
                    <a:pt x="4236" y="434"/>
                  </a:lnTo>
                  <a:lnTo>
                    <a:pt x="4236" y="414"/>
                  </a:lnTo>
                  <a:lnTo>
                    <a:pt x="4236" y="396"/>
                  </a:lnTo>
                  <a:lnTo>
                    <a:pt x="4233" y="379"/>
                  </a:lnTo>
                  <a:lnTo>
                    <a:pt x="4230" y="365"/>
                  </a:lnTo>
                  <a:lnTo>
                    <a:pt x="4224" y="350"/>
                  </a:lnTo>
                  <a:lnTo>
                    <a:pt x="4218" y="337"/>
                  </a:lnTo>
                  <a:lnTo>
                    <a:pt x="4209" y="324"/>
                  </a:lnTo>
                  <a:lnTo>
                    <a:pt x="4199" y="313"/>
                  </a:lnTo>
                  <a:lnTo>
                    <a:pt x="4188" y="303"/>
                  </a:lnTo>
                  <a:lnTo>
                    <a:pt x="4161" y="287"/>
                  </a:lnTo>
                  <a:lnTo>
                    <a:pt x="4130" y="276"/>
                  </a:lnTo>
                  <a:lnTo>
                    <a:pt x="4113" y="271"/>
                  </a:lnTo>
                  <a:lnTo>
                    <a:pt x="4095" y="269"/>
                  </a:lnTo>
                  <a:lnTo>
                    <a:pt x="4056" y="266"/>
                  </a:lnTo>
                  <a:lnTo>
                    <a:pt x="3999" y="270"/>
                  </a:lnTo>
                  <a:lnTo>
                    <a:pt x="3973" y="275"/>
                  </a:lnTo>
                  <a:lnTo>
                    <a:pt x="3947" y="282"/>
                  </a:lnTo>
                  <a:lnTo>
                    <a:pt x="3943" y="300"/>
                  </a:lnTo>
                  <a:lnTo>
                    <a:pt x="3941" y="341"/>
                  </a:lnTo>
                  <a:lnTo>
                    <a:pt x="3938" y="489"/>
                  </a:lnTo>
                  <a:lnTo>
                    <a:pt x="3938" y="746"/>
                  </a:lnTo>
                  <a:lnTo>
                    <a:pt x="3938" y="854"/>
                  </a:lnTo>
                  <a:lnTo>
                    <a:pt x="3939" y="906"/>
                  </a:lnTo>
                  <a:lnTo>
                    <a:pt x="3942" y="934"/>
                  </a:lnTo>
                  <a:lnTo>
                    <a:pt x="3945" y="950"/>
                  </a:lnTo>
                  <a:lnTo>
                    <a:pt x="3950" y="958"/>
                  </a:lnTo>
                  <a:lnTo>
                    <a:pt x="3957" y="964"/>
                  </a:lnTo>
                  <a:lnTo>
                    <a:pt x="3971" y="969"/>
                  </a:lnTo>
                  <a:lnTo>
                    <a:pt x="3996" y="973"/>
                  </a:lnTo>
                  <a:lnTo>
                    <a:pt x="4044" y="975"/>
                  </a:lnTo>
                  <a:lnTo>
                    <a:pt x="4049" y="1006"/>
                  </a:lnTo>
                  <a:lnTo>
                    <a:pt x="3947" y="1008"/>
                  </a:lnTo>
                  <a:lnTo>
                    <a:pt x="3885" y="1006"/>
                  </a:lnTo>
                  <a:lnTo>
                    <a:pt x="3727" y="1011"/>
                  </a:lnTo>
                  <a:lnTo>
                    <a:pt x="3722" y="979"/>
                  </a:lnTo>
                  <a:lnTo>
                    <a:pt x="3795" y="969"/>
                  </a:lnTo>
                  <a:lnTo>
                    <a:pt x="3810" y="966"/>
                  </a:lnTo>
                  <a:lnTo>
                    <a:pt x="3818" y="961"/>
                  </a:lnTo>
                  <a:lnTo>
                    <a:pt x="3821" y="958"/>
                  </a:lnTo>
                  <a:lnTo>
                    <a:pt x="3823" y="954"/>
                  </a:lnTo>
                  <a:lnTo>
                    <a:pt x="3828" y="939"/>
                  </a:lnTo>
                  <a:lnTo>
                    <a:pt x="3830" y="912"/>
                  </a:lnTo>
                  <a:lnTo>
                    <a:pt x="3831" y="862"/>
                  </a:lnTo>
                  <a:lnTo>
                    <a:pt x="3833" y="746"/>
                  </a:lnTo>
                  <a:lnTo>
                    <a:pt x="3833" y="489"/>
                  </a:lnTo>
                  <a:lnTo>
                    <a:pt x="3831" y="381"/>
                  </a:lnTo>
                  <a:lnTo>
                    <a:pt x="3830" y="330"/>
                  </a:lnTo>
                  <a:lnTo>
                    <a:pt x="3828" y="301"/>
                  </a:lnTo>
                  <a:lnTo>
                    <a:pt x="3825" y="285"/>
                  </a:lnTo>
                  <a:lnTo>
                    <a:pt x="3821" y="276"/>
                  </a:lnTo>
                  <a:lnTo>
                    <a:pt x="3813" y="271"/>
                  </a:lnTo>
                  <a:lnTo>
                    <a:pt x="3800" y="266"/>
                  </a:lnTo>
                  <a:lnTo>
                    <a:pt x="3775" y="263"/>
                  </a:lnTo>
                  <a:lnTo>
                    <a:pt x="3727" y="260"/>
                  </a:lnTo>
                  <a:lnTo>
                    <a:pt x="3722" y="229"/>
                  </a:lnTo>
                  <a:close/>
                  <a:moveTo>
                    <a:pt x="4500" y="816"/>
                  </a:moveTo>
                  <a:lnTo>
                    <a:pt x="4531" y="812"/>
                  </a:lnTo>
                  <a:lnTo>
                    <a:pt x="4538" y="872"/>
                  </a:lnTo>
                  <a:lnTo>
                    <a:pt x="4543" y="902"/>
                  </a:lnTo>
                  <a:lnTo>
                    <a:pt x="4547" y="910"/>
                  </a:lnTo>
                  <a:lnTo>
                    <a:pt x="4553" y="919"/>
                  </a:lnTo>
                  <a:lnTo>
                    <a:pt x="4562" y="927"/>
                  </a:lnTo>
                  <a:lnTo>
                    <a:pt x="4573" y="936"/>
                  </a:lnTo>
                  <a:lnTo>
                    <a:pt x="4603" y="951"/>
                  </a:lnTo>
                  <a:lnTo>
                    <a:pt x="4640" y="964"/>
                  </a:lnTo>
                  <a:lnTo>
                    <a:pt x="4682" y="973"/>
                  </a:lnTo>
                  <a:lnTo>
                    <a:pt x="4703" y="975"/>
                  </a:lnTo>
                  <a:lnTo>
                    <a:pt x="4724" y="975"/>
                  </a:lnTo>
                  <a:lnTo>
                    <a:pt x="4753" y="974"/>
                  </a:lnTo>
                  <a:lnTo>
                    <a:pt x="4781" y="970"/>
                  </a:lnTo>
                  <a:lnTo>
                    <a:pt x="4806" y="963"/>
                  </a:lnTo>
                  <a:lnTo>
                    <a:pt x="4830" y="954"/>
                  </a:lnTo>
                  <a:lnTo>
                    <a:pt x="4851" y="942"/>
                  </a:lnTo>
                  <a:lnTo>
                    <a:pt x="4872" y="927"/>
                  </a:lnTo>
                  <a:lnTo>
                    <a:pt x="4889" y="910"/>
                  </a:lnTo>
                  <a:lnTo>
                    <a:pt x="4903" y="890"/>
                  </a:lnTo>
                  <a:lnTo>
                    <a:pt x="4914" y="868"/>
                  </a:lnTo>
                  <a:lnTo>
                    <a:pt x="4922" y="846"/>
                  </a:lnTo>
                  <a:lnTo>
                    <a:pt x="4927" y="822"/>
                  </a:lnTo>
                  <a:lnTo>
                    <a:pt x="4928" y="797"/>
                  </a:lnTo>
                  <a:lnTo>
                    <a:pt x="4928" y="779"/>
                  </a:lnTo>
                  <a:lnTo>
                    <a:pt x="4926" y="763"/>
                  </a:lnTo>
                  <a:lnTo>
                    <a:pt x="4922" y="747"/>
                  </a:lnTo>
                  <a:lnTo>
                    <a:pt x="4916" y="733"/>
                  </a:lnTo>
                  <a:lnTo>
                    <a:pt x="4909" y="720"/>
                  </a:lnTo>
                  <a:lnTo>
                    <a:pt x="4902" y="709"/>
                  </a:lnTo>
                  <a:lnTo>
                    <a:pt x="4892" y="698"/>
                  </a:lnTo>
                  <a:lnTo>
                    <a:pt x="4881" y="690"/>
                  </a:lnTo>
                  <a:lnTo>
                    <a:pt x="4869" y="683"/>
                  </a:lnTo>
                  <a:lnTo>
                    <a:pt x="4857" y="675"/>
                  </a:lnTo>
                  <a:lnTo>
                    <a:pt x="4830" y="666"/>
                  </a:lnTo>
                  <a:lnTo>
                    <a:pt x="4745" y="648"/>
                  </a:lnTo>
                  <a:lnTo>
                    <a:pt x="4658" y="632"/>
                  </a:lnTo>
                  <a:lnTo>
                    <a:pt x="4627" y="623"/>
                  </a:lnTo>
                  <a:lnTo>
                    <a:pt x="4596" y="609"/>
                  </a:lnTo>
                  <a:lnTo>
                    <a:pt x="4567" y="593"/>
                  </a:lnTo>
                  <a:lnTo>
                    <a:pt x="4555" y="583"/>
                  </a:lnTo>
                  <a:lnTo>
                    <a:pt x="4544" y="572"/>
                  </a:lnTo>
                  <a:lnTo>
                    <a:pt x="4533" y="560"/>
                  </a:lnTo>
                  <a:lnTo>
                    <a:pt x="4525" y="546"/>
                  </a:lnTo>
                  <a:lnTo>
                    <a:pt x="4518" y="531"/>
                  </a:lnTo>
                  <a:lnTo>
                    <a:pt x="4511" y="516"/>
                  </a:lnTo>
                  <a:lnTo>
                    <a:pt x="4501" y="481"/>
                  </a:lnTo>
                  <a:lnTo>
                    <a:pt x="4499" y="463"/>
                  </a:lnTo>
                  <a:lnTo>
                    <a:pt x="4499" y="444"/>
                  </a:lnTo>
                  <a:lnTo>
                    <a:pt x="4500" y="419"/>
                  </a:lnTo>
                  <a:lnTo>
                    <a:pt x="4502" y="395"/>
                  </a:lnTo>
                  <a:lnTo>
                    <a:pt x="4508" y="372"/>
                  </a:lnTo>
                  <a:lnTo>
                    <a:pt x="4517" y="350"/>
                  </a:lnTo>
                  <a:lnTo>
                    <a:pt x="4526" y="329"/>
                  </a:lnTo>
                  <a:lnTo>
                    <a:pt x="4538" y="309"/>
                  </a:lnTo>
                  <a:lnTo>
                    <a:pt x="4553" y="291"/>
                  </a:lnTo>
                  <a:lnTo>
                    <a:pt x="4571" y="275"/>
                  </a:lnTo>
                  <a:lnTo>
                    <a:pt x="4589" y="259"/>
                  </a:lnTo>
                  <a:lnTo>
                    <a:pt x="4609" y="246"/>
                  </a:lnTo>
                  <a:lnTo>
                    <a:pt x="4631" y="234"/>
                  </a:lnTo>
                  <a:lnTo>
                    <a:pt x="4655" y="224"/>
                  </a:lnTo>
                  <a:lnTo>
                    <a:pt x="4680" y="217"/>
                  </a:lnTo>
                  <a:lnTo>
                    <a:pt x="4706" y="212"/>
                  </a:lnTo>
                  <a:lnTo>
                    <a:pt x="4734" y="209"/>
                  </a:lnTo>
                  <a:lnTo>
                    <a:pt x="4763" y="209"/>
                  </a:lnTo>
                  <a:lnTo>
                    <a:pt x="4813" y="211"/>
                  </a:lnTo>
                  <a:lnTo>
                    <a:pt x="4868" y="219"/>
                  </a:lnTo>
                  <a:lnTo>
                    <a:pt x="4896" y="227"/>
                  </a:lnTo>
                  <a:lnTo>
                    <a:pt x="4922" y="235"/>
                  </a:lnTo>
                  <a:lnTo>
                    <a:pt x="4971" y="255"/>
                  </a:lnTo>
                  <a:lnTo>
                    <a:pt x="4975" y="261"/>
                  </a:lnTo>
                  <a:lnTo>
                    <a:pt x="4970" y="290"/>
                  </a:lnTo>
                  <a:lnTo>
                    <a:pt x="4965" y="324"/>
                  </a:lnTo>
                  <a:lnTo>
                    <a:pt x="4961" y="407"/>
                  </a:lnTo>
                  <a:lnTo>
                    <a:pt x="4955" y="411"/>
                  </a:lnTo>
                  <a:lnTo>
                    <a:pt x="4927" y="411"/>
                  </a:lnTo>
                  <a:lnTo>
                    <a:pt x="4919" y="324"/>
                  </a:lnTo>
                  <a:lnTo>
                    <a:pt x="4915" y="314"/>
                  </a:lnTo>
                  <a:lnTo>
                    <a:pt x="4905" y="305"/>
                  </a:lnTo>
                  <a:lnTo>
                    <a:pt x="4890" y="294"/>
                  </a:lnTo>
                  <a:lnTo>
                    <a:pt x="4868" y="281"/>
                  </a:lnTo>
                  <a:lnTo>
                    <a:pt x="4844" y="270"/>
                  </a:lnTo>
                  <a:lnTo>
                    <a:pt x="4818" y="261"/>
                  </a:lnTo>
                  <a:lnTo>
                    <a:pt x="4791" y="258"/>
                  </a:lnTo>
                  <a:lnTo>
                    <a:pt x="4764" y="255"/>
                  </a:lnTo>
                  <a:lnTo>
                    <a:pt x="4741" y="257"/>
                  </a:lnTo>
                  <a:lnTo>
                    <a:pt x="4718" y="260"/>
                  </a:lnTo>
                  <a:lnTo>
                    <a:pt x="4697" y="266"/>
                  </a:lnTo>
                  <a:lnTo>
                    <a:pt x="4676" y="275"/>
                  </a:lnTo>
                  <a:lnTo>
                    <a:pt x="4657" y="285"/>
                  </a:lnTo>
                  <a:lnTo>
                    <a:pt x="4640" y="299"/>
                  </a:lnTo>
                  <a:lnTo>
                    <a:pt x="4626" y="314"/>
                  </a:lnTo>
                  <a:lnTo>
                    <a:pt x="4614" y="333"/>
                  </a:lnTo>
                  <a:lnTo>
                    <a:pt x="4604" y="354"/>
                  </a:lnTo>
                  <a:lnTo>
                    <a:pt x="4598" y="374"/>
                  </a:lnTo>
                  <a:lnTo>
                    <a:pt x="4595" y="395"/>
                  </a:lnTo>
                  <a:lnTo>
                    <a:pt x="4592" y="416"/>
                  </a:lnTo>
                  <a:lnTo>
                    <a:pt x="4593" y="432"/>
                  </a:lnTo>
                  <a:lnTo>
                    <a:pt x="4596" y="447"/>
                  </a:lnTo>
                  <a:lnTo>
                    <a:pt x="4599" y="461"/>
                  </a:lnTo>
                  <a:lnTo>
                    <a:pt x="4605" y="474"/>
                  </a:lnTo>
                  <a:lnTo>
                    <a:pt x="4620" y="497"/>
                  </a:lnTo>
                  <a:lnTo>
                    <a:pt x="4639" y="513"/>
                  </a:lnTo>
                  <a:lnTo>
                    <a:pt x="4661" y="527"/>
                  </a:lnTo>
                  <a:lnTo>
                    <a:pt x="4686" y="536"/>
                  </a:lnTo>
                  <a:lnTo>
                    <a:pt x="4723" y="543"/>
                  </a:lnTo>
                  <a:lnTo>
                    <a:pt x="4784" y="553"/>
                  </a:lnTo>
                  <a:lnTo>
                    <a:pt x="4830" y="560"/>
                  </a:lnTo>
                  <a:lnTo>
                    <a:pt x="4868" y="569"/>
                  </a:lnTo>
                  <a:lnTo>
                    <a:pt x="4901" y="577"/>
                  </a:lnTo>
                  <a:lnTo>
                    <a:pt x="4926" y="587"/>
                  </a:lnTo>
                  <a:lnTo>
                    <a:pt x="4947" y="599"/>
                  </a:lnTo>
                  <a:lnTo>
                    <a:pt x="4967" y="612"/>
                  </a:lnTo>
                  <a:lnTo>
                    <a:pt x="4983" y="629"/>
                  </a:lnTo>
                  <a:lnTo>
                    <a:pt x="4998" y="649"/>
                  </a:lnTo>
                  <a:lnTo>
                    <a:pt x="5010" y="672"/>
                  </a:lnTo>
                  <a:lnTo>
                    <a:pt x="5018" y="696"/>
                  </a:lnTo>
                  <a:lnTo>
                    <a:pt x="5023" y="723"/>
                  </a:lnTo>
                  <a:lnTo>
                    <a:pt x="5024" y="752"/>
                  </a:lnTo>
                  <a:lnTo>
                    <a:pt x="5023" y="781"/>
                  </a:lnTo>
                  <a:lnTo>
                    <a:pt x="5018" y="809"/>
                  </a:lnTo>
                  <a:lnTo>
                    <a:pt x="5011" y="835"/>
                  </a:lnTo>
                  <a:lnTo>
                    <a:pt x="5000" y="860"/>
                  </a:lnTo>
                  <a:lnTo>
                    <a:pt x="4987" y="884"/>
                  </a:lnTo>
                  <a:lnTo>
                    <a:pt x="4970" y="907"/>
                  </a:lnTo>
                  <a:lnTo>
                    <a:pt x="4951" y="928"/>
                  </a:lnTo>
                  <a:lnTo>
                    <a:pt x="4928" y="949"/>
                  </a:lnTo>
                  <a:lnTo>
                    <a:pt x="4904" y="967"/>
                  </a:lnTo>
                  <a:lnTo>
                    <a:pt x="4878" y="982"/>
                  </a:lnTo>
                  <a:lnTo>
                    <a:pt x="4850" y="996"/>
                  </a:lnTo>
                  <a:lnTo>
                    <a:pt x="4823" y="1008"/>
                  </a:lnTo>
                  <a:lnTo>
                    <a:pt x="4793" y="1016"/>
                  </a:lnTo>
                  <a:lnTo>
                    <a:pt x="4761" y="1022"/>
                  </a:lnTo>
                  <a:lnTo>
                    <a:pt x="4729" y="1026"/>
                  </a:lnTo>
                  <a:lnTo>
                    <a:pt x="4695" y="1027"/>
                  </a:lnTo>
                  <a:lnTo>
                    <a:pt x="4640" y="1024"/>
                  </a:lnTo>
                  <a:lnTo>
                    <a:pt x="4614" y="1021"/>
                  </a:lnTo>
                  <a:lnTo>
                    <a:pt x="4589" y="1016"/>
                  </a:lnTo>
                  <a:lnTo>
                    <a:pt x="4563" y="1011"/>
                  </a:lnTo>
                  <a:lnTo>
                    <a:pt x="4539" y="1004"/>
                  </a:lnTo>
                  <a:lnTo>
                    <a:pt x="4517" y="996"/>
                  </a:lnTo>
                  <a:lnTo>
                    <a:pt x="4495" y="986"/>
                  </a:lnTo>
                  <a:lnTo>
                    <a:pt x="4491" y="979"/>
                  </a:lnTo>
                  <a:lnTo>
                    <a:pt x="4494" y="956"/>
                  </a:lnTo>
                  <a:lnTo>
                    <a:pt x="4496" y="920"/>
                  </a:lnTo>
                  <a:lnTo>
                    <a:pt x="4500" y="816"/>
                  </a:lnTo>
                  <a:close/>
                  <a:moveTo>
                    <a:pt x="5083" y="224"/>
                  </a:moveTo>
                  <a:lnTo>
                    <a:pt x="5153" y="227"/>
                  </a:lnTo>
                  <a:lnTo>
                    <a:pt x="5241" y="229"/>
                  </a:lnTo>
                  <a:lnTo>
                    <a:pt x="5401" y="224"/>
                  </a:lnTo>
                  <a:lnTo>
                    <a:pt x="5405" y="257"/>
                  </a:lnTo>
                  <a:lnTo>
                    <a:pt x="5367" y="261"/>
                  </a:lnTo>
                  <a:lnTo>
                    <a:pt x="5342" y="264"/>
                  </a:lnTo>
                  <a:lnTo>
                    <a:pt x="5333" y="265"/>
                  </a:lnTo>
                  <a:lnTo>
                    <a:pt x="5324" y="266"/>
                  </a:lnTo>
                  <a:lnTo>
                    <a:pt x="5311" y="272"/>
                  </a:lnTo>
                  <a:lnTo>
                    <a:pt x="5304" y="282"/>
                  </a:lnTo>
                  <a:lnTo>
                    <a:pt x="5299" y="300"/>
                  </a:lnTo>
                  <a:lnTo>
                    <a:pt x="5297" y="327"/>
                  </a:lnTo>
                  <a:lnTo>
                    <a:pt x="5297" y="362"/>
                  </a:lnTo>
                  <a:lnTo>
                    <a:pt x="5295" y="489"/>
                  </a:lnTo>
                  <a:lnTo>
                    <a:pt x="5295" y="746"/>
                  </a:lnTo>
                  <a:lnTo>
                    <a:pt x="5295" y="854"/>
                  </a:lnTo>
                  <a:lnTo>
                    <a:pt x="5297" y="906"/>
                  </a:lnTo>
                  <a:lnTo>
                    <a:pt x="5299" y="934"/>
                  </a:lnTo>
                  <a:lnTo>
                    <a:pt x="5303" y="950"/>
                  </a:lnTo>
                  <a:lnTo>
                    <a:pt x="5307" y="958"/>
                  </a:lnTo>
                  <a:lnTo>
                    <a:pt x="5315" y="964"/>
                  </a:lnTo>
                  <a:lnTo>
                    <a:pt x="5327" y="969"/>
                  </a:lnTo>
                  <a:lnTo>
                    <a:pt x="5353" y="973"/>
                  </a:lnTo>
                  <a:lnTo>
                    <a:pt x="5401" y="975"/>
                  </a:lnTo>
                  <a:lnTo>
                    <a:pt x="5405" y="1006"/>
                  </a:lnTo>
                  <a:lnTo>
                    <a:pt x="5304" y="1008"/>
                  </a:lnTo>
                  <a:lnTo>
                    <a:pt x="5241" y="1006"/>
                  </a:lnTo>
                  <a:lnTo>
                    <a:pt x="5083" y="1011"/>
                  </a:lnTo>
                  <a:lnTo>
                    <a:pt x="5079" y="979"/>
                  </a:lnTo>
                  <a:lnTo>
                    <a:pt x="5153" y="969"/>
                  </a:lnTo>
                  <a:lnTo>
                    <a:pt x="5167" y="966"/>
                  </a:lnTo>
                  <a:lnTo>
                    <a:pt x="5175" y="961"/>
                  </a:lnTo>
                  <a:lnTo>
                    <a:pt x="5178" y="958"/>
                  </a:lnTo>
                  <a:lnTo>
                    <a:pt x="5180" y="954"/>
                  </a:lnTo>
                  <a:lnTo>
                    <a:pt x="5185" y="939"/>
                  </a:lnTo>
                  <a:lnTo>
                    <a:pt x="5187" y="912"/>
                  </a:lnTo>
                  <a:lnTo>
                    <a:pt x="5189" y="862"/>
                  </a:lnTo>
                  <a:lnTo>
                    <a:pt x="5190" y="746"/>
                  </a:lnTo>
                  <a:lnTo>
                    <a:pt x="5190" y="489"/>
                  </a:lnTo>
                  <a:lnTo>
                    <a:pt x="5189" y="381"/>
                  </a:lnTo>
                  <a:lnTo>
                    <a:pt x="5187" y="330"/>
                  </a:lnTo>
                  <a:lnTo>
                    <a:pt x="5185" y="301"/>
                  </a:lnTo>
                  <a:lnTo>
                    <a:pt x="5181" y="285"/>
                  </a:lnTo>
                  <a:lnTo>
                    <a:pt x="5178" y="276"/>
                  </a:lnTo>
                  <a:lnTo>
                    <a:pt x="5169" y="271"/>
                  </a:lnTo>
                  <a:lnTo>
                    <a:pt x="5157" y="266"/>
                  </a:lnTo>
                  <a:lnTo>
                    <a:pt x="5131" y="263"/>
                  </a:lnTo>
                  <a:lnTo>
                    <a:pt x="5083" y="260"/>
                  </a:lnTo>
                  <a:lnTo>
                    <a:pt x="5079" y="229"/>
                  </a:lnTo>
                  <a:lnTo>
                    <a:pt x="5083" y="224"/>
                  </a:lnTo>
                  <a:close/>
                  <a:moveTo>
                    <a:pt x="6100" y="224"/>
                  </a:moveTo>
                  <a:lnTo>
                    <a:pt x="6105" y="229"/>
                  </a:lnTo>
                  <a:lnTo>
                    <a:pt x="6102" y="297"/>
                  </a:lnTo>
                  <a:lnTo>
                    <a:pt x="6100" y="403"/>
                  </a:lnTo>
                  <a:lnTo>
                    <a:pt x="6070" y="408"/>
                  </a:lnTo>
                  <a:lnTo>
                    <a:pt x="6066" y="403"/>
                  </a:lnTo>
                  <a:lnTo>
                    <a:pt x="6060" y="351"/>
                  </a:lnTo>
                  <a:lnTo>
                    <a:pt x="6056" y="319"/>
                  </a:lnTo>
                  <a:lnTo>
                    <a:pt x="6052" y="302"/>
                  </a:lnTo>
                  <a:lnTo>
                    <a:pt x="6049" y="294"/>
                  </a:lnTo>
                  <a:lnTo>
                    <a:pt x="6044" y="289"/>
                  </a:lnTo>
                  <a:lnTo>
                    <a:pt x="6033" y="284"/>
                  </a:lnTo>
                  <a:lnTo>
                    <a:pt x="6009" y="282"/>
                  </a:lnTo>
                  <a:lnTo>
                    <a:pt x="5977" y="279"/>
                  </a:lnTo>
                  <a:lnTo>
                    <a:pt x="5941" y="279"/>
                  </a:lnTo>
                  <a:lnTo>
                    <a:pt x="5836" y="279"/>
                  </a:lnTo>
                  <a:lnTo>
                    <a:pt x="5832" y="423"/>
                  </a:lnTo>
                  <a:lnTo>
                    <a:pt x="5832" y="746"/>
                  </a:lnTo>
                  <a:lnTo>
                    <a:pt x="5833" y="854"/>
                  </a:lnTo>
                  <a:lnTo>
                    <a:pt x="5834" y="906"/>
                  </a:lnTo>
                  <a:lnTo>
                    <a:pt x="5835" y="934"/>
                  </a:lnTo>
                  <a:lnTo>
                    <a:pt x="5839" y="950"/>
                  </a:lnTo>
                  <a:lnTo>
                    <a:pt x="5841" y="955"/>
                  </a:lnTo>
                  <a:lnTo>
                    <a:pt x="5844" y="960"/>
                  </a:lnTo>
                  <a:lnTo>
                    <a:pt x="5851" y="964"/>
                  </a:lnTo>
                  <a:lnTo>
                    <a:pt x="5864" y="969"/>
                  </a:lnTo>
                  <a:lnTo>
                    <a:pt x="5889" y="973"/>
                  </a:lnTo>
                  <a:lnTo>
                    <a:pt x="5937" y="975"/>
                  </a:lnTo>
                  <a:lnTo>
                    <a:pt x="5942" y="1006"/>
                  </a:lnTo>
                  <a:lnTo>
                    <a:pt x="5780" y="1006"/>
                  </a:lnTo>
                  <a:lnTo>
                    <a:pt x="5622" y="1011"/>
                  </a:lnTo>
                  <a:lnTo>
                    <a:pt x="5617" y="979"/>
                  </a:lnTo>
                  <a:lnTo>
                    <a:pt x="5691" y="969"/>
                  </a:lnTo>
                  <a:lnTo>
                    <a:pt x="5705" y="966"/>
                  </a:lnTo>
                  <a:lnTo>
                    <a:pt x="5713" y="961"/>
                  </a:lnTo>
                  <a:lnTo>
                    <a:pt x="5717" y="958"/>
                  </a:lnTo>
                  <a:lnTo>
                    <a:pt x="5719" y="954"/>
                  </a:lnTo>
                  <a:lnTo>
                    <a:pt x="5724" y="939"/>
                  </a:lnTo>
                  <a:lnTo>
                    <a:pt x="5726" y="912"/>
                  </a:lnTo>
                  <a:lnTo>
                    <a:pt x="5727" y="862"/>
                  </a:lnTo>
                  <a:lnTo>
                    <a:pt x="5729" y="746"/>
                  </a:lnTo>
                  <a:lnTo>
                    <a:pt x="5729" y="423"/>
                  </a:lnTo>
                  <a:lnTo>
                    <a:pt x="5724" y="279"/>
                  </a:lnTo>
                  <a:lnTo>
                    <a:pt x="5641" y="279"/>
                  </a:lnTo>
                  <a:lnTo>
                    <a:pt x="5553" y="281"/>
                  </a:lnTo>
                  <a:lnTo>
                    <a:pt x="5525" y="285"/>
                  </a:lnTo>
                  <a:lnTo>
                    <a:pt x="5515" y="288"/>
                  </a:lnTo>
                  <a:lnTo>
                    <a:pt x="5510" y="293"/>
                  </a:lnTo>
                  <a:lnTo>
                    <a:pt x="5505" y="312"/>
                  </a:lnTo>
                  <a:lnTo>
                    <a:pt x="5499" y="351"/>
                  </a:lnTo>
                  <a:lnTo>
                    <a:pt x="5495" y="403"/>
                  </a:lnTo>
                  <a:lnTo>
                    <a:pt x="5490" y="408"/>
                  </a:lnTo>
                  <a:lnTo>
                    <a:pt x="5463" y="408"/>
                  </a:lnTo>
                  <a:lnTo>
                    <a:pt x="5454" y="229"/>
                  </a:lnTo>
                  <a:lnTo>
                    <a:pt x="5460" y="224"/>
                  </a:lnTo>
                  <a:lnTo>
                    <a:pt x="5587" y="228"/>
                  </a:lnTo>
                  <a:lnTo>
                    <a:pt x="5780" y="229"/>
                  </a:lnTo>
                  <a:lnTo>
                    <a:pt x="5974" y="228"/>
                  </a:lnTo>
                  <a:lnTo>
                    <a:pt x="6100" y="224"/>
                  </a:lnTo>
                  <a:close/>
                  <a:moveTo>
                    <a:pt x="6135" y="277"/>
                  </a:moveTo>
                  <a:lnTo>
                    <a:pt x="6130" y="272"/>
                  </a:lnTo>
                  <a:lnTo>
                    <a:pt x="6130" y="248"/>
                  </a:lnTo>
                  <a:lnTo>
                    <a:pt x="6135" y="243"/>
                  </a:lnTo>
                  <a:lnTo>
                    <a:pt x="6292" y="217"/>
                  </a:lnTo>
                  <a:lnTo>
                    <a:pt x="6308" y="230"/>
                  </a:lnTo>
                  <a:lnTo>
                    <a:pt x="6325" y="247"/>
                  </a:lnTo>
                  <a:lnTo>
                    <a:pt x="6344" y="272"/>
                  </a:lnTo>
                  <a:lnTo>
                    <a:pt x="6370" y="313"/>
                  </a:lnTo>
                  <a:lnTo>
                    <a:pt x="6405" y="371"/>
                  </a:lnTo>
                  <a:lnTo>
                    <a:pt x="6448" y="447"/>
                  </a:lnTo>
                  <a:lnTo>
                    <a:pt x="6494" y="535"/>
                  </a:lnTo>
                  <a:lnTo>
                    <a:pt x="6540" y="621"/>
                  </a:lnTo>
                  <a:lnTo>
                    <a:pt x="6596" y="531"/>
                  </a:lnTo>
                  <a:lnTo>
                    <a:pt x="6660" y="426"/>
                  </a:lnTo>
                  <a:lnTo>
                    <a:pt x="6777" y="224"/>
                  </a:lnTo>
                  <a:lnTo>
                    <a:pt x="6819" y="227"/>
                  </a:lnTo>
                  <a:lnTo>
                    <a:pt x="6858" y="224"/>
                  </a:lnTo>
                  <a:lnTo>
                    <a:pt x="6862" y="240"/>
                  </a:lnTo>
                  <a:lnTo>
                    <a:pt x="6846" y="258"/>
                  </a:lnTo>
                  <a:lnTo>
                    <a:pt x="6826" y="282"/>
                  </a:lnTo>
                  <a:lnTo>
                    <a:pt x="6776" y="350"/>
                  </a:lnTo>
                  <a:lnTo>
                    <a:pt x="6726" y="421"/>
                  </a:lnTo>
                  <a:lnTo>
                    <a:pt x="6690" y="475"/>
                  </a:lnTo>
                  <a:lnTo>
                    <a:pt x="6620" y="589"/>
                  </a:lnTo>
                  <a:lnTo>
                    <a:pt x="6588" y="643"/>
                  </a:lnTo>
                  <a:lnTo>
                    <a:pt x="6574" y="671"/>
                  </a:lnTo>
                  <a:lnTo>
                    <a:pt x="6571" y="686"/>
                  </a:lnTo>
                  <a:lnTo>
                    <a:pt x="6571" y="703"/>
                  </a:lnTo>
                  <a:lnTo>
                    <a:pt x="6571" y="785"/>
                  </a:lnTo>
                  <a:lnTo>
                    <a:pt x="6571" y="867"/>
                  </a:lnTo>
                  <a:lnTo>
                    <a:pt x="6572" y="908"/>
                  </a:lnTo>
                  <a:lnTo>
                    <a:pt x="6574" y="934"/>
                  </a:lnTo>
                  <a:lnTo>
                    <a:pt x="6578" y="950"/>
                  </a:lnTo>
                  <a:lnTo>
                    <a:pt x="6583" y="960"/>
                  </a:lnTo>
                  <a:lnTo>
                    <a:pt x="6590" y="964"/>
                  </a:lnTo>
                  <a:lnTo>
                    <a:pt x="6603" y="969"/>
                  </a:lnTo>
                  <a:lnTo>
                    <a:pt x="6628" y="973"/>
                  </a:lnTo>
                  <a:lnTo>
                    <a:pt x="6676" y="975"/>
                  </a:lnTo>
                  <a:lnTo>
                    <a:pt x="6680" y="1006"/>
                  </a:lnTo>
                  <a:lnTo>
                    <a:pt x="6578" y="1008"/>
                  </a:lnTo>
                  <a:lnTo>
                    <a:pt x="6517" y="1006"/>
                  </a:lnTo>
                  <a:lnTo>
                    <a:pt x="6358" y="1011"/>
                  </a:lnTo>
                  <a:lnTo>
                    <a:pt x="6355" y="979"/>
                  </a:lnTo>
                  <a:lnTo>
                    <a:pt x="6428" y="969"/>
                  </a:lnTo>
                  <a:lnTo>
                    <a:pt x="6442" y="966"/>
                  </a:lnTo>
                  <a:lnTo>
                    <a:pt x="6451" y="961"/>
                  </a:lnTo>
                  <a:lnTo>
                    <a:pt x="6456" y="954"/>
                  </a:lnTo>
                  <a:lnTo>
                    <a:pt x="6459" y="940"/>
                  </a:lnTo>
                  <a:lnTo>
                    <a:pt x="6463" y="918"/>
                  </a:lnTo>
                  <a:lnTo>
                    <a:pt x="6464" y="878"/>
                  </a:lnTo>
                  <a:lnTo>
                    <a:pt x="6464" y="785"/>
                  </a:lnTo>
                  <a:lnTo>
                    <a:pt x="6464" y="679"/>
                  </a:lnTo>
                  <a:lnTo>
                    <a:pt x="6438" y="629"/>
                  </a:lnTo>
                  <a:lnTo>
                    <a:pt x="6384" y="536"/>
                  </a:lnTo>
                  <a:lnTo>
                    <a:pt x="6334" y="457"/>
                  </a:lnTo>
                  <a:lnTo>
                    <a:pt x="6276" y="368"/>
                  </a:lnTo>
                  <a:lnTo>
                    <a:pt x="6244" y="326"/>
                  </a:lnTo>
                  <a:lnTo>
                    <a:pt x="6222" y="301"/>
                  </a:lnTo>
                  <a:lnTo>
                    <a:pt x="6205" y="287"/>
                  </a:lnTo>
                  <a:lnTo>
                    <a:pt x="6192" y="279"/>
                  </a:lnTo>
                  <a:lnTo>
                    <a:pt x="6172" y="277"/>
                  </a:lnTo>
                  <a:lnTo>
                    <a:pt x="6135" y="277"/>
                  </a:lnTo>
                  <a:close/>
                  <a:moveTo>
                    <a:pt x="7192" y="625"/>
                  </a:moveTo>
                  <a:lnTo>
                    <a:pt x="7195" y="584"/>
                  </a:lnTo>
                  <a:lnTo>
                    <a:pt x="7198" y="545"/>
                  </a:lnTo>
                  <a:lnTo>
                    <a:pt x="7207" y="507"/>
                  </a:lnTo>
                  <a:lnTo>
                    <a:pt x="7216" y="470"/>
                  </a:lnTo>
                  <a:lnTo>
                    <a:pt x="7224" y="452"/>
                  </a:lnTo>
                  <a:lnTo>
                    <a:pt x="7231" y="435"/>
                  </a:lnTo>
                  <a:lnTo>
                    <a:pt x="7239" y="417"/>
                  </a:lnTo>
                  <a:lnTo>
                    <a:pt x="7249" y="401"/>
                  </a:lnTo>
                  <a:lnTo>
                    <a:pt x="7272" y="368"/>
                  </a:lnTo>
                  <a:lnTo>
                    <a:pt x="7298" y="337"/>
                  </a:lnTo>
                  <a:lnTo>
                    <a:pt x="7312" y="323"/>
                  </a:lnTo>
                  <a:lnTo>
                    <a:pt x="7328" y="308"/>
                  </a:lnTo>
                  <a:lnTo>
                    <a:pt x="7344" y="295"/>
                  </a:lnTo>
                  <a:lnTo>
                    <a:pt x="7360" y="283"/>
                  </a:lnTo>
                  <a:lnTo>
                    <a:pt x="7396" y="261"/>
                  </a:lnTo>
                  <a:lnTo>
                    <a:pt x="7416" y="252"/>
                  </a:lnTo>
                  <a:lnTo>
                    <a:pt x="7436" y="242"/>
                  </a:lnTo>
                  <a:lnTo>
                    <a:pt x="7456" y="235"/>
                  </a:lnTo>
                  <a:lnTo>
                    <a:pt x="7478" y="228"/>
                  </a:lnTo>
                  <a:lnTo>
                    <a:pt x="7521" y="217"/>
                  </a:lnTo>
                  <a:lnTo>
                    <a:pt x="7569" y="211"/>
                  </a:lnTo>
                  <a:lnTo>
                    <a:pt x="7618" y="209"/>
                  </a:lnTo>
                  <a:lnTo>
                    <a:pt x="7664" y="211"/>
                  </a:lnTo>
                  <a:lnTo>
                    <a:pt x="7708" y="216"/>
                  </a:lnTo>
                  <a:lnTo>
                    <a:pt x="7749" y="223"/>
                  </a:lnTo>
                  <a:lnTo>
                    <a:pt x="7788" y="235"/>
                  </a:lnTo>
                  <a:lnTo>
                    <a:pt x="7824" y="249"/>
                  </a:lnTo>
                  <a:lnTo>
                    <a:pt x="7842" y="258"/>
                  </a:lnTo>
                  <a:lnTo>
                    <a:pt x="7858" y="267"/>
                  </a:lnTo>
                  <a:lnTo>
                    <a:pt x="7890" y="288"/>
                  </a:lnTo>
                  <a:lnTo>
                    <a:pt x="7918" y="312"/>
                  </a:lnTo>
                  <a:lnTo>
                    <a:pt x="7945" y="338"/>
                  </a:lnTo>
                  <a:lnTo>
                    <a:pt x="7968" y="368"/>
                  </a:lnTo>
                  <a:lnTo>
                    <a:pt x="7987" y="399"/>
                  </a:lnTo>
                  <a:lnTo>
                    <a:pt x="8002" y="433"/>
                  </a:lnTo>
                  <a:lnTo>
                    <a:pt x="8014" y="469"/>
                  </a:lnTo>
                  <a:lnTo>
                    <a:pt x="8024" y="507"/>
                  </a:lnTo>
                  <a:lnTo>
                    <a:pt x="8029" y="549"/>
                  </a:lnTo>
                  <a:lnTo>
                    <a:pt x="8031" y="593"/>
                  </a:lnTo>
                  <a:lnTo>
                    <a:pt x="8028" y="653"/>
                  </a:lnTo>
                  <a:lnTo>
                    <a:pt x="8023" y="683"/>
                  </a:lnTo>
                  <a:lnTo>
                    <a:pt x="8017" y="710"/>
                  </a:lnTo>
                  <a:lnTo>
                    <a:pt x="8000" y="765"/>
                  </a:lnTo>
                  <a:lnTo>
                    <a:pt x="7989" y="792"/>
                  </a:lnTo>
                  <a:lnTo>
                    <a:pt x="7976" y="817"/>
                  </a:lnTo>
                  <a:lnTo>
                    <a:pt x="7946" y="864"/>
                  </a:lnTo>
                  <a:lnTo>
                    <a:pt x="7928" y="885"/>
                  </a:lnTo>
                  <a:lnTo>
                    <a:pt x="7909" y="906"/>
                  </a:lnTo>
                  <a:lnTo>
                    <a:pt x="7888" y="924"/>
                  </a:lnTo>
                  <a:lnTo>
                    <a:pt x="7867" y="942"/>
                  </a:lnTo>
                  <a:lnTo>
                    <a:pt x="7844" y="957"/>
                  </a:lnTo>
                  <a:lnTo>
                    <a:pt x="7819" y="972"/>
                  </a:lnTo>
                  <a:lnTo>
                    <a:pt x="7794" y="985"/>
                  </a:lnTo>
                  <a:lnTo>
                    <a:pt x="7766" y="996"/>
                  </a:lnTo>
                  <a:lnTo>
                    <a:pt x="7738" y="1005"/>
                  </a:lnTo>
                  <a:lnTo>
                    <a:pt x="7711" y="1012"/>
                  </a:lnTo>
                  <a:lnTo>
                    <a:pt x="7682" y="1020"/>
                  </a:lnTo>
                  <a:lnTo>
                    <a:pt x="7652" y="1023"/>
                  </a:lnTo>
                  <a:lnTo>
                    <a:pt x="7590" y="1027"/>
                  </a:lnTo>
                  <a:lnTo>
                    <a:pt x="7545" y="1024"/>
                  </a:lnTo>
                  <a:lnTo>
                    <a:pt x="7503" y="1020"/>
                  </a:lnTo>
                  <a:lnTo>
                    <a:pt x="7462" y="1010"/>
                  </a:lnTo>
                  <a:lnTo>
                    <a:pt x="7424" y="997"/>
                  </a:lnTo>
                  <a:lnTo>
                    <a:pt x="7387" y="980"/>
                  </a:lnTo>
                  <a:lnTo>
                    <a:pt x="7353" y="960"/>
                  </a:lnTo>
                  <a:lnTo>
                    <a:pt x="7322" y="934"/>
                  </a:lnTo>
                  <a:lnTo>
                    <a:pt x="7294" y="907"/>
                  </a:lnTo>
                  <a:lnTo>
                    <a:pt x="7269" y="876"/>
                  </a:lnTo>
                  <a:lnTo>
                    <a:pt x="7249" y="842"/>
                  </a:lnTo>
                  <a:lnTo>
                    <a:pt x="7231" y="806"/>
                  </a:lnTo>
                  <a:lnTo>
                    <a:pt x="7216" y="769"/>
                  </a:lnTo>
                  <a:lnTo>
                    <a:pt x="7207" y="731"/>
                  </a:lnTo>
                  <a:lnTo>
                    <a:pt x="7198" y="693"/>
                  </a:lnTo>
                  <a:lnTo>
                    <a:pt x="7195" y="659"/>
                  </a:lnTo>
                  <a:lnTo>
                    <a:pt x="7192" y="625"/>
                  </a:lnTo>
                  <a:close/>
                  <a:moveTo>
                    <a:pt x="7308" y="589"/>
                  </a:moveTo>
                  <a:lnTo>
                    <a:pt x="7309" y="623"/>
                  </a:lnTo>
                  <a:lnTo>
                    <a:pt x="7314" y="659"/>
                  </a:lnTo>
                  <a:lnTo>
                    <a:pt x="7321" y="696"/>
                  </a:lnTo>
                  <a:lnTo>
                    <a:pt x="7329" y="734"/>
                  </a:lnTo>
                  <a:lnTo>
                    <a:pt x="7342" y="771"/>
                  </a:lnTo>
                  <a:lnTo>
                    <a:pt x="7357" y="806"/>
                  </a:lnTo>
                  <a:lnTo>
                    <a:pt x="7375" y="838"/>
                  </a:lnTo>
                  <a:lnTo>
                    <a:pt x="7395" y="867"/>
                  </a:lnTo>
                  <a:lnTo>
                    <a:pt x="7418" y="894"/>
                  </a:lnTo>
                  <a:lnTo>
                    <a:pt x="7442" y="915"/>
                  </a:lnTo>
                  <a:lnTo>
                    <a:pt x="7467" y="934"/>
                  </a:lnTo>
                  <a:lnTo>
                    <a:pt x="7495" y="950"/>
                  </a:lnTo>
                  <a:lnTo>
                    <a:pt x="7525" y="962"/>
                  </a:lnTo>
                  <a:lnTo>
                    <a:pt x="7556" y="970"/>
                  </a:lnTo>
                  <a:lnTo>
                    <a:pt x="7590" y="975"/>
                  </a:lnTo>
                  <a:lnTo>
                    <a:pt x="7624" y="978"/>
                  </a:lnTo>
                  <a:lnTo>
                    <a:pt x="7666" y="974"/>
                  </a:lnTo>
                  <a:lnTo>
                    <a:pt x="7706" y="967"/>
                  </a:lnTo>
                  <a:lnTo>
                    <a:pt x="7742" y="955"/>
                  </a:lnTo>
                  <a:lnTo>
                    <a:pt x="7777" y="938"/>
                  </a:lnTo>
                  <a:lnTo>
                    <a:pt x="7794" y="927"/>
                  </a:lnTo>
                  <a:lnTo>
                    <a:pt x="7809" y="915"/>
                  </a:lnTo>
                  <a:lnTo>
                    <a:pt x="7836" y="888"/>
                  </a:lnTo>
                  <a:lnTo>
                    <a:pt x="7860" y="854"/>
                  </a:lnTo>
                  <a:lnTo>
                    <a:pt x="7879" y="816"/>
                  </a:lnTo>
                  <a:lnTo>
                    <a:pt x="7894" y="774"/>
                  </a:lnTo>
                  <a:lnTo>
                    <a:pt x="7900" y="751"/>
                  </a:lnTo>
                  <a:lnTo>
                    <a:pt x="7905" y="728"/>
                  </a:lnTo>
                  <a:lnTo>
                    <a:pt x="7911" y="680"/>
                  </a:lnTo>
                  <a:lnTo>
                    <a:pt x="7914" y="630"/>
                  </a:lnTo>
                  <a:lnTo>
                    <a:pt x="7911" y="576"/>
                  </a:lnTo>
                  <a:lnTo>
                    <a:pt x="7909" y="549"/>
                  </a:lnTo>
                  <a:lnTo>
                    <a:pt x="7904" y="524"/>
                  </a:lnTo>
                  <a:lnTo>
                    <a:pt x="7892" y="475"/>
                  </a:lnTo>
                  <a:lnTo>
                    <a:pt x="7874" y="428"/>
                  </a:lnTo>
                  <a:lnTo>
                    <a:pt x="7852" y="386"/>
                  </a:lnTo>
                  <a:lnTo>
                    <a:pt x="7839" y="367"/>
                  </a:lnTo>
                  <a:lnTo>
                    <a:pt x="7826" y="350"/>
                  </a:lnTo>
                  <a:lnTo>
                    <a:pt x="7795" y="320"/>
                  </a:lnTo>
                  <a:lnTo>
                    <a:pt x="7760" y="297"/>
                  </a:lnTo>
                  <a:lnTo>
                    <a:pt x="7742" y="288"/>
                  </a:lnTo>
                  <a:lnTo>
                    <a:pt x="7723" y="279"/>
                  </a:lnTo>
                  <a:lnTo>
                    <a:pt x="7683" y="266"/>
                  </a:lnTo>
                  <a:lnTo>
                    <a:pt x="7663" y="261"/>
                  </a:lnTo>
                  <a:lnTo>
                    <a:pt x="7641" y="259"/>
                  </a:lnTo>
                  <a:lnTo>
                    <a:pt x="7597" y="257"/>
                  </a:lnTo>
                  <a:lnTo>
                    <a:pt x="7564" y="258"/>
                  </a:lnTo>
                  <a:lnTo>
                    <a:pt x="7533" y="261"/>
                  </a:lnTo>
                  <a:lnTo>
                    <a:pt x="7504" y="267"/>
                  </a:lnTo>
                  <a:lnTo>
                    <a:pt x="7477" y="277"/>
                  </a:lnTo>
                  <a:lnTo>
                    <a:pt x="7452" y="289"/>
                  </a:lnTo>
                  <a:lnTo>
                    <a:pt x="7428" y="303"/>
                  </a:lnTo>
                  <a:lnTo>
                    <a:pt x="7406" y="320"/>
                  </a:lnTo>
                  <a:lnTo>
                    <a:pt x="7386" y="341"/>
                  </a:lnTo>
                  <a:lnTo>
                    <a:pt x="7368" y="362"/>
                  </a:lnTo>
                  <a:lnTo>
                    <a:pt x="7352" y="387"/>
                  </a:lnTo>
                  <a:lnTo>
                    <a:pt x="7338" y="415"/>
                  </a:lnTo>
                  <a:lnTo>
                    <a:pt x="7327" y="445"/>
                  </a:lnTo>
                  <a:lnTo>
                    <a:pt x="7318" y="476"/>
                  </a:lnTo>
                  <a:lnTo>
                    <a:pt x="7312" y="511"/>
                  </a:lnTo>
                  <a:lnTo>
                    <a:pt x="7309" y="549"/>
                  </a:lnTo>
                  <a:lnTo>
                    <a:pt x="7308" y="589"/>
                  </a:lnTo>
                  <a:close/>
                  <a:moveTo>
                    <a:pt x="8299" y="633"/>
                  </a:moveTo>
                  <a:lnTo>
                    <a:pt x="8299" y="746"/>
                  </a:lnTo>
                  <a:lnTo>
                    <a:pt x="8299" y="854"/>
                  </a:lnTo>
                  <a:lnTo>
                    <a:pt x="8300" y="903"/>
                  </a:lnTo>
                  <a:lnTo>
                    <a:pt x="8302" y="933"/>
                  </a:lnTo>
                  <a:lnTo>
                    <a:pt x="8306" y="950"/>
                  </a:lnTo>
                  <a:lnTo>
                    <a:pt x="8311" y="960"/>
                  </a:lnTo>
                  <a:lnTo>
                    <a:pt x="8318" y="964"/>
                  </a:lnTo>
                  <a:lnTo>
                    <a:pt x="8330" y="969"/>
                  </a:lnTo>
                  <a:lnTo>
                    <a:pt x="8356" y="973"/>
                  </a:lnTo>
                  <a:lnTo>
                    <a:pt x="8404" y="975"/>
                  </a:lnTo>
                  <a:lnTo>
                    <a:pt x="8408" y="1006"/>
                  </a:lnTo>
                  <a:lnTo>
                    <a:pt x="8245" y="1006"/>
                  </a:lnTo>
                  <a:lnTo>
                    <a:pt x="8088" y="1011"/>
                  </a:lnTo>
                  <a:lnTo>
                    <a:pt x="8083" y="979"/>
                  </a:lnTo>
                  <a:lnTo>
                    <a:pt x="8156" y="969"/>
                  </a:lnTo>
                  <a:lnTo>
                    <a:pt x="8170" y="966"/>
                  </a:lnTo>
                  <a:lnTo>
                    <a:pt x="8179" y="961"/>
                  </a:lnTo>
                  <a:lnTo>
                    <a:pt x="8184" y="952"/>
                  </a:lnTo>
                  <a:lnTo>
                    <a:pt x="8188" y="939"/>
                  </a:lnTo>
                  <a:lnTo>
                    <a:pt x="8191" y="912"/>
                  </a:lnTo>
                  <a:lnTo>
                    <a:pt x="8192" y="864"/>
                  </a:lnTo>
                  <a:lnTo>
                    <a:pt x="8193" y="746"/>
                  </a:lnTo>
                  <a:lnTo>
                    <a:pt x="8193" y="489"/>
                  </a:lnTo>
                  <a:lnTo>
                    <a:pt x="8192" y="381"/>
                  </a:lnTo>
                  <a:lnTo>
                    <a:pt x="8191" y="330"/>
                  </a:lnTo>
                  <a:lnTo>
                    <a:pt x="8188" y="301"/>
                  </a:lnTo>
                  <a:lnTo>
                    <a:pt x="8186" y="285"/>
                  </a:lnTo>
                  <a:lnTo>
                    <a:pt x="8181" y="276"/>
                  </a:lnTo>
                  <a:lnTo>
                    <a:pt x="8173" y="271"/>
                  </a:lnTo>
                  <a:lnTo>
                    <a:pt x="8161" y="266"/>
                  </a:lnTo>
                  <a:lnTo>
                    <a:pt x="8134" y="263"/>
                  </a:lnTo>
                  <a:lnTo>
                    <a:pt x="8088" y="260"/>
                  </a:lnTo>
                  <a:lnTo>
                    <a:pt x="8083" y="229"/>
                  </a:lnTo>
                  <a:lnTo>
                    <a:pt x="8361" y="228"/>
                  </a:lnTo>
                  <a:lnTo>
                    <a:pt x="8631" y="224"/>
                  </a:lnTo>
                  <a:lnTo>
                    <a:pt x="8624" y="291"/>
                  </a:lnTo>
                  <a:lnTo>
                    <a:pt x="8618" y="391"/>
                  </a:lnTo>
                  <a:lnTo>
                    <a:pt x="8587" y="395"/>
                  </a:lnTo>
                  <a:lnTo>
                    <a:pt x="8582" y="379"/>
                  </a:lnTo>
                  <a:lnTo>
                    <a:pt x="8578" y="348"/>
                  </a:lnTo>
                  <a:lnTo>
                    <a:pt x="8570" y="293"/>
                  </a:lnTo>
                  <a:lnTo>
                    <a:pt x="8538" y="284"/>
                  </a:lnTo>
                  <a:lnTo>
                    <a:pt x="8502" y="278"/>
                  </a:lnTo>
                  <a:lnTo>
                    <a:pt x="8458" y="273"/>
                  </a:lnTo>
                  <a:lnTo>
                    <a:pt x="8410" y="272"/>
                  </a:lnTo>
                  <a:lnTo>
                    <a:pt x="8361" y="275"/>
                  </a:lnTo>
                  <a:lnTo>
                    <a:pt x="8305" y="279"/>
                  </a:lnTo>
                  <a:lnTo>
                    <a:pt x="8302" y="308"/>
                  </a:lnTo>
                  <a:lnTo>
                    <a:pt x="8300" y="354"/>
                  </a:lnTo>
                  <a:lnTo>
                    <a:pt x="8299" y="489"/>
                  </a:lnTo>
                  <a:lnTo>
                    <a:pt x="8299" y="585"/>
                  </a:lnTo>
                  <a:lnTo>
                    <a:pt x="8394" y="587"/>
                  </a:lnTo>
                  <a:lnTo>
                    <a:pt x="8438" y="585"/>
                  </a:lnTo>
                  <a:lnTo>
                    <a:pt x="8475" y="583"/>
                  </a:lnTo>
                  <a:lnTo>
                    <a:pt x="8502" y="579"/>
                  </a:lnTo>
                  <a:lnTo>
                    <a:pt x="8515" y="576"/>
                  </a:lnTo>
                  <a:lnTo>
                    <a:pt x="8521" y="571"/>
                  </a:lnTo>
                  <a:lnTo>
                    <a:pt x="8526" y="564"/>
                  </a:lnTo>
                  <a:lnTo>
                    <a:pt x="8533" y="523"/>
                  </a:lnTo>
                  <a:lnTo>
                    <a:pt x="8536" y="493"/>
                  </a:lnTo>
                  <a:lnTo>
                    <a:pt x="8568" y="489"/>
                  </a:lnTo>
                  <a:lnTo>
                    <a:pt x="8572" y="494"/>
                  </a:lnTo>
                  <a:lnTo>
                    <a:pt x="8569" y="615"/>
                  </a:lnTo>
                  <a:lnTo>
                    <a:pt x="8570" y="677"/>
                  </a:lnTo>
                  <a:lnTo>
                    <a:pt x="8572" y="746"/>
                  </a:lnTo>
                  <a:lnTo>
                    <a:pt x="8568" y="751"/>
                  </a:lnTo>
                  <a:lnTo>
                    <a:pt x="8540" y="751"/>
                  </a:lnTo>
                  <a:lnTo>
                    <a:pt x="8534" y="699"/>
                  </a:lnTo>
                  <a:lnTo>
                    <a:pt x="8532" y="675"/>
                  </a:lnTo>
                  <a:lnTo>
                    <a:pt x="8528" y="659"/>
                  </a:lnTo>
                  <a:lnTo>
                    <a:pt x="8523" y="649"/>
                  </a:lnTo>
                  <a:lnTo>
                    <a:pt x="8515" y="642"/>
                  </a:lnTo>
                  <a:lnTo>
                    <a:pt x="8476" y="636"/>
                  </a:lnTo>
                  <a:lnTo>
                    <a:pt x="8438" y="632"/>
                  </a:lnTo>
                  <a:lnTo>
                    <a:pt x="8383" y="632"/>
                  </a:lnTo>
                  <a:lnTo>
                    <a:pt x="8299" y="633"/>
                  </a:lnTo>
                  <a:close/>
                  <a:moveTo>
                    <a:pt x="9322" y="229"/>
                  </a:moveTo>
                  <a:lnTo>
                    <a:pt x="9322" y="257"/>
                  </a:lnTo>
                  <a:lnTo>
                    <a:pt x="9284" y="261"/>
                  </a:lnTo>
                  <a:lnTo>
                    <a:pt x="9259" y="264"/>
                  </a:lnTo>
                  <a:lnTo>
                    <a:pt x="9249" y="265"/>
                  </a:lnTo>
                  <a:lnTo>
                    <a:pt x="9241" y="266"/>
                  </a:lnTo>
                  <a:lnTo>
                    <a:pt x="9229" y="272"/>
                  </a:lnTo>
                  <a:lnTo>
                    <a:pt x="9220" y="282"/>
                  </a:lnTo>
                  <a:lnTo>
                    <a:pt x="9216" y="300"/>
                  </a:lnTo>
                  <a:lnTo>
                    <a:pt x="9214" y="327"/>
                  </a:lnTo>
                  <a:lnTo>
                    <a:pt x="9213" y="362"/>
                  </a:lnTo>
                  <a:lnTo>
                    <a:pt x="9212" y="489"/>
                  </a:lnTo>
                  <a:lnTo>
                    <a:pt x="9212" y="886"/>
                  </a:lnTo>
                  <a:lnTo>
                    <a:pt x="9211" y="928"/>
                  </a:lnTo>
                  <a:lnTo>
                    <a:pt x="9208" y="967"/>
                  </a:lnTo>
                  <a:lnTo>
                    <a:pt x="9204" y="1000"/>
                  </a:lnTo>
                  <a:lnTo>
                    <a:pt x="9196" y="1030"/>
                  </a:lnTo>
                  <a:lnTo>
                    <a:pt x="9187" y="1057"/>
                  </a:lnTo>
                  <a:lnTo>
                    <a:pt x="9175" y="1083"/>
                  </a:lnTo>
                  <a:lnTo>
                    <a:pt x="9160" y="1108"/>
                  </a:lnTo>
                  <a:lnTo>
                    <a:pt x="9142" y="1132"/>
                  </a:lnTo>
                  <a:lnTo>
                    <a:pt x="9123" y="1155"/>
                  </a:lnTo>
                  <a:lnTo>
                    <a:pt x="9103" y="1174"/>
                  </a:lnTo>
                  <a:lnTo>
                    <a:pt x="9082" y="1190"/>
                  </a:lnTo>
                  <a:lnTo>
                    <a:pt x="9062" y="1203"/>
                  </a:lnTo>
                  <a:lnTo>
                    <a:pt x="9042" y="1213"/>
                  </a:lnTo>
                  <a:lnTo>
                    <a:pt x="9021" y="1220"/>
                  </a:lnTo>
                  <a:lnTo>
                    <a:pt x="9001" y="1225"/>
                  </a:lnTo>
                  <a:lnTo>
                    <a:pt x="8980" y="1226"/>
                  </a:lnTo>
                  <a:lnTo>
                    <a:pt x="8958" y="1224"/>
                  </a:lnTo>
                  <a:lnTo>
                    <a:pt x="8959" y="1179"/>
                  </a:lnTo>
                  <a:lnTo>
                    <a:pt x="8958" y="1138"/>
                  </a:lnTo>
                  <a:lnTo>
                    <a:pt x="8968" y="1131"/>
                  </a:lnTo>
                  <a:lnTo>
                    <a:pt x="8983" y="1140"/>
                  </a:lnTo>
                  <a:lnTo>
                    <a:pt x="8997" y="1147"/>
                  </a:lnTo>
                  <a:lnTo>
                    <a:pt x="9012" y="1150"/>
                  </a:lnTo>
                  <a:lnTo>
                    <a:pt x="9027" y="1152"/>
                  </a:lnTo>
                  <a:lnTo>
                    <a:pt x="9052" y="1149"/>
                  </a:lnTo>
                  <a:lnTo>
                    <a:pt x="9072" y="1142"/>
                  </a:lnTo>
                  <a:lnTo>
                    <a:pt x="9080" y="1136"/>
                  </a:lnTo>
                  <a:lnTo>
                    <a:pt x="9087" y="1130"/>
                  </a:lnTo>
                  <a:lnTo>
                    <a:pt x="9097" y="1114"/>
                  </a:lnTo>
                  <a:lnTo>
                    <a:pt x="9099" y="1104"/>
                  </a:lnTo>
                  <a:lnTo>
                    <a:pt x="9103" y="1089"/>
                  </a:lnTo>
                  <a:lnTo>
                    <a:pt x="9105" y="1050"/>
                  </a:lnTo>
                  <a:lnTo>
                    <a:pt x="9106" y="970"/>
                  </a:lnTo>
                  <a:lnTo>
                    <a:pt x="9106" y="489"/>
                  </a:lnTo>
                  <a:lnTo>
                    <a:pt x="9106" y="381"/>
                  </a:lnTo>
                  <a:lnTo>
                    <a:pt x="9105" y="330"/>
                  </a:lnTo>
                  <a:lnTo>
                    <a:pt x="9103" y="301"/>
                  </a:lnTo>
                  <a:lnTo>
                    <a:pt x="9099" y="285"/>
                  </a:lnTo>
                  <a:lnTo>
                    <a:pt x="9094" y="276"/>
                  </a:lnTo>
                  <a:lnTo>
                    <a:pt x="9087" y="271"/>
                  </a:lnTo>
                  <a:lnTo>
                    <a:pt x="9074" y="266"/>
                  </a:lnTo>
                  <a:lnTo>
                    <a:pt x="9049" y="263"/>
                  </a:lnTo>
                  <a:lnTo>
                    <a:pt x="9001" y="260"/>
                  </a:lnTo>
                  <a:lnTo>
                    <a:pt x="8997" y="229"/>
                  </a:lnTo>
                  <a:lnTo>
                    <a:pt x="9159" y="229"/>
                  </a:lnTo>
                  <a:lnTo>
                    <a:pt x="9319" y="224"/>
                  </a:lnTo>
                  <a:lnTo>
                    <a:pt x="9322" y="229"/>
                  </a:lnTo>
                  <a:close/>
                  <a:moveTo>
                    <a:pt x="9356" y="277"/>
                  </a:moveTo>
                  <a:lnTo>
                    <a:pt x="9351" y="272"/>
                  </a:lnTo>
                  <a:lnTo>
                    <a:pt x="9351" y="248"/>
                  </a:lnTo>
                  <a:lnTo>
                    <a:pt x="9356" y="243"/>
                  </a:lnTo>
                  <a:lnTo>
                    <a:pt x="9513" y="217"/>
                  </a:lnTo>
                  <a:lnTo>
                    <a:pt x="9530" y="230"/>
                  </a:lnTo>
                  <a:lnTo>
                    <a:pt x="9546" y="247"/>
                  </a:lnTo>
                  <a:lnTo>
                    <a:pt x="9565" y="272"/>
                  </a:lnTo>
                  <a:lnTo>
                    <a:pt x="9591" y="313"/>
                  </a:lnTo>
                  <a:lnTo>
                    <a:pt x="9626" y="371"/>
                  </a:lnTo>
                  <a:lnTo>
                    <a:pt x="9669" y="447"/>
                  </a:lnTo>
                  <a:lnTo>
                    <a:pt x="9716" y="535"/>
                  </a:lnTo>
                  <a:lnTo>
                    <a:pt x="9760" y="621"/>
                  </a:lnTo>
                  <a:lnTo>
                    <a:pt x="9817" y="531"/>
                  </a:lnTo>
                  <a:lnTo>
                    <a:pt x="9880" y="426"/>
                  </a:lnTo>
                  <a:lnTo>
                    <a:pt x="9998" y="224"/>
                  </a:lnTo>
                  <a:lnTo>
                    <a:pt x="10040" y="227"/>
                  </a:lnTo>
                  <a:lnTo>
                    <a:pt x="10078" y="224"/>
                  </a:lnTo>
                  <a:lnTo>
                    <a:pt x="10083" y="240"/>
                  </a:lnTo>
                  <a:lnTo>
                    <a:pt x="10067" y="258"/>
                  </a:lnTo>
                  <a:lnTo>
                    <a:pt x="10047" y="282"/>
                  </a:lnTo>
                  <a:lnTo>
                    <a:pt x="9997" y="350"/>
                  </a:lnTo>
                  <a:lnTo>
                    <a:pt x="9946" y="421"/>
                  </a:lnTo>
                  <a:lnTo>
                    <a:pt x="9910" y="475"/>
                  </a:lnTo>
                  <a:lnTo>
                    <a:pt x="9841" y="589"/>
                  </a:lnTo>
                  <a:lnTo>
                    <a:pt x="9808" y="643"/>
                  </a:lnTo>
                  <a:lnTo>
                    <a:pt x="9795" y="671"/>
                  </a:lnTo>
                  <a:lnTo>
                    <a:pt x="9793" y="686"/>
                  </a:lnTo>
                  <a:lnTo>
                    <a:pt x="9791" y="703"/>
                  </a:lnTo>
                  <a:lnTo>
                    <a:pt x="9791" y="785"/>
                  </a:lnTo>
                  <a:lnTo>
                    <a:pt x="9791" y="867"/>
                  </a:lnTo>
                  <a:lnTo>
                    <a:pt x="9793" y="908"/>
                  </a:lnTo>
                  <a:lnTo>
                    <a:pt x="9795" y="934"/>
                  </a:lnTo>
                  <a:lnTo>
                    <a:pt x="9799" y="950"/>
                  </a:lnTo>
                  <a:lnTo>
                    <a:pt x="9803" y="960"/>
                  </a:lnTo>
                  <a:lnTo>
                    <a:pt x="9812" y="964"/>
                  </a:lnTo>
                  <a:lnTo>
                    <a:pt x="9824" y="969"/>
                  </a:lnTo>
                  <a:lnTo>
                    <a:pt x="9849" y="973"/>
                  </a:lnTo>
                  <a:lnTo>
                    <a:pt x="9897" y="975"/>
                  </a:lnTo>
                  <a:lnTo>
                    <a:pt x="9902" y="1006"/>
                  </a:lnTo>
                  <a:lnTo>
                    <a:pt x="9800" y="1008"/>
                  </a:lnTo>
                  <a:lnTo>
                    <a:pt x="9739" y="1006"/>
                  </a:lnTo>
                  <a:lnTo>
                    <a:pt x="9580" y="1011"/>
                  </a:lnTo>
                  <a:lnTo>
                    <a:pt x="9576" y="979"/>
                  </a:lnTo>
                  <a:lnTo>
                    <a:pt x="9649" y="969"/>
                  </a:lnTo>
                  <a:lnTo>
                    <a:pt x="9663" y="966"/>
                  </a:lnTo>
                  <a:lnTo>
                    <a:pt x="9671" y="961"/>
                  </a:lnTo>
                  <a:lnTo>
                    <a:pt x="9676" y="954"/>
                  </a:lnTo>
                  <a:lnTo>
                    <a:pt x="9681" y="940"/>
                  </a:lnTo>
                  <a:lnTo>
                    <a:pt x="9683" y="918"/>
                  </a:lnTo>
                  <a:lnTo>
                    <a:pt x="9685" y="878"/>
                  </a:lnTo>
                  <a:lnTo>
                    <a:pt x="9686" y="785"/>
                  </a:lnTo>
                  <a:lnTo>
                    <a:pt x="9686" y="679"/>
                  </a:lnTo>
                  <a:lnTo>
                    <a:pt x="9659" y="629"/>
                  </a:lnTo>
                  <a:lnTo>
                    <a:pt x="9604" y="536"/>
                  </a:lnTo>
                  <a:lnTo>
                    <a:pt x="9555" y="457"/>
                  </a:lnTo>
                  <a:lnTo>
                    <a:pt x="9498" y="368"/>
                  </a:lnTo>
                  <a:lnTo>
                    <a:pt x="9466" y="326"/>
                  </a:lnTo>
                  <a:lnTo>
                    <a:pt x="9442" y="301"/>
                  </a:lnTo>
                  <a:lnTo>
                    <a:pt x="9426" y="287"/>
                  </a:lnTo>
                  <a:lnTo>
                    <a:pt x="9412" y="279"/>
                  </a:lnTo>
                  <a:lnTo>
                    <a:pt x="9393" y="277"/>
                  </a:lnTo>
                  <a:lnTo>
                    <a:pt x="9356" y="277"/>
                  </a:lnTo>
                  <a:close/>
                  <a:moveTo>
                    <a:pt x="10485" y="1016"/>
                  </a:moveTo>
                  <a:lnTo>
                    <a:pt x="10415" y="830"/>
                  </a:lnTo>
                  <a:lnTo>
                    <a:pt x="10227" y="365"/>
                  </a:lnTo>
                  <a:lnTo>
                    <a:pt x="10201" y="302"/>
                  </a:lnTo>
                  <a:lnTo>
                    <a:pt x="10187" y="275"/>
                  </a:lnTo>
                  <a:lnTo>
                    <a:pt x="10180" y="270"/>
                  </a:lnTo>
                  <a:lnTo>
                    <a:pt x="10166" y="266"/>
                  </a:lnTo>
                  <a:lnTo>
                    <a:pt x="10147" y="263"/>
                  </a:lnTo>
                  <a:lnTo>
                    <a:pt x="10120" y="260"/>
                  </a:lnTo>
                  <a:lnTo>
                    <a:pt x="10115" y="255"/>
                  </a:lnTo>
                  <a:lnTo>
                    <a:pt x="10115" y="229"/>
                  </a:lnTo>
                  <a:lnTo>
                    <a:pt x="10120" y="224"/>
                  </a:lnTo>
                  <a:lnTo>
                    <a:pt x="10198" y="228"/>
                  </a:lnTo>
                  <a:lnTo>
                    <a:pt x="10264" y="229"/>
                  </a:lnTo>
                  <a:lnTo>
                    <a:pt x="10329" y="228"/>
                  </a:lnTo>
                  <a:lnTo>
                    <a:pt x="10411" y="224"/>
                  </a:lnTo>
                  <a:lnTo>
                    <a:pt x="10415" y="259"/>
                  </a:lnTo>
                  <a:lnTo>
                    <a:pt x="10358" y="264"/>
                  </a:lnTo>
                  <a:lnTo>
                    <a:pt x="10331" y="269"/>
                  </a:lnTo>
                  <a:lnTo>
                    <a:pt x="10325" y="271"/>
                  </a:lnTo>
                  <a:lnTo>
                    <a:pt x="10322" y="275"/>
                  </a:lnTo>
                  <a:lnTo>
                    <a:pt x="10319" y="278"/>
                  </a:lnTo>
                  <a:lnTo>
                    <a:pt x="10318" y="284"/>
                  </a:lnTo>
                  <a:lnTo>
                    <a:pt x="10323" y="302"/>
                  </a:lnTo>
                  <a:lnTo>
                    <a:pt x="10336" y="343"/>
                  </a:lnTo>
                  <a:lnTo>
                    <a:pt x="10367" y="431"/>
                  </a:lnTo>
                  <a:lnTo>
                    <a:pt x="10540" y="868"/>
                  </a:lnTo>
                  <a:lnTo>
                    <a:pt x="10685" y="506"/>
                  </a:lnTo>
                  <a:lnTo>
                    <a:pt x="10729" y="386"/>
                  </a:lnTo>
                  <a:lnTo>
                    <a:pt x="10750" y="320"/>
                  </a:lnTo>
                  <a:lnTo>
                    <a:pt x="10757" y="287"/>
                  </a:lnTo>
                  <a:lnTo>
                    <a:pt x="10756" y="281"/>
                  </a:lnTo>
                  <a:lnTo>
                    <a:pt x="10754" y="276"/>
                  </a:lnTo>
                  <a:lnTo>
                    <a:pt x="10744" y="270"/>
                  </a:lnTo>
                  <a:lnTo>
                    <a:pt x="10717" y="265"/>
                  </a:lnTo>
                  <a:lnTo>
                    <a:pt x="10663" y="260"/>
                  </a:lnTo>
                  <a:lnTo>
                    <a:pt x="10658" y="255"/>
                  </a:lnTo>
                  <a:lnTo>
                    <a:pt x="10658" y="229"/>
                  </a:lnTo>
                  <a:lnTo>
                    <a:pt x="10663" y="224"/>
                  </a:lnTo>
                  <a:lnTo>
                    <a:pt x="10786" y="229"/>
                  </a:lnTo>
                  <a:lnTo>
                    <a:pt x="10898" y="224"/>
                  </a:lnTo>
                  <a:lnTo>
                    <a:pt x="10903" y="255"/>
                  </a:lnTo>
                  <a:lnTo>
                    <a:pt x="10867" y="261"/>
                  </a:lnTo>
                  <a:lnTo>
                    <a:pt x="10856" y="264"/>
                  </a:lnTo>
                  <a:lnTo>
                    <a:pt x="10850" y="266"/>
                  </a:lnTo>
                  <a:lnTo>
                    <a:pt x="10841" y="272"/>
                  </a:lnTo>
                  <a:lnTo>
                    <a:pt x="10835" y="283"/>
                  </a:lnTo>
                  <a:lnTo>
                    <a:pt x="10796" y="371"/>
                  </a:lnTo>
                  <a:lnTo>
                    <a:pt x="10623" y="795"/>
                  </a:lnTo>
                  <a:lnTo>
                    <a:pt x="10574" y="922"/>
                  </a:lnTo>
                  <a:lnTo>
                    <a:pt x="10555" y="973"/>
                  </a:lnTo>
                  <a:lnTo>
                    <a:pt x="10540" y="1016"/>
                  </a:lnTo>
                  <a:lnTo>
                    <a:pt x="10485" y="1016"/>
                  </a:lnTo>
                  <a:close/>
                  <a:moveTo>
                    <a:pt x="10810" y="1011"/>
                  </a:moveTo>
                  <a:lnTo>
                    <a:pt x="10805" y="1006"/>
                  </a:lnTo>
                  <a:lnTo>
                    <a:pt x="10805" y="978"/>
                  </a:lnTo>
                  <a:lnTo>
                    <a:pt x="10810" y="973"/>
                  </a:lnTo>
                  <a:lnTo>
                    <a:pt x="10844" y="972"/>
                  </a:lnTo>
                  <a:lnTo>
                    <a:pt x="10863" y="969"/>
                  </a:lnTo>
                  <a:lnTo>
                    <a:pt x="10874" y="963"/>
                  </a:lnTo>
                  <a:lnTo>
                    <a:pt x="10883" y="955"/>
                  </a:lnTo>
                  <a:lnTo>
                    <a:pt x="10897" y="932"/>
                  </a:lnTo>
                  <a:lnTo>
                    <a:pt x="10921" y="884"/>
                  </a:lnTo>
                  <a:lnTo>
                    <a:pt x="10978" y="758"/>
                  </a:lnTo>
                  <a:lnTo>
                    <a:pt x="11129" y="417"/>
                  </a:lnTo>
                  <a:lnTo>
                    <a:pt x="11213" y="217"/>
                  </a:lnTo>
                  <a:lnTo>
                    <a:pt x="11249" y="217"/>
                  </a:lnTo>
                  <a:lnTo>
                    <a:pt x="11486" y="773"/>
                  </a:lnTo>
                  <a:lnTo>
                    <a:pt x="11517" y="847"/>
                  </a:lnTo>
                  <a:lnTo>
                    <a:pt x="11549" y="915"/>
                  </a:lnTo>
                  <a:lnTo>
                    <a:pt x="11564" y="944"/>
                  </a:lnTo>
                  <a:lnTo>
                    <a:pt x="11575" y="958"/>
                  </a:lnTo>
                  <a:lnTo>
                    <a:pt x="11582" y="964"/>
                  </a:lnTo>
                  <a:lnTo>
                    <a:pt x="11591" y="969"/>
                  </a:lnTo>
                  <a:lnTo>
                    <a:pt x="11608" y="972"/>
                  </a:lnTo>
                  <a:lnTo>
                    <a:pt x="11637" y="973"/>
                  </a:lnTo>
                  <a:lnTo>
                    <a:pt x="11642" y="1006"/>
                  </a:lnTo>
                  <a:lnTo>
                    <a:pt x="11531" y="1005"/>
                  </a:lnTo>
                  <a:lnTo>
                    <a:pt x="11348" y="1011"/>
                  </a:lnTo>
                  <a:lnTo>
                    <a:pt x="11343" y="978"/>
                  </a:lnTo>
                  <a:lnTo>
                    <a:pt x="11425" y="968"/>
                  </a:lnTo>
                  <a:lnTo>
                    <a:pt x="11432" y="966"/>
                  </a:lnTo>
                  <a:lnTo>
                    <a:pt x="11437" y="961"/>
                  </a:lnTo>
                  <a:lnTo>
                    <a:pt x="11439" y="956"/>
                  </a:lnTo>
                  <a:lnTo>
                    <a:pt x="11440" y="949"/>
                  </a:lnTo>
                  <a:lnTo>
                    <a:pt x="11439" y="934"/>
                  </a:lnTo>
                  <a:lnTo>
                    <a:pt x="11433" y="916"/>
                  </a:lnTo>
                  <a:lnTo>
                    <a:pt x="11365" y="749"/>
                  </a:lnTo>
                  <a:lnTo>
                    <a:pt x="11044" y="749"/>
                  </a:lnTo>
                  <a:lnTo>
                    <a:pt x="10984" y="890"/>
                  </a:lnTo>
                  <a:lnTo>
                    <a:pt x="10972" y="922"/>
                  </a:lnTo>
                  <a:lnTo>
                    <a:pt x="10967" y="945"/>
                  </a:lnTo>
                  <a:lnTo>
                    <a:pt x="10969" y="952"/>
                  </a:lnTo>
                  <a:lnTo>
                    <a:pt x="10971" y="957"/>
                  </a:lnTo>
                  <a:lnTo>
                    <a:pt x="10983" y="966"/>
                  </a:lnTo>
                  <a:lnTo>
                    <a:pt x="10993" y="969"/>
                  </a:lnTo>
                  <a:lnTo>
                    <a:pt x="11009" y="972"/>
                  </a:lnTo>
                  <a:lnTo>
                    <a:pt x="11059" y="973"/>
                  </a:lnTo>
                  <a:lnTo>
                    <a:pt x="11063" y="978"/>
                  </a:lnTo>
                  <a:lnTo>
                    <a:pt x="11063" y="1006"/>
                  </a:lnTo>
                  <a:lnTo>
                    <a:pt x="10934" y="1006"/>
                  </a:lnTo>
                  <a:lnTo>
                    <a:pt x="10873" y="1008"/>
                  </a:lnTo>
                  <a:lnTo>
                    <a:pt x="10810" y="1011"/>
                  </a:lnTo>
                  <a:close/>
                  <a:moveTo>
                    <a:pt x="11063" y="701"/>
                  </a:moveTo>
                  <a:lnTo>
                    <a:pt x="11343" y="701"/>
                  </a:lnTo>
                  <a:lnTo>
                    <a:pt x="11204" y="367"/>
                  </a:lnTo>
                  <a:lnTo>
                    <a:pt x="11063" y="701"/>
                  </a:lnTo>
                  <a:close/>
                  <a:moveTo>
                    <a:pt x="11087" y="125"/>
                  </a:moveTo>
                  <a:lnTo>
                    <a:pt x="11075" y="123"/>
                  </a:lnTo>
                  <a:lnTo>
                    <a:pt x="11063" y="120"/>
                  </a:lnTo>
                  <a:lnTo>
                    <a:pt x="11054" y="114"/>
                  </a:lnTo>
                  <a:lnTo>
                    <a:pt x="11044" y="107"/>
                  </a:lnTo>
                  <a:lnTo>
                    <a:pt x="11036" y="97"/>
                  </a:lnTo>
                  <a:lnTo>
                    <a:pt x="11030" y="86"/>
                  </a:lnTo>
                  <a:lnTo>
                    <a:pt x="11026" y="75"/>
                  </a:lnTo>
                  <a:lnTo>
                    <a:pt x="11025" y="62"/>
                  </a:lnTo>
                  <a:lnTo>
                    <a:pt x="11026" y="50"/>
                  </a:lnTo>
                  <a:lnTo>
                    <a:pt x="11030" y="38"/>
                  </a:lnTo>
                  <a:lnTo>
                    <a:pt x="11036" y="27"/>
                  </a:lnTo>
                  <a:lnTo>
                    <a:pt x="11044" y="18"/>
                  </a:lnTo>
                  <a:lnTo>
                    <a:pt x="11054" y="11"/>
                  </a:lnTo>
                  <a:lnTo>
                    <a:pt x="11063" y="5"/>
                  </a:lnTo>
                  <a:lnTo>
                    <a:pt x="11075" y="1"/>
                  </a:lnTo>
                  <a:lnTo>
                    <a:pt x="11087" y="0"/>
                  </a:lnTo>
                  <a:lnTo>
                    <a:pt x="11101" y="1"/>
                  </a:lnTo>
                  <a:lnTo>
                    <a:pt x="11111" y="5"/>
                  </a:lnTo>
                  <a:lnTo>
                    <a:pt x="11122" y="11"/>
                  </a:lnTo>
                  <a:lnTo>
                    <a:pt x="11132" y="18"/>
                  </a:lnTo>
                  <a:lnTo>
                    <a:pt x="11140" y="27"/>
                  </a:lnTo>
                  <a:lnTo>
                    <a:pt x="11145" y="38"/>
                  </a:lnTo>
                  <a:lnTo>
                    <a:pt x="11149" y="50"/>
                  </a:lnTo>
                  <a:lnTo>
                    <a:pt x="11150" y="62"/>
                  </a:lnTo>
                  <a:lnTo>
                    <a:pt x="11149" y="75"/>
                  </a:lnTo>
                  <a:lnTo>
                    <a:pt x="11145" y="86"/>
                  </a:lnTo>
                  <a:lnTo>
                    <a:pt x="11140" y="97"/>
                  </a:lnTo>
                  <a:lnTo>
                    <a:pt x="11132" y="107"/>
                  </a:lnTo>
                  <a:lnTo>
                    <a:pt x="11122" y="114"/>
                  </a:lnTo>
                  <a:lnTo>
                    <a:pt x="11111" y="120"/>
                  </a:lnTo>
                  <a:lnTo>
                    <a:pt x="11101" y="123"/>
                  </a:lnTo>
                  <a:lnTo>
                    <a:pt x="11087" y="125"/>
                  </a:lnTo>
                  <a:close/>
                  <a:moveTo>
                    <a:pt x="11361" y="125"/>
                  </a:moveTo>
                  <a:lnTo>
                    <a:pt x="11348" y="123"/>
                  </a:lnTo>
                  <a:lnTo>
                    <a:pt x="11337" y="120"/>
                  </a:lnTo>
                  <a:lnTo>
                    <a:pt x="11326" y="114"/>
                  </a:lnTo>
                  <a:lnTo>
                    <a:pt x="11317" y="107"/>
                  </a:lnTo>
                  <a:lnTo>
                    <a:pt x="11308" y="97"/>
                  </a:lnTo>
                  <a:lnTo>
                    <a:pt x="11302" y="86"/>
                  </a:lnTo>
                  <a:lnTo>
                    <a:pt x="11300" y="75"/>
                  </a:lnTo>
                  <a:lnTo>
                    <a:pt x="11299" y="62"/>
                  </a:lnTo>
                  <a:lnTo>
                    <a:pt x="11300" y="50"/>
                  </a:lnTo>
                  <a:lnTo>
                    <a:pt x="11302" y="38"/>
                  </a:lnTo>
                  <a:lnTo>
                    <a:pt x="11308" y="27"/>
                  </a:lnTo>
                  <a:lnTo>
                    <a:pt x="11317" y="18"/>
                  </a:lnTo>
                  <a:lnTo>
                    <a:pt x="11326" y="11"/>
                  </a:lnTo>
                  <a:lnTo>
                    <a:pt x="11337" y="5"/>
                  </a:lnTo>
                  <a:lnTo>
                    <a:pt x="11348" y="1"/>
                  </a:lnTo>
                  <a:lnTo>
                    <a:pt x="11361" y="0"/>
                  </a:lnTo>
                  <a:lnTo>
                    <a:pt x="11373" y="1"/>
                  </a:lnTo>
                  <a:lnTo>
                    <a:pt x="11385" y="5"/>
                  </a:lnTo>
                  <a:lnTo>
                    <a:pt x="11395" y="11"/>
                  </a:lnTo>
                  <a:lnTo>
                    <a:pt x="11404" y="18"/>
                  </a:lnTo>
                  <a:lnTo>
                    <a:pt x="11413" y="27"/>
                  </a:lnTo>
                  <a:lnTo>
                    <a:pt x="11419" y="38"/>
                  </a:lnTo>
                  <a:lnTo>
                    <a:pt x="11421" y="50"/>
                  </a:lnTo>
                  <a:lnTo>
                    <a:pt x="11422" y="62"/>
                  </a:lnTo>
                  <a:lnTo>
                    <a:pt x="11421" y="75"/>
                  </a:lnTo>
                  <a:lnTo>
                    <a:pt x="11419" y="86"/>
                  </a:lnTo>
                  <a:lnTo>
                    <a:pt x="11413" y="97"/>
                  </a:lnTo>
                  <a:lnTo>
                    <a:pt x="11404" y="107"/>
                  </a:lnTo>
                  <a:lnTo>
                    <a:pt x="11395" y="114"/>
                  </a:lnTo>
                  <a:lnTo>
                    <a:pt x="11385" y="120"/>
                  </a:lnTo>
                  <a:lnTo>
                    <a:pt x="11373" y="123"/>
                  </a:lnTo>
                  <a:lnTo>
                    <a:pt x="11361" y="125"/>
                  </a:lnTo>
                  <a:close/>
                  <a:moveTo>
                    <a:pt x="11711" y="816"/>
                  </a:moveTo>
                  <a:lnTo>
                    <a:pt x="11743" y="812"/>
                  </a:lnTo>
                  <a:lnTo>
                    <a:pt x="11750" y="872"/>
                  </a:lnTo>
                  <a:lnTo>
                    <a:pt x="11755" y="902"/>
                  </a:lnTo>
                  <a:lnTo>
                    <a:pt x="11758" y="910"/>
                  </a:lnTo>
                  <a:lnTo>
                    <a:pt x="11765" y="919"/>
                  </a:lnTo>
                  <a:lnTo>
                    <a:pt x="11774" y="927"/>
                  </a:lnTo>
                  <a:lnTo>
                    <a:pt x="11785" y="936"/>
                  </a:lnTo>
                  <a:lnTo>
                    <a:pt x="11815" y="951"/>
                  </a:lnTo>
                  <a:lnTo>
                    <a:pt x="11852" y="964"/>
                  </a:lnTo>
                  <a:lnTo>
                    <a:pt x="11894" y="973"/>
                  </a:lnTo>
                  <a:lnTo>
                    <a:pt x="11915" y="975"/>
                  </a:lnTo>
                  <a:lnTo>
                    <a:pt x="11936" y="975"/>
                  </a:lnTo>
                  <a:lnTo>
                    <a:pt x="11965" y="974"/>
                  </a:lnTo>
                  <a:lnTo>
                    <a:pt x="11992" y="970"/>
                  </a:lnTo>
                  <a:lnTo>
                    <a:pt x="12017" y="963"/>
                  </a:lnTo>
                  <a:lnTo>
                    <a:pt x="12041" y="954"/>
                  </a:lnTo>
                  <a:lnTo>
                    <a:pt x="12064" y="942"/>
                  </a:lnTo>
                  <a:lnTo>
                    <a:pt x="12083" y="927"/>
                  </a:lnTo>
                  <a:lnTo>
                    <a:pt x="12100" y="910"/>
                  </a:lnTo>
                  <a:lnTo>
                    <a:pt x="12115" y="890"/>
                  </a:lnTo>
                  <a:lnTo>
                    <a:pt x="12125" y="868"/>
                  </a:lnTo>
                  <a:lnTo>
                    <a:pt x="12134" y="846"/>
                  </a:lnTo>
                  <a:lnTo>
                    <a:pt x="12139" y="822"/>
                  </a:lnTo>
                  <a:lnTo>
                    <a:pt x="12141" y="797"/>
                  </a:lnTo>
                  <a:lnTo>
                    <a:pt x="12140" y="779"/>
                  </a:lnTo>
                  <a:lnTo>
                    <a:pt x="12137" y="763"/>
                  </a:lnTo>
                  <a:lnTo>
                    <a:pt x="12134" y="747"/>
                  </a:lnTo>
                  <a:lnTo>
                    <a:pt x="12128" y="733"/>
                  </a:lnTo>
                  <a:lnTo>
                    <a:pt x="12121" y="720"/>
                  </a:lnTo>
                  <a:lnTo>
                    <a:pt x="12113" y="709"/>
                  </a:lnTo>
                  <a:lnTo>
                    <a:pt x="12104" y="698"/>
                  </a:lnTo>
                  <a:lnTo>
                    <a:pt x="12093" y="690"/>
                  </a:lnTo>
                  <a:lnTo>
                    <a:pt x="12081" y="683"/>
                  </a:lnTo>
                  <a:lnTo>
                    <a:pt x="12069" y="675"/>
                  </a:lnTo>
                  <a:lnTo>
                    <a:pt x="12041" y="666"/>
                  </a:lnTo>
                  <a:lnTo>
                    <a:pt x="11956" y="648"/>
                  </a:lnTo>
                  <a:lnTo>
                    <a:pt x="11870" y="632"/>
                  </a:lnTo>
                  <a:lnTo>
                    <a:pt x="11839" y="623"/>
                  </a:lnTo>
                  <a:lnTo>
                    <a:pt x="11807" y="609"/>
                  </a:lnTo>
                  <a:lnTo>
                    <a:pt x="11779" y="593"/>
                  </a:lnTo>
                  <a:lnTo>
                    <a:pt x="11767" y="583"/>
                  </a:lnTo>
                  <a:lnTo>
                    <a:pt x="11756" y="572"/>
                  </a:lnTo>
                  <a:lnTo>
                    <a:pt x="11746" y="560"/>
                  </a:lnTo>
                  <a:lnTo>
                    <a:pt x="11737" y="546"/>
                  </a:lnTo>
                  <a:lnTo>
                    <a:pt x="11729" y="531"/>
                  </a:lnTo>
                  <a:lnTo>
                    <a:pt x="11722" y="516"/>
                  </a:lnTo>
                  <a:lnTo>
                    <a:pt x="11713" y="481"/>
                  </a:lnTo>
                  <a:lnTo>
                    <a:pt x="11710" y="463"/>
                  </a:lnTo>
                  <a:lnTo>
                    <a:pt x="11710" y="444"/>
                  </a:lnTo>
                  <a:lnTo>
                    <a:pt x="11711" y="419"/>
                  </a:lnTo>
                  <a:lnTo>
                    <a:pt x="11714" y="395"/>
                  </a:lnTo>
                  <a:lnTo>
                    <a:pt x="11720" y="372"/>
                  </a:lnTo>
                  <a:lnTo>
                    <a:pt x="11728" y="350"/>
                  </a:lnTo>
                  <a:lnTo>
                    <a:pt x="11738" y="329"/>
                  </a:lnTo>
                  <a:lnTo>
                    <a:pt x="11750" y="309"/>
                  </a:lnTo>
                  <a:lnTo>
                    <a:pt x="11765" y="291"/>
                  </a:lnTo>
                  <a:lnTo>
                    <a:pt x="11782" y="275"/>
                  </a:lnTo>
                  <a:lnTo>
                    <a:pt x="11800" y="259"/>
                  </a:lnTo>
                  <a:lnTo>
                    <a:pt x="11821" y="246"/>
                  </a:lnTo>
                  <a:lnTo>
                    <a:pt x="11842" y="234"/>
                  </a:lnTo>
                  <a:lnTo>
                    <a:pt x="11866" y="224"/>
                  </a:lnTo>
                  <a:lnTo>
                    <a:pt x="11891" y="217"/>
                  </a:lnTo>
                  <a:lnTo>
                    <a:pt x="11918" y="212"/>
                  </a:lnTo>
                  <a:lnTo>
                    <a:pt x="11945" y="209"/>
                  </a:lnTo>
                  <a:lnTo>
                    <a:pt x="11975" y="209"/>
                  </a:lnTo>
                  <a:lnTo>
                    <a:pt x="12026" y="211"/>
                  </a:lnTo>
                  <a:lnTo>
                    <a:pt x="12080" y="219"/>
                  </a:lnTo>
                  <a:lnTo>
                    <a:pt x="12107" y="227"/>
                  </a:lnTo>
                  <a:lnTo>
                    <a:pt x="12134" y="235"/>
                  </a:lnTo>
                  <a:lnTo>
                    <a:pt x="12183" y="255"/>
                  </a:lnTo>
                  <a:lnTo>
                    <a:pt x="12187" y="261"/>
                  </a:lnTo>
                  <a:lnTo>
                    <a:pt x="12182" y="290"/>
                  </a:lnTo>
                  <a:lnTo>
                    <a:pt x="12177" y="324"/>
                  </a:lnTo>
                  <a:lnTo>
                    <a:pt x="12172" y="407"/>
                  </a:lnTo>
                  <a:lnTo>
                    <a:pt x="12167" y="411"/>
                  </a:lnTo>
                  <a:lnTo>
                    <a:pt x="12139" y="411"/>
                  </a:lnTo>
                  <a:lnTo>
                    <a:pt x="12130" y="324"/>
                  </a:lnTo>
                  <a:lnTo>
                    <a:pt x="12127" y="314"/>
                  </a:lnTo>
                  <a:lnTo>
                    <a:pt x="12117" y="305"/>
                  </a:lnTo>
                  <a:lnTo>
                    <a:pt x="12101" y="294"/>
                  </a:lnTo>
                  <a:lnTo>
                    <a:pt x="12080" y="281"/>
                  </a:lnTo>
                  <a:lnTo>
                    <a:pt x="12056" y="270"/>
                  </a:lnTo>
                  <a:lnTo>
                    <a:pt x="12029" y="261"/>
                  </a:lnTo>
                  <a:lnTo>
                    <a:pt x="12003" y="258"/>
                  </a:lnTo>
                  <a:lnTo>
                    <a:pt x="11975" y="255"/>
                  </a:lnTo>
                  <a:lnTo>
                    <a:pt x="11953" y="257"/>
                  </a:lnTo>
                  <a:lnTo>
                    <a:pt x="11930" y="260"/>
                  </a:lnTo>
                  <a:lnTo>
                    <a:pt x="11908" y="266"/>
                  </a:lnTo>
                  <a:lnTo>
                    <a:pt x="11888" y="275"/>
                  </a:lnTo>
                  <a:lnTo>
                    <a:pt x="11869" y="285"/>
                  </a:lnTo>
                  <a:lnTo>
                    <a:pt x="11852" y="299"/>
                  </a:lnTo>
                  <a:lnTo>
                    <a:pt x="11837" y="314"/>
                  </a:lnTo>
                  <a:lnTo>
                    <a:pt x="11825" y="333"/>
                  </a:lnTo>
                  <a:lnTo>
                    <a:pt x="11816" y="354"/>
                  </a:lnTo>
                  <a:lnTo>
                    <a:pt x="11810" y="374"/>
                  </a:lnTo>
                  <a:lnTo>
                    <a:pt x="11806" y="395"/>
                  </a:lnTo>
                  <a:lnTo>
                    <a:pt x="11805" y="416"/>
                  </a:lnTo>
                  <a:lnTo>
                    <a:pt x="11805" y="432"/>
                  </a:lnTo>
                  <a:lnTo>
                    <a:pt x="11807" y="447"/>
                  </a:lnTo>
                  <a:lnTo>
                    <a:pt x="11812" y="461"/>
                  </a:lnTo>
                  <a:lnTo>
                    <a:pt x="11817" y="474"/>
                  </a:lnTo>
                  <a:lnTo>
                    <a:pt x="11831" y="497"/>
                  </a:lnTo>
                  <a:lnTo>
                    <a:pt x="11851" y="513"/>
                  </a:lnTo>
                  <a:lnTo>
                    <a:pt x="11872" y="527"/>
                  </a:lnTo>
                  <a:lnTo>
                    <a:pt x="11897" y="536"/>
                  </a:lnTo>
                  <a:lnTo>
                    <a:pt x="11935" y="543"/>
                  </a:lnTo>
                  <a:lnTo>
                    <a:pt x="11996" y="553"/>
                  </a:lnTo>
                  <a:lnTo>
                    <a:pt x="12041" y="560"/>
                  </a:lnTo>
                  <a:lnTo>
                    <a:pt x="12080" y="569"/>
                  </a:lnTo>
                  <a:lnTo>
                    <a:pt x="12112" y="577"/>
                  </a:lnTo>
                  <a:lnTo>
                    <a:pt x="12137" y="587"/>
                  </a:lnTo>
                  <a:lnTo>
                    <a:pt x="12159" y="599"/>
                  </a:lnTo>
                  <a:lnTo>
                    <a:pt x="12178" y="612"/>
                  </a:lnTo>
                  <a:lnTo>
                    <a:pt x="12195" y="629"/>
                  </a:lnTo>
                  <a:lnTo>
                    <a:pt x="12209" y="649"/>
                  </a:lnTo>
                  <a:lnTo>
                    <a:pt x="12221" y="672"/>
                  </a:lnTo>
                  <a:lnTo>
                    <a:pt x="12230" y="696"/>
                  </a:lnTo>
                  <a:lnTo>
                    <a:pt x="12235" y="723"/>
                  </a:lnTo>
                  <a:lnTo>
                    <a:pt x="12236" y="752"/>
                  </a:lnTo>
                  <a:lnTo>
                    <a:pt x="12235" y="781"/>
                  </a:lnTo>
                  <a:lnTo>
                    <a:pt x="12230" y="809"/>
                  </a:lnTo>
                  <a:lnTo>
                    <a:pt x="12223" y="835"/>
                  </a:lnTo>
                  <a:lnTo>
                    <a:pt x="12212" y="860"/>
                  </a:lnTo>
                  <a:lnTo>
                    <a:pt x="12199" y="884"/>
                  </a:lnTo>
                  <a:lnTo>
                    <a:pt x="12182" y="907"/>
                  </a:lnTo>
                  <a:lnTo>
                    <a:pt x="12163" y="928"/>
                  </a:lnTo>
                  <a:lnTo>
                    <a:pt x="12140" y="949"/>
                  </a:lnTo>
                  <a:lnTo>
                    <a:pt x="12116" y="967"/>
                  </a:lnTo>
                  <a:lnTo>
                    <a:pt x="12089" y="982"/>
                  </a:lnTo>
                  <a:lnTo>
                    <a:pt x="12063" y="996"/>
                  </a:lnTo>
                  <a:lnTo>
                    <a:pt x="12034" y="1008"/>
                  </a:lnTo>
                  <a:lnTo>
                    <a:pt x="12004" y="1016"/>
                  </a:lnTo>
                  <a:lnTo>
                    <a:pt x="11973" y="1022"/>
                  </a:lnTo>
                  <a:lnTo>
                    <a:pt x="11941" y="1026"/>
                  </a:lnTo>
                  <a:lnTo>
                    <a:pt x="11907" y="1027"/>
                  </a:lnTo>
                  <a:lnTo>
                    <a:pt x="11852" y="1024"/>
                  </a:lnTo>
                  <a:lnTo>
                    <a:pt x="11825" y="1021"/>
                  </a:lnTo>
                  <a:lnTo>
                    <a:pt x="11800" y="1016"/>
                  </a:lnTo>
                  <a:lnTo>
                    <a:pt x="11775" y="1011"/>
                  </a:lnTo>
                  <a:lnTo>
                    <a:pt x="11751" y="1004"/>
                  </a:lnTo>
                  <a:lnTo>
                    <a:pt x="11728" y="996"/>
                  </a:lnTo>
                  <a:lnTo>
                    <a:pt x="11707" y="986"/>
                  </a:lnTo>
                  <a:lnTo>
                    <a:pt x="11703" y="979"/>
                  </a:lnTo>
                  <a:lnTo>
                    <a:pt x="11705" y="956"/>
                  </a:lnTo>
                  <a:lnTo>
                    <a:pt x="11708" y="920"/>
                  </a:lnTo>
                  <a:lnTo>
                    <a:pt x="11711" y="816"/>
                  </a:lnTo>
                  <a:close/>
                  <a:moveTo>
                    <a:pt x="12507" y="606"/>
                  </a:moveTo>
                  <a:lnTo>
                    <a:pt x="12626" y="497"/>
                  </a:lnTo>
                  <a:lnTo>
                    <a:pt x="12707" y="419"/>
                  </a:lnTo>
                  <a:lnTo>
                    <a:pt x="12809" y="317"/>
                  </a:lnTo>
                  <a:lnTo>
                    <a:pt x="12841" y="284"/>
                  </a:lnTo>
                  <a:lnTo>
                    <a:pt x="12857" y="265"/>
                  </a:lnTo>
                  <a:lnTo>
                    <a:pt x="12857" y="229"/>
                  </a:lnTo>
                  <a:lnTo>
                    <a:pt x="12862" y="224"/>
                  </a:lnTo>
                  <a:lnTo>
                    <a:pt x="12955" y="227"/>
                  </a:lnTo>
                  <a:lnTo>
                    <a:pt x="13042" y="225"/>
                  </a:lnTo>
                  <a:lnTo>
                    <a:pt x="13047" y="230"/>
                  </a:lnTo>
                  <a:lnTo>
                    <a:pt x="13047" y="257"/>
                  </a:lnTo>
                  <a:lnTo>
                    <a:pt x="13000" y="261"/>
                  </a:lnTo>
                  <a:lnTo>
                    <a:pt x="12985" y="264"/>
                  </a:lnTo>
                  <a:lnTo>
                    <a:pt x="12973" y="266"/>
                  </a:lnTo>
                  <a:lnTo>
                    <a:pt x="12962" y="271"/>
                  </a:lnTo>
                  <a:lnTo>
                    <a:pt x="12950" y="278"/>
                  </a:lnTo>
                  <a:lnTo>
                    <a:pt x="12934" y="289"/>
                  </a:lnTo>
                  <a:lnTo>
                    <a:pt x="12917" y="302"/>
                  </a:lnTo>
                  <a:lnTo>
                    <a:pt x="12879" y="335"/>
                  </a:lnTo>
                  <a:lnTo>
                    <a:pt x="12835" y="374"/>
                  </a:lnTo>
                  <a:lnTo>
                    <a:pt x="12610" y="579"/>
                  </a:lnTo>
                  <a:lnTo>
                    <a:pt x="12944" y="888"/>
                  </a:lnTo>
                  <a:lnTo>
                    <a:pt x="13034" y="969"/>
                  </a:lnTo>
                  <a:lnTo>
                    <a:pt x="13048" y="974"/>
                  </a:lnTo>
                  <a:lnTo>
                    <a:pt x="13073" y="976"/>
                  </a:lnTo>
                  <a:lnTo>
                    <a:pt x="13077" y="1004"/>
                  </a:lnTo>
                  <a:lnTo>
                    <a:pt x="13041" y="1006"/>
                  </a:lnTo>
                  <a:lnTo>
                    <a:pt x="13007" y="1006"/>
                  </a:lnTo>
                  <a:lnTo>
                    <a:pt x="12917" y="1009"/>
                  </a:lnTo>
                  <a:lnTo>
                    <a:pt x="12829" y="925"/>
                  </a:lnTo>
                  <a:lnTo>
                    <a:pt x="12507" y="629"/>
                  </a:lnTo>
                  <a:lnTo>
                    <a:pt x="12507" y="746"/>
                  </a:lnTo>
                  <a:lnTo>
                    <a:pt x="12507" y="854"/>
                  </a:lnTo>
                  <a:lnTo>
                    <a:pt x="12508" y="906"/>
                  </a:lnTo>
                  <a:lnTo>
                    <a:pt x="12511" y="934"/>
                  </a:lnTo>
                  <a:lnTo>
                    <a:pt x="12514" y="950"/>
                  </a:lnTo>
                  <a:lnTo>
                    <a:pt x="12519" y="958"/>
                  </a:lnTo>
                  <a:lnTo>
                    <a:pt x="12526" y="964"/>
                  </a:lnTo>
                  <a:lnTo>
                    <a:pt x="12539" y="969"/>
                  </a:lnTo>
                  <a:lnTo>
                    <a:pt x="12565" y="973"/>
                  </a:lnTo>
                  <a:lnTo>
                    <a:pt x="12613" y="975"/>
                  </a:lnTo>
                  <a:lnTo>
                    <a:pt x="12617" y="1006"/>
                  </a:lnTo>
                  <a:lnTo>
                    <a:pt x="12515" y="1008"/>
                  </a:lnTo>
                  <a:lnTo>
                    <a:pt x="12454" y="1006"/>
                  </a:lnTo>
                  <a:lnTo>
                    <a:pt x="12296" y="1011"/>
                  </a:lnTo>
                  <a:lnTo>
                    <a:pt x="12291" y="979"/>
                  </a:lnTo>
                  <a:lnTo>
                    <a:pt x="12364" y="969"/>
                  </a:lnTo>
                  <a:lnTo>
                    <a:pt x="12379" y="966"/>
                  </a:lnTo>
                  <a:lnTo>
                    <a:pt x="12387" y="961"/>
                  </a:lnTo>
                  <a:lnTo>
                    <a:pt x="12389" y="958"/>
                  </a:lnTo>
                  <a:lnTo>
                    <a:pt x="12392" y="954"/>
                  </a:lnTo>
                  <a:lnTo>
                    <a:pt x="12397" y="939"/>
                  </a:lnTo>
                  <a:lnTo>
                    <a:pt x="12399" y="912"/>
                  </a:lnTo>
                  <a:lnTo>
                    <a:pt x="12400" y="862"/>
                  </a:lnTo>
                  <a:lnTo>
                    <a:pt x="12401" y="746"/>
                  </a:lnTo>
                  <a:lnTo>
                    <a:pt x="12401" y="489"/>
                  </a:lnTo>
                  <a:lnTo>
                    <a:pt x="12400" y="381"/>
                  </a:lnTo>
                  <a:lnTo>
                    <a:pt x="12399" y="330"/>
                  </a:lnTo>
                  <a:lnTo>
                    <a:pt x="12397" y="301"/>
                  </a:lnTo>
                  <a:lnTo>
                    <a:pt x="12394" y="285"/>
                  </a:lnTo>
                  <a:lnTo>
                    <a:pt x="12389" y="276"/>
                  </a:lnTo>
                  <a:lnTo>
                    <a:pt x="12381" y="271"/>
                  </a:lnTo>
                  <a:lnTo>
                    <a:pt x="12369" y="266"/>
                  </a:lnTo>
                  <a:lnTo>
                    <a:pt x="12343" y="263"/>
                  </a:lnTo>
                  <a:lnTo>
                    <a:pt x="12296" y="260"/>
                  </a:lnTo>
                  <a:lnTo>
                    <a:pt x="12291" y="229"/>
                  </a:lnTo>
                  <a:lnTo>
                    <a:pt x="12364" y="227"/>
                  </a:lnTo>
                  <a:lnTo>
                    <a:pt x="12454" y="229"/>
                  </a:lnTo>
                  <a:lnTo>
                    <a:pt x="12613" y="224"/>
                  </a:lnTo>
                  <a:lnTo>
                    <a:pt x="12617" y="257"/>
                  </a:lnTo>
                  <a:lnTo>
                    <a:pt x="12579" y="261"/>
                  </a:lnTo>
                  <a:lnTo>
                    <a:pt x="12554" y="264"/>
                  </a:lnTo>
                  <a:lnTo>
                    <a:pt x="12544" y="265"/>
                  </a:lnTo>
                  <a:lnTo>
                    <a:pt x="12536" y="266"/>
                  </a:lnTo>
                  <a:lnTo>
                    <a:pt x="12524" y="272"/>
                  </a:lnTo>
                  <a:lnTo>
                    <a:pt x="12515" y="282"/>
                  </a:lnTo>
                  <a:lnTo>
                    <a:pt x="12511" y="300"/>
                  </a:lnTo>
                  <a:lnTo>
                    <a:pt x="12508" y="327"/>
                  </a:lnTo>
                  <a:lnTo>
                    <a:pt x="12508" y="362"/>
                  </a:lnTo>
                  <a:lnTo>
                    <a:pt x="12507" y="489"/>
                  </a:lnTo>
                  <a:lnTo>
                    <a:pt x="12507" y="606"/>
                  </a:lnTo>
                  <a:close/>
                  <a:moveTo>
                    <a:pt x="13094" y="277"/>
                  </a:moveTo>
                  <a:lnTo>
                    <a:pt x="13089" y="272"/>
                  </a:lnTo>
                  <a:lnTo>
                    <a:pt x="13089" y="248"/>
                  </a:lnTo>
                  <a:lnTo>
                    <a:pt x="13094" y="243"/>
                  </a:lnTo>
                  <a:lnTo>
                    <a:pt x="13251" y="217"/>
                  </a:lnTo>
                  <a:lnTo>
                    <a:pt x="13267" y="230"/>
                  </a:lnTo>
                  <a:lnTo>
                    <a:pt x="13283" y="247"/>
                  </a:lnTo>
                  <a:lnTo>
                    <a:pt x="13303" y="272"/>
                  </a:lnTo>
                  <a:lnTo>
                    <a:pt x="13329" y="313"/>
                  </a:lnTo>
                  <a:lnTo>
                    <a:pt x="13364" y="371"/>
                  </a:lnTo>
                  <a:lnTo>
                    <a:pt x="13407" y="447"/>
                  </a:lnTo>
                  <a:lnTo>
                    <a:pt x="13453" y="535"/>
                  </a:lnTo>
                  <a:lnTo>
                    <a:pt x="13498" y="621"/>
                  </a:lnTo>
                  <a:lnTo>
                    <a:pt x="13554" y="531"/>
                  </a:lnTo>
                  <a:lnTo>
                    <a:pt x="13618" y="426"/>
                  </a:lnTo>
                  <a:lnTo>
                    <a:pt x="13736" y="224"/>
                  </a:lnTo>
                  <a:lnTo>
                    <a:pt x="13778" y="227"/>
                  </a:lnTo>
                  <a:lnTo>
                    <a:pt x="13816" y="224"/>
                  </a:lnTo>
                  <a:lnTo>
                    <a:pt x="13821" y="240"/>
                  </a:lnTo>
                  <a:lnTo>
                    <a:pt x="13804" y="258"/>
                  </a:lnTo>
                  <a:lnTo>
                    <a:pt x="13785" y="282"/>
                  </a:lnTo>
                  <a:lnTo>
                    <a:pt x="13734" y="350"/>
                  </a:lnTo>
                  <a:lnTo>
                    <a:pt x="13684" y="421"/>
                  </a:lnTo>
                  <a:lnTo>
                    <a:pt x="13648" y="475"/>
                  </a:lnTo>
                  <a:lnTo>
                    <a:pt x="13578" y="589"/>
                  </a:lnTo>
                  <a:lnTo>
                    <a:pt x="13546" y="643"/>
                  </a:lnTo>
                  <a:lnTo>
                    <a:pt x="13533" y="671"/>
                  </a:lnTo>
                  <a:lnTo>
                    <a:pt x="13529" y="686"/>
                  </a:lnTo>
                  <a:lnTo>
                    <a:pt x="13529" y="703"/>
                  </a:lnTo>
                  <a:lnTo>
                    <a:pt x="13529" y="785"/>
                  </a:lnTo>
                  <a:lnTo>
                    <a:pt x="13529" y="867"/>
                  </a:lnTo>
                  <a:lnTo>
                    <a:pt x="13530" y="908"/>
                  </a:lnTo>
                  <a:lnTo>
                    <a:pt x="13533" y="934"/>
                  </a:lnTo>
                  <a:lnTo>
                    <a:pt x="13536" y="950"/>
                  </a:lnTo>
                  <a:lnTo>
                    <a:pt x="13541" y="960"/>
                  </a:lnTo>
                  <a:lnTo>
                    <a:pt x="13548" y="964"/>
                  </a:lnTo>
                  <a:lnTo>
                    <a:pt x="13560" y="969"/>
                  </a:lnTo>
                  <a:lnTo>
                    <a:pt x="13587" y="973"/>
                  </a:lnTo>
                  <a:lnTo>
                    <a:pt x="13635" y="975"/>
                  </a:lnTo>
                  <a:lnTo>
                    <a:pt x="13638" y="1006"/>
                  </a:lnTo>
                  <a:lnTo>
                    <a:pt x="13536" y="1008"/>
                  </a:lnTo>
                  <a:lnTo>
                    <a:pt x="13475" y="1006"/>
                  </a:lnTo>
                  <a:lnTo>
                    <a:pt x="13317" y="1011"/>
                  </a:lnTo>
                  <a:lnTo>
                    <a:pt x="13313" y="979"/>
                  </a:lnTo>
                  <a:lnTo>
                    <a:pt x="13387" y="969"/>
                  </a:lnTo>
                  <a:lnTo>
                    <a:pt x="13401" y="966"/>
                  </a:lnTo>
                  <a:lnTo>
                    <a:pt x="13409" y="961"/>
                  </a:lnTo>
                  <a:lnTo>
                    <a:pt x="13414" y="954"/>
                  </a:lnTo>
                  <a:lnTo>
                    <a:pt x="13418" y="940"/>
                  </a:lnTo>
                  <a:lnTo>
                    <a:pt x="13420" y="918"/>
                  </a:lnTo>
                  <a:lnTo>
                    <a:pt x="13423" y="878"/>
                  </a:lnTo>
                  <a:lnTo>
                    <a:pt x="13423" y="785"/>
                  </a:lnTo>
                  <a:lnTo>
                    <a:pt x="13423" y="679"/>
                  </a:lnTo>
                  <a:lnTo>
                    <a:pt x="13396" y="629"/>
                  </a:lnTo>
                  <a:lnTo>
                    <a:pt x="13342" y="536"/>
                  </a:lnTo>
                  <a:lnTo>
                    <a:pt x="13293" y="457"/>
                  </a:lnTo>
                  <a:lnTo>
                    <a:pt x="13234" y="368"/>
                  </a:lnTo>
                  <a:lnTo>
                    <a:pt x="13203" y="326"/>
                  </a:lnTo>
                  <a:lnTo>
                    <a:pt x="13180" y="301"/>
                  </a:lnTo>
                  <a:lnTo>
                    <a:pt x="13163" y="287"/>
                  </a:lnTo>
                  <a:lnTo>
                    <a:pt x="13150" y="279"/>
                  </a:lnTo>
                  <a:lnTo>
                    <a:pt x="13131" y="277"/>
                  </a:lnTo>
                  <a:lnTo>
                    <a:pt x="13094" y="277"/>
                  </a:lnTo>
                  <a:close/>
                  <a:moveTo>
                    <a:pt x="13862" y="229"/>
                  </a:moveTo>
                  <a:lnTo>
                    <a:pt x="14025" y="229"/>
                  </a:lnTo>
                  <a:lnTo>
                    <a:pt x="14183" y="224"/>
                  </a:lnTo>
                  <a:lnTo>
                    <a:pt x="14188" y="257"/>
                  </a:lnTo>
                  <a:lnTo>
                    <a:pt x="14150" y="261"/>
                  </a:lnTo>
                  <a:lnTo>
                    <a:pt x="14124" y="264"/>
                  </a:lnTo>
                  <a:lnTo>
                    <a:pt x="14115" y="265"/>
                  </a:lnTo>
                  <a:lnTo>
                    <a:pt x="14106" y="266"/>
                  </a:lnTo>
                  <a:lnTo>
                    <a:pt x="14094" y="272"/>
                  </a:lnTo>
                  <a:lnTo>
                    <a:pt x="14086" y="282"/>
                  </a:lnTo>
                  <a:lnTo>
                    <a:pt x="14081" y="300"/>
                  </a:lnTo>
                  <a:lnTo>
                    <a:pt x="14080" y="327"/>
                  </a:lnTo>
                  <a:lnTo>
                    <a:pt x="14079" y="362"/>
                  </a:lnTo>
                  <a:lnTo>
                    <a:pt x="14078" y="489"/>
                  </a:lnTo>
                  <a:lnTo>
                    <a:pt x="14078" y="734"/>
                  </a:lnTo>
                  <a:lnTo>
                    <a:pt x="14079" y="862"/>
                  </a:lnTo>
                  <a:lnTo>
                    <a:pt x="14081" y="958"/>
                  </a:lnTo>
                  <a:lnTo>
                    <a:pt x="14194" y="958"/>
                  </a:lnTo>
                  <a:lnTo>
                    <a:pt x="14304" y="957"/>
                  </a:lnTo>
                  <a:lnTo>
                    <a:pt x="14363" y="955"/>
                  </a:lnTo>
                  <a:lnTo>
                    <a:pt x="14379" y="952"/>
                  </a:lnTo>
                  <a:lnTo>
                    <a:pt x="14396" y="949"/>
                  </a:lnTo>
                  <a:lnTo>
                    <a:pt x="14411" y="944"/>
                  </a:lnTo>
                  <a:lnTo>
                    <a:pt x="14427" y="939"/>
                  </a:lnTo>
                  <a:lnTo>
                    <a:pt x="14445" y="876"/>
                  </a:lnTo>
                  <a:lnTo>
                    <a:pt x="14457" y="818"/>
                  </a:lnTo>
                  <a:lnTo>
                    <a:pt x="14462" y="813"/>
                  </a:lnTo>
                  <a:lnTo>
                    <a:pt x="14489" y="813"/>
                  </a:lnTo>
                  <a:lnTo>
                    <a:pt x="14488" y="849"/>
                  </a:lnTo>
                  <a:lnTo>
                    <a:pt x="14483" y="903"/>
                  </a:lnTo>
                  <a:lnTo>
                    <a:pt x="14480" y="961"/>
                  </a:lnTo>
                  <a:lnTo>
                    <a:pt x="14478" y="1006"/>
                  </a:lnTo>
                  <a:lnTo>
                    <a:pt x="14354" y="1008"/>
                  </a:lnTo>
                  <a:lnTo>
                    <a:pt x="14198" y="1008"/>
                  </a:lnTo>
                  <a:lnTo>
                    <a:pt x="14037" y="1006"/>
                  </a:lnTo>
                  <a:lnTo>
                    <a:pt x="13980" y="1008"/>
                  </a:lnTo>
                  <a:lnTo>
                    <a:pt x="13924" y="1011"/>
                  </a:lnTo>
                  <a:lnTo>
                    <a:pt x="13919" y="988"/>
                  </a:lnTo>
                  <a:lnTo>
                    <a:pt x="13924" y="982"/>
                  </a:lnTo>
                  <a:lnTo>
                    <a:pt x="13950" y="968"/>
                  </a:lnTo>
                  <a:lnTo>
                    <a:pt x="13961" y="961"/>
                  </a:lnTo>
                  <a:lnTo>
                    <a:pt x="13965" y="942"/>
                  </a:lnTo>
                  <a:lnTo>
                    <a:pt x="13968" y="890"/>
                  </a:lnTo>
                  <a:lnTo>
                    <a:pt x="13971" y="816"/>
                  </a:lnTo>
                  <a:lnTo>
                    <a:pt x="13972" y="727"/>
                  </a:lnTo>
                  <a:lnTo>
                    <a:pt x="13972" y="489"/>
                  </a:lnTo>
                  <a:lnTo>
                    <a:pt x="13971" y="381"/>
                  </a:lnTo>
                  <a:lnTo>
                    <a:pt x="13970" y="330"/>
                  </a:lnTo>
                  <a:lnTo>
                    <a:pt x="13967" y="301"/>
                  </a:lnTo>
                  <a:lnTo>
                    <a:pt x="13965" y="285"/>
                  </a:lnTo>
                  <a:lnTo>
                    <a:pt x="13960" y="276"/>
                  </a:lnTo>
                  <a:lnTo>
                    <a:pt x="13953" y="271"/>
                  </a:lnTo>
                  <a:lnTo>
                    <a:pt x="13940" y="266"/>
                  </a:lnTo>
                  <a:lnTo>
                    <a:pt x="13914" y="263"/>
                  </a:lnTo>
                  <a:lnTo>
                    <a:pt x="13866" y="260"/>
                  </a:lnTo>
                  <a:lnTo>
                    <a:pt x="13862" y="22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accent1"/>
                </a:solidFill>
              </a:endParaRPr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7568" y="2636912"/>
            <a:ext cx="7776864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95600" y="4941168"/>
            <a:ext cx="7200800" cy="57606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FF26978-9DBF-1097-4DB0-BE724D2E4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794024" y="1599492"/>
            <a:ext cx="2397977" cy="5258508"/>
            <a:chOff x="9794024" y="1599492"/>
            <a:chExt cx="2397977" cy="5258508"/>
          </a:xfrm>
          <a:solidFill>
            <a:schemeClr val="accent1"/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E2E0327-8C70-04CD-AE98-946AFFDF5B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716522" y="4729133"/>
              <a:ext cx="1475478" cy="2128867"/>
            </a:xfrm>
            <a:custGeom>
              <a:avLst/>
              <a:gdLst>
                <a:gd name="connsiteX0" fmla="*/ 1475478 w 1475478"/>
                <a:gd name="connsiteY0" fmla="*/ 0 h 2128867"/>
                <a:gd name="connsiteX1" fmla="*/ 1475478 w 1475478"/>
                <a:gd name="connsiteY1" fmla="*/ 2128867 h 2128867"/>
                <a:gd name="connsiteX2" fmla="*/ 0 w 1475478"/>
                <a:gd name="connsiteY2" fmla="*/ 2128867 h 2128867"/>
                <a:gd name="connsiteX3" fmla="*/ 2007 w 1475478"/>
                <a:gd name="connsiteY3" fmla="*/ 2123097 h 2128867"/>
                <a:gd name="connsiteX4" fmla="*/ 16149 w 1475478"/>
                <a:gd name="connsiteY4" fmla="*/ 2084208 h 2128867"/>
                <a:gd name="connsiteX5" fmla="*/ 32058 w 1475478"/>
                <a:gd name="connsiteY5" fmla="*/ 2043551 h 2128867"/>
                <a:gd name="connsiteX6" fmla="*/ 47967 w 1475478"/>
                <a:gd name="connsiteY6" fmla="*/ 2001126 h 2128867"/>
                <a:gd name="connsiteX7" fmla="*/ 67412 w 1475478"/>
                <a:gd name="connsiteY7" fmla="*/ 1960469 h 2128867"/>
                <a:gd name="connsiteX8" fmla="*/ 104533 w 1475478"/>
                <a:gd name="connsiteY8" fmla="*/ 1877388 h 2128867"/>
                <a:gd name="connsiteX9" fmla="*/ 146958 w 1475478"/>
                <a:gd name="connsiteY9" fmla="*/ 1792538 h 2128867"/>
                <a:gd name="connsiteX10" fmla="*/ 192918 w 1475478"/>
                <a:gd name="connsiteY10" fmla="*/ 1704153 h 2128867"/>
                <a:gd name="connsiteX11" fmla="*/ 217666 w 1475478"/>
                <a:gd name="connsiteY11" fmla="*/ 1661728 h 2128867"/>
                <a:gd name="connsiteX12" fmla="*/ 242414 w 1475478"/>
                <a:gd name="connsiteY12" fmla="*/ 1619304 h 2128867"/>
                <a:gd name="connsiteX13" fmla="*/ 267162 w 1475478"/>
                <a:gd name="connsiteY13" fmla="*/ 1575111 h 2128867"/>
                <a:gd name="connsiteX14" fmla="*/ 293677 w 1475478"/>
                <a:gd name="connsiteY14" fmla="*/ 1532687 h 2128867"/>
                <a:gd name="connsiteX15" fmla="*/ 318425 w 1475478"/>
                <a:gd name="connsiteY15" fmla="*/ 1488494 h 2128867"/>
                <a:gd name="connsiteX16" fmla="*/ 348476 w 1475478"/>
                <a:gd name="connsiteY16" fmla="*/ 1446069 h 2128867"/>
                <a:gd name="connsiteX17" fmla="*/ 403274 w 1475478"/>
                <a:gd name="connsiteY17" fmla="*/ 1359452 h 2128867"/>
                <a:gd name="connsiteX18" fmla="*/ 431557 w 1475478"/>
                <a:gd name="connsiteY18" fmla="*/ 1317028 h 2128867"/>
                <a:gd name="connsiteX19" fmla="*/ 459841 w 1475478"/>
                <a:gd name="connsiteY19" fmla="*/ 1274603 h 2128867"/>
                <a:gd name="connsiteX20" fmla="*/ 518175 w 1475478"/>
                <a:gd name="connsiteY20" fmla="*/ 1189753 h 2128867"/>
                <a:gd name="connsiteX21" fmla="*/ 576509 w 1475478"/>
                <a:gd name="connsiteY21" fmla="*/ 1106672 h 2128867"/>
                <a:gd name="connsiteX22" fmla="*/ 636610 w 1475478"/>
                <a:gd name="connsiteY22" fmla="*/ 1023590 h 2128867"/>
                <a:gd name="connsiteX23" fmla="*/ 696712 w 1475478"/>
                <a:gd name="connsiteY23" fmla="*/ 944043 h 2128867"/>
                <a:gd name="connsiteX24" fmla="*/ 755046 w 1475478"/>
                <a:gd name="connsiteY24" fmla="*/ 864497 h 2128867"/>
                <a:gd name="connsiteX25" fmla="*/ 785097 w 1475478"/>
                <a:gd name="connsiteY25" fmla="*/ 825608 h 2128867"/>
                <a:gd name="connsiteX26" fmla="*/ 815148 w 1475478"/>
                <a:gd name="connsiteY26" fmla="*/ 788486 h 2128867"/>
                <a:gd name="connsiteX27" fmla="*/ 873482 w 1475478"/>
                <a:gd name="connsiteY27" fmla="*/ 714243 h 2128867"/>
                <a:gd name="connsiteX28" fmla="*/ 930048 w 1475478"/>
                <a:gd name="connsiteY28" fmla="*/ 641767 h 2128867"/>
                <a:gd name="connsiteX29" fmla="*/ 984847 w 1475478"/>
                <a:gd name="connsiteY29" fmla="*/ 572827 h 2128867"/>
                <a:gd name="connsiteX30" fmla="*/ 1039645 w 1475478"/>
                <a:gd name="connsiteY30" fmla="*/ 507422 h 2128867"/>
                <a:gd name="connsiteX31" fmla="*/ 1090908 w 1475478"/>
                <a:gd name="connsiteY31" fmla="*/ 445553 h 2128867"/>
                <a:gd name="connsiteX32" fmla="*/ 1186364 w 1475478"/>
                <a:gd name="connsiteY32" fmla="*/ 334188 h 2128867"/>
                <a:gd name="connsiteX33" fmla="*/ 1267678 w 1475478"/>
                <a:gd name="connsiteY33" fmla="*/ 238732 h 2128867"/>
                <a:gd name="connsiteX34" fmla="*/ 1382578 w 1475478"/>
                <a:gd name="connsiteY34" fmla="*/ 107923 h 2128867"/>
                <a:gd name="connsiteX35" fmla="*/ 1458589 w 1475478"/>
                <a:gd name="connsiteY35" fmla="*/ 19538 h 212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475478" h="2128867">
                  <a:moveTo>
                    <a:pt x="1475478" y="0"/>
                  </a:moveTo>
                  <a:lnTo>
                    <a:pt x="1475478" y="2128867"/>
                  </a:lnTo>
                  <a:lnTo>
                    <a:pt x="0" y="2128867"/>
                  </a:lnTo>
                  <a:lnTo>
                    <a:pt x="2007" y="2123097"/>
                  </a:lnTo>
                  <a:lnTo>
                    <a:pt x="16149" y="2084208"/>
                  </a:lnTo>
                  <a:lnTo>
                    <a:pt x="32058" y="2043551"/>
                  </a:lnTo>
                  <a:lnTo>
                    <a:pt x="47967" y="2001126"/>
                  </a:lnTo>
                  <a:lnTo>
                    <a:pt x="67412" y="1960469"/>
                  </a:lnTo>
                  <a:lnTo>
                    <a:pt x="104533" y="1877388"/>
                  </a:lnTo>
                  <a:lnTo>
                    <a:pt x="146958" y="1792538"/>
                  </a:lnTo>
                  <a:lnTo>
                    <a:pt x="192918" y="1704153"/>
                  </a:lnTo>
                  <a:lnTo>
                    <a:pt x="217666" y="1661728"/>
                  </a:lnTo>
                  <a:lnTo>
                    <a:pt x="242414" y="1619304"/>
                  </a:lnTo>
                  <a:lnTo>
                    <a:pt x="267162" y="1575111"/>
                  </a:lnTo>
                  <a:lnTo>
                    <a:pt x="293677" y="1532687"/>
                  </a:lnTo>
                  <a:lnTo>
                    <a:pt x="318425" y="1488494"/>
                  </a:lnTo>
                  <a:lnTo>
                    <a:pt x="348476" y="1446069"/>
                  </a:lnTo>
                  <a:lnTo>
                    <a:pt x="403274" y="1359452"/>
                  </a:lnTo>
                  <a:lnTo>
                    <a:pt x="431557" y="1317028"/>
                  </a:lnTo>
                  <a:lnTo>
                    <a:pt x="459841" y="1274603"/>
                  </a:lnTo>
                  <a:lnTo>
                    <a:pt x="518175" y="1189753"/>
                  </a:lnTo>
                  <a:lnTo>
                    <a:pt x="576509" y="1106672"/>
                  </a:lnTo>
                  <a:lnTo>
                    <a:pt x="636610" y="1023590"/>
                  </a:lnTo>
                  <a:lnTo>
                    <a:pt x="696712" y="944043"/>
                  </a:lnTo>
                  <a:lnTo>
                    <a:pt x="755046" y="864497"/>
                  </a:lnTo>
                  <a:lnTo>
                    <a:pt x="785097" y="825608"/>
                  </a:lnTo>
                  <a:lnTo>
                    <a:pt x="815148" y="788486"/>
                  </a:lnTo>
                  <a:lnTo>
                    <a:pt x="873482" y="714243"/>
                  </a:lnTo>
                  <a:lnTo>
                    <a:pt x="930048" y="641767"/>
                  </a:lnTo>
                  <a:lnTo>
                    <a:pt x="984847" y="572827"/>
                  </a:lnTo>
                  <a:lnTo>
                    <a:pt x="1039645" y="507422"/>
                  </a:lnTo>
                  <a:lnTo>
                    <a:pt x="1090908" y="445553"/>
                  </a:lnTo>
                  <a:lnTo>
                    <a:pt x="1186364" y="334188"/>
                  </a:lnTo>
                  <a:lnTo>
                    <a:pt x="1267678" y="238732"/>
                  </a:lnTo>
                  <a:lnTo>
                    <a:pt x="1382578" y="107923"/>
                  </a:lnTo>
                  <a:lnTo>
                    <a:pt x="1458589" y="195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i-FI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BF6A573-072E-10C2-4A9A-DA609EA90E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794024" y="1599492"/>
              <a:ext cx="2397977" cy="5258508"/>
            </a:xfrm>
            <a:custGeom>
              <a:avLst/>
              <a:gdLst>
                <a:gd name="connsiteX0" fmla="*/ 2397977 w 2397977"/>
                <a:gd name="connsiteY0" fmla="*/ 0 h 5258508"/>
                <a:gd name="connsiteX1" fmla="*/ 2397977 w 2397977"/>
                <a:gd name="connsiteY1" fmla="*/ 2148607 h 5258508"/>
                <a:gd name="connsiteX2" fmla="*/ 2285632 w 2397977"/>
                <a:gd name="connsiteY2" fmla="*/ 2291846 h 5258508"/>
                <a:gd name="connsiteX3" fmla="*/ 2142449 w 2397977"/>
                <a:gd name="connsiteY3" fmla="*/ 2473919 h 5258508"/>
                <a:gd name="connsiteX4" fmla="*/ 1999265 w 2397977"/>
                <a:gd name="connsiteY4" fmla="*/ 2655992 h 5258508"/>
                <a:gd name="connsiteX5" fmla="*/ 1859617 w 2397977"/>
                <a:gd name="connsiteY5" fmla="*/ 2839832 h 5258508"/>
                <a:gd name="connsiteX6" fmla="*/ 1788909 w 2397977"/>
                <a:gd name="connsiteY6" fmla="*/ 2931753 h 5258508"/>
                <a:gd name="connsiteX7" fmla="*/ 1719969 w 2397977"/>
                <a:gd name="connsiteY7" fmla="*/ 3023673 h 5258508"/>
                <a:gd name="connsiteX8" fmla="*/ 1651029 w 2397977"/>
                <a:gd name="connsiteY8" fmla="*/ 3115593 h 5258508"/>
                <a:gd name="connsiteX9" fmla="*/ 1583857 w 2397977"/>
                <a:gd name="connsiteY9" fmla="*/ 3207513 h 5258508"/>
                <a:gd name="connsiteX10" fmla="*/ 1516684 w 2397977"/>
                <a:gd name="connsiteY10" fmla="*/ 3299434 h 5258508"/>
                <a:gd name="connsiteX11" fmla="*/ 1451279 w 2397977"/>
                <a:gd name="connsiteY11" fmla="*/ 3391354 h 5258508"/>
                <a:gd name="connsiteX12" fmla="*/ 1387642 w 2397977"/>
                <a:gd name="connsiteY12" fmla="*/ 3485042 h 5258508"/>
                <a:gd name="connsiteX13" fmla="*/ 1324005 w 2397977"/>
                <a:gd name="connsiteY13" fmla="*/ 3576962 h 5258508"/>
                <a:gd name="connsiteX14" fmla="*/ 1263903 w 2397977"/>
                <a:gd name="connsiteY14" fmla="*/ 3668882 h 5258508"/>
                <a:gd name="connsiteX15" fmla="*/ 1202034 w 2397977"/>
                <a:gd name="connsiteY15" fmla="*/ 3762570 h 5258508"/>
                <a:gd name="connsiteX16" fmla="*/ 1143700 w 2397977"/>
                <a:gd name="connsiteY16" fmla="*/ 3854491 h 5258508"/>
                <a:gd name="connsiteX17" fmla="*/ 1085366 w 2397977"/>
                <a:gd name="connsiteY17" fmla="*/ 3946411 h 5258508"/>
                <a:gd name="connsiteX18" fmla="*/ 1030567 w 2397977"/>
                <a:gd name="connsiteY18" fmla="*/ 4038331 h 5258508"/>
                <a:gd name="connsiteX19" fmla="*/ 977536 w 2397977"/>
                <a:gd name="connsiteY19" fmla="*/ 4132019 h 5258508"/>
                <a:gd name="connsiteX20" fmla="*/ 928041 w 2397977"/>
                <a:gd name="connsiteY20" fmla="*/ 4223939 h 5258508"/>
                <a:gd name="connsiteX21" fmla="*/ 878545 w 2397977"/>
                <a:gd name="connsiteY21" fmla="*/ 4315859 h 5258508"/>
                <a:gd name="connsiteX22" fmla="*/ 832585 w 2397977"/>
                <a:gd name="connsiteY22" fmla="*/ 4407780 h 5258508"/>
                <a:gd name="connsiteX23" fmla="*/ 788393 w 2397977"/>
                <a:gd name="connsiteY23" fmla="*/ 4499700 h 5258508"/>
                <a:gd name="connsiteX24" fmla="*/ 745968 w 2397977"/>
                <a:gd name="connsiteY24" fmla="*/ 4591620 h 5258508"/>
                <a:gd name="connsiteX25" fmla="*/ 707079 w 2397977"/>
                <a:gd name="connsiteY25" fmla="*/ 4681773 h 5258508"/>
                <a:gd name="connsiteX26" fmla="*/ 671725 w 2397977"/>
                <a:gd name="connsiteY26" fmla="*/ 4773693 h 5258508"/>
                <a:gd name="connsiteX27" fmla="*/ 638139 w 2397977"/>
                <a:gd name="connsiteY27" fmla="*/ 4865613 h 5258508"/>
                <a:gd name="connsiteX28" fmla="*/ 606320 w 2397977"/>
                <a:gd name="connsiteY28" fmla="*/ 4957533 h 5258508"/>
                <a:gd name="connsiteX29" fmla="*/ 579805 w 2397977"/>
                <a:gd name="connsiteY29" fmla="*/ 5047686 h 5258508"/>
                <a:gd name="connsiteX30" fmla="*/ 555057 w 2397977"/>
                <a:gd name="connsiteY30" fmla="*/ 5137839 h 5258508"/>
                <a:gd name="connsiteX31" fmla="*/ 533845 w 2397977"/>
                <a:gd name="connsiteY31" fmla="*/ 5227991 h 5258508"/>
                <a:gd name="connsiteX32" fmla="*/ 527741 w 2397977"/>
                <a:gd name="connsiteY32" fmla="*/ 5258508 h 5258508"/>
                <a:gd name="connsiteX33" fmla="*/ 148053 w 2397977"/>
                <a:gd name="connsiteY33" fmla="*/ 5258508 h 5258508"/>
                <a:gd name="connsiteX34" fmla="*/ 134345 w 2397977"/>
                <a:gd name="connsiteY34" fmla="*/ 5217385 h 5258508"/>
                <a:gd name="connsiteX35" fmla="*/ 120203 w 2397977"/>
                <a:gd name="connsiteY35" fmla="*/ 5173193 h 5258508"/>
                <a:gd name="connsiteX36" fmla="*/ 106062 w 2397977"/>
                <a:gd name="connsiteY36" fmla="*/ 5127232 h 5258508"/>
                <a:gd name="connsiteX37" fmla="*/ 93688 w 2397977"/>
                <a:gd name="connsiteY37" fmla="*/ 5083040 h 5258508"/>
                <a:gd name="connsiteX38" fmla="*/ 83082 w 2397977"/>
                <a:gd name="connsiteY38" fmla="*/ 5037080 h 5258508"/>
                <a:gd name="connsiteX39" fmla="*/ 72476 w 2397977"/>
                <a:gd name="connsiteY39" fmla="*/ 4992887 h 5258508"/>
                <a:gd name="connsiteX40" fmla="*/ 61869 w 2397977"/>
                <a:gd name="connsiteY40" fmla="*/ 4945160 h 5258508"/>
                <a:gd name="connsiteX41" fmla="*/ 53031 w 2397977"/>
                <a:gd name="connsiteY41" fmla="*/ 4899199 h 5258508"/>
                <a:gd name="connsiteX42" fmla="*/ 44192 w 2397977"/>
                <a:gd name="connsiteY42" fmla="*/ 4851472 h 5258508"/>
                <a:gd name="connsiteX43" fmla="*/ 37122 w 2397977"/>
                <a:gd name="connsiteY43" fmla="*/ 4801976 h 5258508"/>
                <a:gd name="connsiteX44" fmla="*/ 30051 w 2397977"/>
                <a:gd name="connsiteY44" fmla="*/ 4752481 h 5258508"/>
                <a:gd name="connsiteX45" fmla="*/ 22980 w 2397977"/>
                <a:gd name="connsiteY45" fmla="*/ 4702985 h 5258508"/>
                <a:gd name="connsiteX46" fmla="*/ 17677 w 2397977"/>
                <a:gd name="connsiteY46" fmla="*/ 4653490 h 5258508"/>
                <a:gd name="connsiteX47" fmla="*/ 12374 w 2397977"/>
                <a:gd name="connsiteY47" fmla="*/ 4602226 h 5258508"/>
                <a:gd name="connsiteX48" fmla="*/ 8838 w 2397977"/>
                <a:gd name="connsiteY48" fmla="*/ 4550963 h 5258508"/>
                <a:gd name="connsiteX49" fmla="*/ 5303 w 2397977"/>
                <a:gd name="connsiteY49" fmla="*/ 4497932 h 5258508"/>
                <a:gd name="connsiteX50" fmla="*/ 1768 w 2397977"/>
                <a:gd name="connsiteY50" fmla="*/ 4439598 h 5258508"/>
                <a:gd name="connsiteX51" fmla="*/ 0 w 2397977"/>
                <a:gd name="connsiteY51" fmla="*/ 4381264 h 5258508"/>
                <a:gd name="connsiteX52" fmla="*/ 0 w 2397977"/>
                <a:gd name="connsiteY52" fmla="*/ 4322930 h 5258508"/>
                <a:gd name="connsiteX53" fmla="*/ 1768 w 2397977"/>
                <a:gd name="connsiteY53" fmla="*/ 4264596 h 5258508"/>
                <a:gd name="connsiteX54" fmla="*/ 3535 w 2397977"/>
                <a:gd name="connsiteY54" fmla="*/ 4206262 h 5258508"/>
                <a:gd name="connsiteX55" fmla="*/ 8838 w 2397977"/>
                <a:gd name="connsiteY55" fmla="*/ 4147928 h 5258508"/>
                <a:gd name="connsiteX56" fmla="*/ 14142 w 2397977"/>
                <a:gd name="connsiteY56" fmla="*/ 4091362 h 5258508"/>
                <a:gd name="connsiteX57" fmla="*/ 19445 w 2397977"/>
                <a:gd name="connsiteY57" fmla="*/ 4034796 h 5258508"/>
                <a:gd name="connsiteX58" fmla="*/ 28283 w 2397977"/>
                <a:gd name="connsiteY58" fmla="*/ 3978229 h 5258508"/>
                <a:gd name="connsiteX59" fmla="*/ 37122 w 2397977"/>
                <a:gd name="connsiteY59" fmla="*/ 3921663 h 5258508"/>
                <a:gd name="connsiteX60" fmla="*/ 45960 w 2397977"/>
                <a:gd name="connsiteY60" fmla="*/ 3865097 h 5258508"/>
                <a:gd name="connsiteX61" fmla="*/ 58334 w 2397977"/>
                <a:gd name="connsiteY61" fmla="*/ 3808530 h 5258508"/>
                <a:gd name="connsiteX62" fmla="*/ 70708 w 2397977"/>
                <a:gd name="connsiteY62" fmla="*/ 3753732 h 5258508"/>
                <a:gd name="connsiteX63" fmla="*/ 83082 w 2397977"/>
                <a:gd name="connsiteY63" fmla="*/ 3698933 h 5258508"/>
                <a:gd name="connsiteX64" fmla="*/ 98991 w 2397977"/>
                <a:gd name="connsiteY64" fmla="*/ 3644135 h 5258508"/>
                <a:gd name="connsiteX65" fmla="*/ 114900 w 2397977"/>
                <a:gd name="connsiteY65" fmla="*/ 3589336 h 5258508"/>
                <a:gd name="connsiteX66" fmla="*/ 130810 w 2397977"/>
                <a:gd name="connsiteY66" fmla="*/ 3534537 h 5258508"/>
                <a:gd name="connsiteX67" fmla="*/ 148487 w 2397977"/>
                <a:gd name="connsiteY67" fmla="*/ 3479739 h 5258508"/>
                <a:gd name="connsiteX68" fmla="*/ 167931 w 2397977"/>
                <a:gd name="connsiteY68" fmla="*/ 3424940 h 5258508"/>
                <a:gd name="connsiteX69" fmla="*/ 187376 w 2397977"/>
                <a:gd name="connsiteY69" fmla="*/ 3371909 h 5258508"/>
                <a:gd name="connsiteX70" fmla="*/ 206821 w 2397977"/>
                <a:gd name="connsiteY70" fmla="*/ 3318878 h 5258508"/>
                <a:gd name="connsiteX71" fmla="*/ 228033 w 2397977"/>
                <a:gd name="connsiteY71" fmla="*/ 3264080 h 5258508"/>
                <a:gd name="connsiteX72" fmla="*/ 251013 w 2397977"/>
                <a:gd name="connsiteY72" fmla="*/ 3211049 h 5258508"/>
                <a:gd name="connsiteX73" fmla="*/ 273993 w 2397977"/>
                <a:gd name="connsiteY73" fmla="*/ 3158018 h 5258508"/>
                <a:gd name="connsiteX74" fmla="*/ 323489 w 2397977"/>
                <a:gd name="connsiteY74" fmla="*/ 3053724 h 5258508"/>
                <a:gd name="connsiteX75" fmla="*/ 374752 w 2397977"/>
                <a:gd name="connsiteY75" fmla="*/ 2947662 h 5258508"/>
                <a:gd name="connsiteX76" fmla="*/ 401267 w 2397977"/>
                <a:gd name="connsiteY76" fmla="*/ 2896399 h 5258508"/>
                <a:gd name="connsiteX77" fmla="*/ 429550 w 2397977"/>
                <a:gd name="connsiteY77" fmla="*/ 2845135 h 5258508"/>
                <a:gd name="connsiteX78" fmla="*/ 457833 w 2397977"/>
                <a:gd name="connsiteY78" fmla="*/ 2792105 h 5258508"/>
                <a:gd name="connsiteX79" fmla="*/ 487884 w 2397977"/>
                <a:gd name="connsiteY79" fmla="*/ 2740841 h 5258508"/>
                <a:gd name="connsiteX80" fmla="*/ 516167 w 2397977"/>
                <a:gd name="connsiteY80" fmla="*/ 2689578 h 5258508"/>
                <a:gd name="connsiteX81" fmla="*/ 546218 w 2397977"/>
                <a:gd name="connsiteY81" fmla="*/ 2638315 h 5258508"/>
                <a:gd name="connsiteX82" fmla="*/ 608088 w 2397977"/>
                <a:gd name="connsiteY82" fmla="*/ 2535788 h 5258508"/>
                <a:gd name="connsiteX83" fmla="*/ 673493 w 2397977"/>
                <a:gd name="connsiteY83" fmla="*/ 2435030 h 5258508"/>
                <a:gd name="connsiteX84" fmla="*/ 738897 w 2397977"/>
                <a:gd name="connsiteY84" fmla="*/ 2332503 h 5258508"/>
                <a:gd name="connsiteX85" fmla="*/ 806070 w 2397977"/>
                <a:gd name="connsiteY85" fmla="*/ 2231745 h 5258508"/>
                <a:gd name="connsiteX86" fmla="*/ 841424 w 2397977"/>
                <a:gd name="connsiteY86" fmla="*/ 2182249 h 5258508"/>
                <a:gd name="connsiteX87" fmla="*/ 875010 w 2397977"/>
                <a:gd name="connsiteY87" fmla="*/ 2132754 h 5258508"/>
                <a:gd name="connsiteX88" fmla="*/ 1016426 w 2397977"/>
                <a:gd name="connsiteY88" fmla="*/ 1929468 h 5258508"/>
                <a:gd name="connsiteX89" fmla="*/ 1161377 w 2397977"/>
                <a:gd name="connsiteY89" fmla="*/ 1731486 h 5258508"/>
                <a:gd name="connsiteX90" fmla="*/ 1308096 w 2397977"/>
                <a:gd name="connsiteY90" fmla="*/ 1531737 h 5258508"/>
                <a:gd name="connsiteX91" fmla="*/ 1453047 w 2397977"/>
                <a:gd name="connsiteY91" fmla="*/ 1333754 h 5258508"/>
                <a:gd name="connsiteX92" fmla="*/ 1525523 w 2397977"/>
                <a:gd name="connsiteY92" fmla="*/ 1232996 h 5258508"/>
                <a:gd name="connsiteX93" fmla="*/ 1596230 w 2397977"/>
                <a:gd name="connsiteY93" fmla="*/ 1134005 h 5258508"/>
                <a:gd name="connsiteX94" fmla="*/ 1836637 w 2397977"/>
                <a:gd name="connsiteY94" fmla="*/ 798142 h 5258508"/>
                <a:gd name="connsiteX95" fmla="*/ 2068205 w 2397977"/>
                <a:gd name="connsiteY95" fmla="*/ 472886 h 5258508"/>
                <a:gd name="connsiteX96" fmla="*/ 2177803 w 2397977"/>
                <a:gd name="connsiteY96" fmla="*/ 317329 h 5258508"/>
                <a:gd name="connsiteX97" fmla="*/ 2283865 w 2397977"/>
                <a:gd name="connsiteY97" fmla="*/ 167074 h 5258508"/>
                <a:gd name="connsiteX98" fmla="*/ 2382855 w 2397977"/>
                <a:gd name="connsiteY98" fmla="*/ 22123 h 5258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2397977" h="5258508">
                  <a:moveTo>
                    <a:pt x="2397977" y="0"/>
                  </a:moveTo>
                  <a:lnTo>
                    <a:pt x="2397977" y="2148607"/>
                  </a:lnTo>
                  <a:lnTo>
                    <a:pt x="2285632" y="2291846"/>
                  </a:lnTo>
                  <a:lnTo>
                    <a:pt x="2142449" y="2473919"/>
                  </a:lnTo>
                  <a:lnTo>
                    <a:pt x="1999265" y="2655992"/>
                  </a:lnTo>
                  <a:lnTo>
                    <a:pt x="1859617" y="2839832"/>
                  </a:lnTo>
                  <a:lnTo>
                    <a:pt x="1788909" y="2931753"/>
                  </a:lnTo>
                  <a:lnTo>
                    <a:pt x="1719969" y="3023673"/>
                  </a:lnTo>
                  <a:lnTo>
                    <a:pt x="1651029" y="3115593"/>
                  </a:lnTo>
                  <a:lnTo>
                    <a:pt x="1583857" y="3207513"/>
                  </a:lnTo>
                  <a:lnTo>
                    <a:pt x="1516684" y="3299434"/>
                  </a:lnTo>
                  <a:lnTo>
                    <a:pt x="1451279" y="3391354"/>
                  </a:lnTo>
                  <a:lnTo>
                    <a:pt x="1387642" y="3485042"/>
                  </a:lnTo>
                  <a:lnTo>
                    <a:pt x="1324005" y="3576962"/>
                  </a:lnTo>
                  <a:lnTo>
                    <a:pt x="1263903" y="3668882"/>
                  </a:lnTo>
                  <a:lnTo>
                    <a:pt x="1202034" y="3762570"/>
                  </a:lnTo>
                  <a:lnTo>
                    <a:pt x="1143700" y="3854491"/>
                  </a:lnTo>
                  <a:lnTo>
                    <a:pt x="1085366" y="3946411"/>
                  </a:lnTo>
                  <a:lnTo>
                    <a:pt x="1030567" y="4038331"/>
                  </a:lnTo>
                  <a:lnTo>
                    <a:pt x="977536" y="4132019"/>
                  </a:lnTo>
                  <a:lnTo>
                    <a:pt x="928041" y="4223939"/>
                  </a:lnTo>
                  <a:lnTo>
                    <a:pt x="878545" y="4315859"/>
                  </a:lnTo>
                  <a:lnTo>
                    <a:pt x="832585" y="4407780"/>
                  </a:lnTo>
                  <a:lnTo>
                    <a:pt x="788393" y="4499700"/>
                  </a:lnTo>
                  <a:lnTo>
                    <a:pt x="745968" y="4591620"/>
                  </a:lnTo>
                  <a:lnTo>
                    <a:pt x="707079" y="4681773"/>
                  </a:lnTo>
                  <a:lnTo>
                    <a:pt x="671725" y="4773693"/>
                  </a:lnTo>
                  <a:lnTo>
                    <a:pt x="638139" y="4865613"/>
                  </a:lnTo>
                  <a:lnTo>
                    <a:pt x="606320" y="4957533"/>
                  </a:lnTo>
                  <a:lnTo>
                    <a:pt x="579805" y="5047686"/>
                  </a:lnTo>
                  <a:lnTo>
                    <a:pt x="555057" y="5137839"/>
                  </a:lnTo>
                  <a:lnTo>
                    <a:pt x="533845" y="5227991"/>
                  </a:lnTo>
                  <a:lnTo>
                    <a:pt x="527741" y="5258508"/>
                  </a:lnTo>
                  <a:lnTo>
                    <a:pt x="148053" y="5258508"/>
                  </a:lnTo>
                  <a:lnTo>
                    <a:pt x="134345" y="5217385"/>
                  </a:lnTo>
                  <a:lnTo>
                    <a:pt x="120203" y="5173193"/>
                  </a:lnTo>
                  <a:lnTo>
                    <a:pt x="106062" y="5127232"/>
                  </a:lnTo>
                  <a:lnTo>
                    <a:pt x="93688" y="5083040"/>
                  </a:lnTo>
                  <a:lnTo>
                    <a:pt x="83082" y="5037080"/>
                  </a:lnTo>
                  <a:lnTo>
                    <a:pt x="72476" y="4992887"/>
                  </a:lnTo>
                  <a:lnTo>
                    <a:pt x="61869" y="4945160"/>
                  </a:lnTo>
                  <a:lnTo>
                    <a:pt x="53031" y="4899199"/>
                  </a:lnTo>
                  <a:lnTo>
                    <a:pt x="44192" y="4851472"/>
                  </a:lnTo>
                  <a:lnTo>
                    <a:pt x="37122" y="4801976"/>
                  </a:lnTo>
                  <a:lnTo>
                    <a:pt x="30051" y="4752481"/>
                  </a:lnTo>
                  <a:lnTo>
                    <a:pt x="22980" y="4702985"/>
                  </a:lnTo>
                  <a:lnTo>
                    <a:pt x="17677" y="4653490"/>
                  </a:lnTo>
                  <a:lnTo>
                    <a:pt x="12374" y="4602226"/>
                  </a:lnTo>
                  <a:lnTo>
                    <a:pt x="8838" y="4550963"/>
                  </a:lnTo>
                  <a:lnTo>
                    <a:pt x="5303" y="4497932"/>
                  </a:lnTo>
                  <a:lnTo>
                    <a:pt x="1768" y="4439598"/>
                  </a:lnTo>
                  <a:lnTo>
                    <a:pt x="0" y="4381264"/>
                  </a:lnTo>
                  <a:lnTo>
                    <a:pt x="0" y="4322930"/>
                  </a:lnTo>
                  <a:lnTo>
                    <a:pt x="1768" y="4264596"/>
                  </a:lnTo>
                  <a:lnTo>
                    <a:pt x="3535" y="4206262"/>
                  </a:lnTo>
                  <a:lnTo>
                    <a:pt x="8838" y="4147928"/>
                  </a:lnTo>
                  <a:lnTo>
                    <a:pt x="14142" y="4091362"/>
                  </a:lnTo>
                  <a:lnTo>
                    <a:pt x="19445" y="4034796"/>
                  </a:lnTo>
                  <a:lnTo>
                    <a:pt x="28283" y="3978229"/>
                  </a:lnTo>
                  <a:lnTo>
                    <a:pt x="37122" y="3921663"/>
                  </a:lnTo>
                  <a:lnTo>
                    <a:pt x="45960" y="3865097"/>
                  </a:lnTo>
                  <a:lnTo>
                    <a:pt x="58334" y="3808530"/>
                  </a:lnTo>
                  <a:lnTo>
                    <a:pt x="70708" y="3753732"/>
                  </a:lnTo>
                  <a:lnTo>
                    <a:pt x="83082" y="3698933"/>
                  </a:lnTo>
                  <a:lnTo>
                    <a:pt x="98991" y="3644135"/>
                  </a:lnTo>
                  <a:lnTo>
                    <a:pt x="114900" y="3589336"/>
                  </a:lnTo>
                  <a:lnTo>
                    <a:pt x="130810" y="3534537"/>
                  </a:lnTo>
                  <a:lnTo>
                    <a:pt x="148487" y="3479739"/>
                  </a:lnTo>
                  <a:lnTo>
                    <a:pt x="167931" y="3424940"/>
                  </a:lnTo>
                  <a:lnTo>
                    <a:pt x="187376" y="3371909"/>
                  </a:lnTo>
                  <a:lnTo>
                    <a:pt x="206821" y="3318878"/>
                  </a:lnTo>
                  <a:lnTo>
                    <a:pt x="228033" y="3264080"/>
                  </a:lnTo>
                  <a:lnTo>
                    <a:pt x="251013" y="3211049"/>
                  </a:lnTo>
                  <a:lnTo>
                    <a:pt x="273993" y="3158018"/>
                  </a:lnTo>
                  <a:lnTo>
                    <a:pt x="323489" y="3053724"/>
                  </a:lnTo>
                  <a:lnTo>
                    <a:pt x="374752" y="2947662"/>
                  </a:lnTo>
                  <a:lnTo>
                    <a:pt x="401267" y="2896399"/>
                  </a:lnTo>
                  <a:lnTo>
                    <a:pt x="429550" y="2845135"/>
                  </a:lnTo>
                  <a:lnTo>
                    <a:pt x="457833" y="2792105"/>
                  </a:lnTo>
                  <a:lnTo>
                    <a:pt x="487884" y="2740841"/>
                  </a:lnTo>
                  <a:lnTo>
                    <a:pt x="516167" y="2689578"/>
                  </a:lnTo>
                  <a:lnTo>
                    <a:pt x="546218" y="2638315"/>
                  </a:lnTo>
                  <a:lnTo>
                    <a:pt x="608088" y="2535788"/>
                  </a:lnTo>
                  <a:lnTo>
                    <a:pt x="673493" y="2435030"/>
                  </a:lnTo>
                  <a:lnTo>
                    <a:pt x="738897" y="2332503"/>
                  </a:lnTo>
                  <a:lnTo>
                    <a:pt x="806070" y="2231745"/>
                  </a:lnTo>
                  <a:lnTo>
                    <a:pt x="841424" y="2182249"/>
                  </a:lnTo>
                  <a:lnTo>
                    <a:pt x="875010" y="2132754"/>
                  </a:lnTo>
                  <a:lnTo>
                    <a:pt x="1016426" y="1929468"/>
                  </a:lnTo>
                  <a:lnTo>
                    <a:pt x="1161377" y="1731486"/>
                  </a:lnTo>
                  <a:lnTo>
                    <a:pt x="1308096" y="1531737"/>
                  </a:lnTo>
                  <a:lnTo>
                    <a:pt x="1453047" y="1333754"/>
                  </a:lnTo>
                  <a:lnTo>
                    <a:pt x="1525523" y="1232996"/>
                  </a:lnTo>
                  <a:lnTo>
                    <a:pt x="1596230" y="1134005"/>
                  </a:lnTo>
                  <a:lnTo>
                    <a:pt x="1836637" y="798142"/>
                  </a:lnTo>
                  <a:lnTo>
                    <a:pt x="2068205" y="472886"/>
                  </a:lnTo>
                  <a:lnTo>
                    <a:pt x="2177803" y="317329"/>
                  </a:lnTo>
                  <a:lnTo>
                    <a:pt x="2283865" y="167074"/>
                  </a:lnTo>
                  <a:lnTo>
                    <a:pt x="2382855" y="221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i-FI"/>
            </a:p>
          </p:txBody>
        </p:sp>
      </p:grp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3AE2EA5-062C-A107-1DFD-DB98E870F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055440" cy="1859886"/>
          </a:xfrm>
          <a:custGeom>
            <a:avLst/>
            <a:gdLst>
              <a:gd name="connsiteX0" fmla="*/ 0 w 1055440"/>
              <a:gd name="connsiteY0" fmla="*/ 0 h 1859886"/>
              <a:gd name="connsiteX1" fmla="*/ 1052827 w 1055440"/>
              <a:gd name="connsiteY1" fmla="*/ 0 h 1859886"/>
              <a:gd name="connsiteX2" fmla="*/ 1053220 w 1055440"/>
              <a:gd name="connsiteY2" fmla="*/ 7467 h 1859886"/>
              <a:gd name="connsiteX3" fmla="*/ 1055440 w 1055440"/>
              <a:gd name="connsiteY3" fmla="*/ 49646 h 1859886"/>
              <a:gd name="connsiteX4" fmla="*/ 1055440 w 1055440"/>
              <a:gd name="connsiteY4" fmla="*/ 91825 h 1859886"/>
              <a:gd name="connsiteX5" fmla="*/ 1053220 w 1055440"/>
              <a:gd name="connsiteY5" fmla="*/ 134004 h 1859886"/>
              <a:gd name="connsiteX6" fmla="*/ 1051000 w 1055440"/>
              <a:gd name="connsiteY6" fmla="*/ 176183 h 1859886"/>
              <a:gd name="connsiteX7" fmla="*/ 1048780 w 1055440"/>
              <a:gd name="connsiteY7" fmla="*/ 218361 h 1859886"/>
              <a:gd name="connsiteX8" fmla="*/ 1044341 w 1055440"/>
              <a:gd name="connsiteY8" fmla="*/ 258320 h 1859886"/>
              <a:gd name="connsiteX9" fmla="*/ 1039901 w 1055440"/>
              <a:gd name="connsiteY9" fmla="*/ 300499 h 1859886"/>
              <a:gd name="connsiteX10" fmla="*/ 1033241 w 1055440"/>
              <a:gd name="connsiteY10" fmla="*/ 342678 h 1859886"/>
              <a:gd name="connsiteX11" fmla="*/ 1026581 w 1055440"/>
              <a:gd name="connsiteY11" fmla="*/ 382637 h 1859886"/>
              <a:gd name="connsiteX12" fmla="*/ 1017701 w 1055440"/>
              <a:gd name="connsiteY12" fmla="*/ 424816 h 1859886"/>
              <a:gd name="connsiteX13" fmla="*/ 997722 w 1055440"/>
              <a:gd name="connsiteY13" fmla="*/ 506954 h 1859886"/>
              <a:gd name="connsiteX14" fmla="*/ 986622 w 1055440"/>
              <a:gd name="connsiteY14" fmla="*/ 546913 h 1859886"/>
              <a:gd name="connsiteX15" fmla="*/ 973302 w 1055440"/>
              <a:gd name="connsiteY15" fmla="*/ 586872 h 1859886"/>
              <a:gd name="connsiteX16" fmla="*/ 957763 w 1055440"/>
              <a:gd name="connsiteY16" fmla="*/ 624611 h 1859886"/>
              <a:gd name="connsiteX17" fmla="*/ 942223 w 1055440"/>
              <a:gd name="connsiteY17" fmla="*/ 664570 h 1859886"/>
              <a:gd name="connsiteX18" fmla="*/ 926684 w 1055440"/>
              <a:gd name="connsiteY18" fmla="*/ 702309 h 1859886"/>
              <a:gd name="connsiteX19" fmla="*/ 908924 w 1055440"/>
              <a:gd name="connsiteY19" fmla="*/ 740048 h 1859886"/>
              <a:gd name="connsiteX20" fmla="*/ 888944 w 1055440"/>
              <a:gd name="connsiteY20" fmla="*/ 777787 h 1859886"/>
              <a:gd name="connsiteX21" fmla="*/ 868965 w 1055440"/>
              <a:gd name="connsiteY21" fmla="*/ 815526 h 1859886"/>
              <a:gd name="connsiteX22" fmla="*/ 846766 w 1055440"/>
              <a:gd name="connsiteY22" fmla="*/ 851045 h 1859886"/>
              <a:gd name="connsiteX23" fmla="*/ 824566 w 1055440"/>
              <a:gd name="connsiteY23" fmla="*/ 886564 h 1859886"/>
              <a:gd name="connsiteX24" fmla="*/ 800147 w 1055440"/>
              <a:gd name="connsiteY24" fmla="*/ 922083 h 1859886"/>
              <a:gd name="connsiteX25" fmla="*/ 775727 w 1055440"/>
              <a:gd name="connsiteY25" fmla="*/ 955382 h 1859886"/>
              <a:gd name="connsiteX26" fmla="*/ 646971 w 1055440"/>
              <a:gd name="connsiteY26" fmla="*/ 1117438 h 1859886"/>
              <a:gd name="connsiteX27" fmla="*/ 582593 w 1055440"/>
              <a:gd name="connsiteY27" fmla="*/ 1197356 h 1859886"/>
              <a:gd name="connsiteX28" fmla="*/ 515994 w 1055440"/>
              <a:gd name="connsiteY28" fmla="*/ 1277273 h 1859886"/>
              <a:gd name="connsiteX29" fmla="*/ 382798 w 1055440"/>
              <a:gd name="connsiteY29" fmla="*/ 1432669 h 1859886"/>
              <a:gd name="connsiteX30" fmla="*/ 242941 w 1055440"/>
              <a:gd name="connsiteY30" fmla="*/ 1590285 h 1859886"/>
              <a:gd name="connsiteX31" fmla="*/ 100865 w 1055440"/>
              <a:gd name="connsiteY31" fmla="*/ 1750121 h 1859886"/>
              <a:gd name="connsiteX32" fmla="*/ 0 w 1055440"/>
              <a:gd name="connsiteY32" fmla="*/ 1859886 h 185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055440" h="1859886">
                <a:moveTo>
                  <a:pt x="0" y="0"/>
                </a:moveTo>
                <a:lnTo>
                  <a:pt x="1052827" y="0"/>
                </a:lnTo>
                <a:lnTo>
                  <a:pt x="1053220" y="7467"/>
                </a:lnTo>
                <a:lnTo>
                  <a:pt x="1055440" y="49646"/>
                </a:lnTo>
                <a:lnTo>
                  <a:pt x="1055440" y="91825"/>
                </a:lnTo>
                <a:lnTo>
                  <a:pt x="1053220" y="134004"/>
                </a:lnTo>
                <a:lnTo>
                  <a:pt x="1051000" y="176183"/>
                </a:lnTo>
                <a:lnTo>
                  <a:pt x="1048780" y="218361"/>
                </a:lnTo>
                <a:lnTo>
                  <a:pt x="1044341" y="258320"/>
                </a:lnTo>
                <a:lnTo>
                  <a:pt x="1039901" y="300499"/>
                </a:lnTo>
                <a:lnTo>
                  <a:pt x="1033241" y="342678"/>
                </a:lnTo>
                <a:lnTo>
                  <a:pt x="1026581" y="382637"/>
                </a:lnTo>
                <a:lnTo>
                  <a:pt x="1017701" y="424816"/>
                </a:lnTo>
                <a:lnTo>
                  <a:pt x="997722" y="506954"/>
                </a:lnTo>
                <a:lnTo>
                  <a:pt x="986622" y="546913"/>
                </a:lnTo>
                <a:lnTo>
                  <a:pt x="973302" y="586872"/>
                </a:lnTo>
                <a:lnTo>
                  <a:pt x="957763" y="624611"/>
                </a:lnTo>
                <a:lnTo>
                  <a:pt x="942223" y="664570"/>
                </a:lnTo>
                <a:lnTo>
                  <a:pt x="926684" y="702309"/>
                </a:lnTo>
                <a:lnTo>
                  <a:pt x="908924" y="740048"/>
                </a:lnTo>
                <a:lnTo>
                  <a:pt x="888944" y="777787"/>
                </a:lnTo>
                <a:lnTo>
                  <a:pt x="868965" y="815526"/>
                </a:lnTo>
                <a:lnTo>
                  <a:pt x="846766" y="851045"/>
                </a:lnTo>
                <a:lnTo>
                  <a:pt x="824566" y="886564"/>
                </a:lnTo>
                <a:lnTo>
                  <a:pt x="800147" y="922083"/>
                </a:lnTo>
                <a:lnTo>
                  <a:pt x="775727" y="955382"/>
                </a:lnTo>
                <a:lnTo>
                  <a:pt x="646971" y="1117438"/>
                </a:lnTo>
                <a:lnTo>
                  <a:pt x="582593" y="1197356"/>
                </a:lnTo>
                <a:lnTo>
                  <a:pt x="515994" y="1277273"/>
                </a:lnTo>
                <a:lnTo>
                  <a:pt x="382798" y="1432669"/>
                </a:lnTo>
                <a:lnTo>
                  <a:pt x="242941" y="1590285"/>
                </a:lnTo>
                <a:lnTo>
                  <a:pt x="100865" y="1750121"/>
                </a:lnTo>
                <a:lnTo>
                  <a:pt x="0" y="185988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39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Highligh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213" y="1773239"/>
            <a:ext cx="7200900" cy="43926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9B3E-E336-46B9-A585-F7572893B654}" type="datetime1">
              <a:rPr lang="fi-FI" smtClean="0"/>
              <a:t>25.1.2026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3887" y="1773238"/>
            <a:ext cx="2879825" cy="4392612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FontTx/>
              <a:buNone/>
              <a:defRPr>
                <a:solidFill>
                  <a:schemeClr val="accent1"/>
                </a:solidFill>
                <a:latin typeface="Lato Black" panose="020F0A02020204030203" pitchFamily="34" charset="0"/>
              </a:defRPr>
            </a:lvl2pPr>
            <a:lvl3pPr marL="0" indent="0">
              <a:buFontTx/>
              <a:buNone/>
              <a:defRPr b="1">
                <a:solidFill>
                  <a:schemeClr val="accent1"/>
                </a:solidFill>
              </a:defRPr>
            </a:lvl3pPr>
            <a:lvl4pPr marL="0" indent="0">
              <a:buFontTx/>
              <a:buNone/>
              <a:defRPr>
                <a:solidFill>
                  <a:schemeClr val="accent1"/>
                </a:solidFill>
              </a:defRPr>
            </a:lvl4pPr>
            <a:lvl5pPr marL="0" indent="0"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737DD0E-296C-8C45-52B2-8F30DD339E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791744" y="1773238"/>
            <a:ext cx="0" cy="439261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366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Highlight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773239"/>
            <a:ext cx="7200900" cy="43926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36278-0317-47B4-A5E2-1B008F0A3A4E}" type="datetime1">
              <a:rPr lang="fi-FI" smtClean="0"/>
              <a:t>25.1.2026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688288" y="1773238"/>
            <a:ext cx="2879825" cy="4392612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FontTx/>
              <a:buNone/>
              <a:defRPr b="1">
                <a:solidFill>
                  <a:schemeClr val="accent1"/>
                </a:solidFill>
                <a:latin typeface="Lato Black" panose="020F0A02020204030203" pitchFamily="34" charset="0"/>
              </a:defRPr>
            </a:lvl2pPr>
            <a:lvl3pPr marL="0" indent="0">
              <a:buFontTx/>
              <a:buNone/>
              <a:defRPr b="1">
                <a:solidFill>
                  <a:schemeClr val="accent1"/>
                </a:solidFill>
              </a:defRPr>
            </a:lvl3pPr>
            <a:lvl4pPr marL="0" indent="0">
              <a:buFontTx/>
              <a:buNone/>
              <a:defRPr>
                <a:solidFill>
                  <a:schemeClr val="accent1"/>
                </a:solidFill>
              </a:defRPr>
            </a:lvl4pPr>
            <a:lvl5pPr marL="0" indent="0"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2F05E37-3776-01E8-7194-21D33C2EED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8400256" y="1773238"/>
            <a:ext cx="0" cy="439261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333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Highlight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213" y="1773239"/>
            <a:ext cx="7200900" cy="43926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9B3E-E336-46B9-A585-F7572893B654}" type="datetime1">
              <a:rPr lang="fi-FI" smtClean="0"/>
              <a:t>25.1.2026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3887" y="1773238"/>
            <a:ext cx="2879825" cy="4392612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FontTx/>
              <a:buNone/>
              <a:defRPr>
                <a:solidFill>
                  <a:schemeClr val="accent1"/>
                </a:solidFill>
                <a:latin typeface="Lato Black" panose="020F0A02020204030203" pitchFamily="34" charset="0"/>
              </a:defRPr>
            </a:lvl2pPr>
            <a:lvl3pPr marL="0" indent="0">
              <a:buFontTx/>
              <a:buNone/>
              <a:defRPr b="1">
                <a:solidFill>
                  <a:schemeClr val="accent1"/>
                </a:solidFill>
              </a:defRPr>
            </a:lvl3pPr>
            <a:lvl4pPr marL="0" indent="0">
              <a:buFontTx/>
              <a:buNone/>
              <a:defRPr>
                <a:solidFill>
                  <a:schemeClr val="accent1"/>
                </a:solidFill>
              </a:defRPr>
            </a:lvl4pPr>
            <a:lvl5pPr marL="0" indent="0"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737DD0E-296C-8C45-52B2-8F30DD339E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791744" y="1773238"/>
            <a:ext cx="0" cy="439261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762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250"/>
            <a:ext cx="5328096" cy="1080542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773239"/>
            <a:ext cx="5328096" cy="43926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A8275D46-648A-6D1B-558E-E3FAC07966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40016" y="0"/>
            <a:ext cx="5951984" cy="6858000"/>
          </a:xfrm>
          <a:custGeom>
            <a:avLst/>
            <a:gdLst>
              <a:gd name="connsiteX0" fmla="*/ 2320585 w 5951984"/>
              <a:gd name="connsiteY0" fmla="*/ 0 h 6858000"/>
              <a:gd name="connsiteX1" fmla="*/ 3168352 w 5951984"/>
              <a:gd name="connsiteY1" fmla="*/ 0 h 6858000"/>
              <a:gd name="connsiteX2" fmla="*/ 4074198 w 5951984"/>
              <a:gd name="connsiteY2" fmla="*/ 0 h 6858000"/>
              <a:gd name="connsiteX3" fmla="*/ 5951984 w 5951984"/>
              <a:gd name="connsiteY3" fmla="*/ 0 h 6858000"/>
              <a:gd name="connsiteX4" fmla="*/ 5951984 w 5951984"/>
              <a:gd name="connsiteY4" fmla="*/ 6858000 h 6858000"/>
              <a:gd name="connsiteX5" fmla="*/ 4074198 w 5951984"/>
              <a:gd name="connsiteY5" fmla="*/ 6858000 h 6858000"/>
              <a:gd name="connsiteX6" fmla="*/ 3168352 w 5951984"/>
              <a:gd name="connsiteY6" fmla="*/ 6858000 h 6858000"/>
              <a:gd name="connsiteX7" fmla="*/ 1074542 w 5951984"/>
              <a:gd name="connsiteY7" fmla="*/ 6858000 h 6858000"/>
              <a:gd name="connsiteX8" fmla="*/ 1074542 w 5951984"/>
              <a:gd name="connsiteY8" fmla="*/ 6825044 h 6858000"/>
              <a:gd name="connsiteX9" fmla="*/ 1066788 w 5951984"/>
              <a:gd name="connsiteY9" fmla="*/ 6858000 h 6858000"/>
              <a:gd name="connsiteX10" fmla="*/ 248653 w 5951984"/>
              <a:gd name="connsiteY10" fmla="*/ 6858000 h 6858000"/>
              <a:gd name="connsiteX11" fmla="*/ 236503 w 5951984"/>
              <a:gd name="connsiteY11" fmla="*/ 6820034 h 6858000"/>
              <a:gd name="connsiteX12" fmla="*/ 208679 w 5951984"/>
              <a:gd name="connsiteY12" fmla="*/ 6729607 h 6858000"/>
              <a:gd name="connsiteX13" fmla="*/ 184333 w 5951984"/>
              <a:gd name="connsiteY13" fmla="*/ 6642657 h 6858000"/>
              <a:gd name="connsiteX14" fmla="*/ 163466 w 5951984"/>
              <a:gd name="connsiteY14" fmla="*/ 6552230 h 6858000"/>
              <a:gd name="connsiteX15" fmla="*/ 142598 w 5951984"/>
              <a:gd name="connsiteY15" fmla="*/ 6465280 h 6858000"/>
              <a:gd name="connsiteX16" fmla="*/ 121730 w 5951984"/>
              <a:gd name="connsiteY16" fmla="*/ 6371374 h 6858000"/>
              <a:gd name="connsiteX17" fmla="*/ 104340 w 5951984"/>
              <a:gd name="connsiteY17" fmla="*/ 6280947 h 6858000"/>
              <a:gd name="connsiteX18" fmla="*/ 86950 w 5951984"/>
              <a:gd name="connsiteY18" fmla="*/ 6187041 h 6858000"/>
              <a:gd name="connsiteX19" fmla="*/ 73038 w 5951984"/>
              <a:gd name="connsiteY19" fmla="*/ 6089658 h 6858000"/>
              <a:gd name="connsiteX20" fmla="*/ 59126 w 5951984"/>
              <a:gd name="connsiteY20" fmla="*/ 5992274 h 6858000"/>
              <a:gd name="connsiteX21" fmla="*/ 45214 w 5951984"/>
              <a:gd name="connsiteY21" fmla="*/ 5894890 h 6858000"/>
              <a:gd name="connsiteX22" fmla="*/ 34780 w 5951984"/>
              <a:gd name="connsiteY22" fmla="*/ 5797507 h 6858000"/>
              <a:gd name="connsiteX23" fmla="*/ 24346 w 5951984"/>
              <a:gd name="connsiteY23" fmla="*/ 5696645 h 6858000"/>
              <a:gd name="connsiteX24" fmla="*/ 17390 w 5951984"/>
              <a:gd name="connsiteY24" fmla="*/ 5595784 h 6858000"/>
              <a:gd name="connsiteX25" fmla="*/ 10434 w 5951984"/>
              <a:gd name="connsiteY25" fmla="*/ 5491444 h 6858000"/>
              <a:gd name="connsiteX26" fmla="*/ 3478 w 5951984"/>
              <a:gd name="connsiteY26" fmla="*/ 5376671 h 6858000"/>
              <a:gd name="connsiteX27" fmla="*/ 0 w 5951984"/>
              <a:gd name="connsiteY27" fmla="*/ 5261897 h 6858000"/>
              <a:gd name="connsiteX28" fmla="*/ 0 w 5951984"/>
              <a:gd name="connsiteY28" fmla="*/ 5147124 h 6858000"/>
              <a:gd name="connsiteX29" fmla="*/ 3478 w 5951984"/>
              <a:gd name="connsiteY29" fmla="*/ 5032350 h 6858000"/>
              <a:gd name="connsiteX30" fmla="*/ 6956 w 5951984"/>
              <a:gd name="connsiteY30" fmla="*/ 4917577 h 6858000"/>
              <a:gd name="connsiteX31" fmla="*/ 17390 w 5951984"/>
              <a:gd name="connsiteY31" fmla="*/ 4802803 h 6858000"/>
              <a:gd name="connsiteX32" fmla="*/ 27824 w 5951984"/>
              <a:gd name="connsiteY32" fmla="*/ 4691508 h 6858000"/>
              <a:gd name="connsiteX33" fmla="*/ 38258 w 5951984"/>
              <a:gd name="connsiteY33" fmla="*/ 4580212 h 6858000"/>
              <a:gd name="connsiteX34" fmla="*/ 55648 w 5951984"/>
              <a:gd name="connsiteY34" fmla="*/ 4468916 h 6858000"/>
              <a:gd name="connsiteX35" fmla="*/ 73038 w 5951984"/>
              <a:gd name="connsiteY35" fmla="*/ 4357621 h 6858000"/>
              <a:gd name="connsiteX36" fmla="*/ 90428 w 5951984"/>
              <a:gd name="connsiteY36" fmla="*/ 4246325 h 6858000"/>
              <a:gd name="connsiteX37" fmla="*/ 114774 w 5951984"/>
              <a:gd name="connsiteY37" fmla="*/ 4135030 h 6858000"/>
              <a:gd name="connsiteX38" fmla="*/ 139120 w 5951984"/>
              <a:gd name="connsiteY38" fmla="*/ 4027212 h 6858000"/>
              <a:gd name="connsiteX39" fmla="*/ 163466 w 5951984"/>
              <a:gd name="connsiteY39" fmla="*/ 3919395 h 6858000"/>
              <a:gd name="connsiteX40" fmla="*/ 194767 w 5951984"/>
              <a:gd name="connsiteY40" fmla="*/ 3811577 h 6858000"/>
              <a:gd name="connsiteX41" fmla="*/ 226069 w 5951984"/>
              <a:gd name="connsiteY41" fmla="*/ 3703760 h 6858000"/>
              <a:gd name="connsiteX42" fmla="*/ 257371 w 5951984"/>
              <a:gd name="connsiteY42" fmla="*/ 3595942 h 6858000"/>
              <a:gd name="connsiteX43" fmla="*/ 292151 w 5951984"/>
              <a:gd name="connsiteY43" fmla="*/ 3488125 h 6858000"/>
              <a:gd name="connsiteX44" fmla="*/ 330409 w 5951984"/>
              <a:gd name="connsiteY44" fmla="*/ 3380307 h 6858000"/>
              <a:gd name="connsiteX45" fmla="*/ 368666 w 5951984"/>
              <a:gd name="connsiteY45" fmla="*/ 3275968 h 6858000"/>
              <a:gd name="connsiteX46" fmla="*/ 406924 w 5951984"/>
              <a:gd name="connsiteY46" fmla="*/ 3171628 h 6858000"/>
              <a:gd name="connsiteX47" fmla="*/ 448660 w 5951984"/>
              <a:gd name="connsiteY47" fmla="*/ 3063811 h 6858000"/>
              <a:gd name="connsiteX48" fmla="*/ 493874 w 5951984"/>
              <a:gd name="connsiteY48" fmla="*/ 2959471 h 6858000"/>
              <a:gd name="connsiteX49" fmla="*/ 539088 w 5951984"/>
              <a:gd name="connsiteY49" fmla="*/ 2855131 h 6858000"/>
              <a:gd name="connsiteX50" fmla="*/ 636471 w 5951984"/>
              <a:gd name="connsiteY50" fmla="*/ 2649930 h 6858000"/>
              <a:gd name="connsiteX51" fmla="*/ 737333 w 5951984"/>
              <a:gd name="connsiteY51" fmla="*/ 2441251 h 6858000"/>
              <a:gd name="connsiteX52" fmla="*/ 789503 w 5951984"/>
              <a:gd name="connsiteY52" fmla="*/ 2340390 h 6858000"/>
              <a:gd name="connsiteX53" fmla="*/ 845150 w 5951984"/>
              <a:gd name="connsiteY53" fmla="*/ 2239528 h 6858000"/>
              <a:gd name="connsiteX54" fmla="*/ 900798 w 5951984"/>
              <a:gd name="connsiteY54" fmla="*/ 2135188 h 6858000"/>
              <a:gd name="connsiteX55" fmla="*/ 959924 w 5951984"/>
              <a:gd name="connsiteY55" fmla="*/ 2034327 h 6858000"/>
              <a:gd name="connsiteX56" fmla="*/ 1015572 w 5951984"/>
              <a:gd name="connsiteY56" fmla="*/ 1933465 h 6858000"/>
              <a:gd name="connsiteX57" fmla="*/ 1074697 w 5951984"/>
              <a:gd name="connsiteY57" fmla="*/ 1832604 h 6858000"/>
              <a:gd name="connsiteX58" fmla="*/ 1196427 w 5951984"/>
              <a:gd name="connsiteY58" fmla="*/ 1630881 h 6858000"/>
              <a:gd name="connsiteX59" fmla="*/ 1325112 w 5951984"/>
              <a:gd name="connsiteY59" fmla="*/ 1432635 h 6858000"/>
              <a:gd name="connsiteX60" fmla="*/ 1453798 w 5951984"/>
              <a:gd name="connsiteY60" fmla="*/ 1230912 h 6858000"/>
              <a:gd name="connsiteX61" fmla="*/ 1585961 w 5951984"/>
              <a:gd name="connsiteY61" fmla="*/ 1032667 h 6858000"/>
              <a:gd name="connsiteX62" fmla="*/ 1655521 w 5951984"/>
              <a:gd name="connsiteY62" fmla="*/ 935284 h 6858000"/>
              <a:gd name="connsiteX63" fmla="*/ 1721603 w 5951984"/>
              <a:gd name="connsiteY63" fmla="*/ 837900 h 6858000"/>
              <a:gd name="connsiteX64" fmla="*/ 1999842 w 5951984"/>
              <a:gd name="connsiteY64" fmla="*/ 437932 h 6858000"/>
              <a:gd name="connsiteX65" fmla="*/ 2285036 w 5951984"/>
              <a:gd name="connsiteY65" fmla="*/ 48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5951984" h="6858000">
                <a:moveTo>
                  <a:pt x="2320585" y="0"/>
                </a:moveTo>
                <a:lnTo>
                  <a:pt x="3168352" y="0"/>
                </a:lnTo>
                <a:lnTo>
                  <a:pt x="4074198" y="0"/>
                </a:lnTo>
                <a:lnTo>
                  <a:pt x="5951984" y="0"/>
                </a:lnTo>
                <a:lnTo>
                  <a:pt x="5951984" y="6858000"/>
                </a:lnTo>
                <a:lnTo>
                  <a:pt x="4074198" y="6858000"/>
                </a:lnTo>
                <a:lnTo>
                  <a:pt x="3168352" y="6858000"/>
                </a:lnTo>
                <a:lnTo>
                  <a:pt x="1074542" y="6858000"/>
                </a:lnTo>
                <a:lnTo>
                  <a:pt x="1074542" y="6825044"/>
                </a:lnTo>
                <a:lnTo>
                  <a:pt x="1066788" y="6858000"/>
                </a:lnTo>
                <a:lnTo>
                  <a:pt x="248653" y="6858000"/>
                </a:lnTo>
                <a:lnTo>
                  <a:pt x="236503" y="6820034"/>
                </a:lnTo>
                <a:lnTo>
                  <a:pt x="208679" y="6729607"/>
                </a:lnTo>
                <a:lnTo>
                  <a:pt x="184333" y="6642657"/>
                </a:lnTo>
                <a:lnTo>
                  <a:pt x="163466" y="6552230"/>
                </a:lnTo>
                <a:lnTo>
                  <a:pt x="142598" y="6465280"/>
                </a:lnTo>
                <a:lnTo>
                  <a:pt x="121730" y="6371374"/>
                </a:lnTo>
                <a:lnTo>
                  <a:pt x="104340" y="6280947"/>
                </a:lnTo>
                <a:lnTo>
                  <a:pt x="86950" y="6187041"/>
                </a:lnTo>
                <a:lnTo>
                  <a:pt x="73038" y="6089658"/>
                </a:lnTo>
                <a:lnTo>
                  <a:pt x="59126" y="5992274"/>
                </a:lnTo>
                <a:lnTo>
                  <a:pt x="45214" y="5894890"/>
                </a:lnTo>
                <a:lnTo>
                  <a:pt x="34780" y="5797507"/>
                </a:lnTo>
                <a:lnTo>
                  <a:pt x="24346" y="5696645"/>
                </a:lnTo>
                <a:lnTo>
                  <a:pt x="17390" y="5595784"/>
                </a:lnTo>
                <a:lnTo>
                  <a:pt x="10434" y="5491444"/>
                </a:lnTo>
                <a:lnTo>
                  <a:pt x="3478" y="5376671"/>
                </a:lnTo>
                <a:lnTo>
                  <a:pt x="0" y="5261897"/>
                </a:lnTo>
                <a:lnTo>
                  <a:pt x="0" y="5147124"/>
                </a:lnTo>
                <a:lnTo>
                  <a:pt x="3478" y="5032350"/>
                </a:lnTo>
                <a:lnTo>
                  <a:pt x="6956" y="4917577"/>
                </a:lnTo>
                <a:lnTo>
                  <a:pt x="17390" y="4802803"/>
                </a:lnTo>
                <a:lnTo>
                  <a:pt x="27824" y="4691508"/>
                </a:lnTo>
                <a:lnTo>
                  <a:pt x="38258" y="4580212"/>
                </a:lnTo>
                <a:lnTo>
                  <a:pt x="55648" y="4468916"/>
                </a:lnTo>
                <a:lnTo>
                  <a:pt x="73038" y="4357621"/>
                </a:lnTo>
                <a:lnTo>
                  <a:pt x="90428" y="4246325"/>
                </a:lnTo>
                <a:lnTo>
                  <a:pt x="114774" y="4135030"/>
                </a:lnTo>
                <a:lnTo>
                  <a:pt x="139120" y="4027212"/>
                </a:lnTo>
                <a:lnTo>
                  <a:pt x="163466" y="3919395"/>
                </a:lnTo>
                <a:lnTo>
                  <a:pt x="194767" y="3811577"/>
                </a:lnTo>
                <a:lnTo>
                  <a:pt x="226069" y="3703760"/>
                </a:lnTo>
                <a:lnTo>
                  <a:pt x="257371" y="3595942"/>
                </a:lnTo>
                <a:lnTo>
                  <a:pt x="292151" y="3488125"/>
                </a:lnTo>
                <a:lnTo>
                  <a:pt x="330409" y="3380307"/>
                </a:lnTo>
                <a:lnTo>
                  <a:pt x="368666" y="3275968"/>
                </a:lnTo>
                <a:lnTo>
                  <a:pt x="406924" y="3171628"/>
                </a:lnTo>
                <a:lnTo>
                  <a:pt x="448660" y="3063811"/>
                </a:lnTo>
                <a:lnTo>
                  <a:pt x="493874" y="2959471"/>
                </a:lnTo>
                <a:lnTo>
                  <a:pt x="539088" y="2855131"/>
                </a:lnTo>
                <a:lnTo>
                  <a:pt x="636471" y="2649930"/>
                </a:lnTo>
                <a:lnTo>
                  <a:pt x="737333" y="2441251"/>
                </a:lnTo>
                <a:lnTo>
                  <a:pt x="789503" y="2340390"/>
                </a:lnTo>
                <a:lnTo>
                  <a:pt x="845150" y="2239528"/>
                </a:lnTo>
                <a:lnTo>
                  <a:pt x="900798" y="2135188"/>
                </a:lnTo>
                <a:lnTo>
                  <a:pt x="959924" y="2034327"/>
                </a:lnTo>
                <a:lnTo>
                  <a:pt x="1015572" y="1933465"/>
                </a:lnTo>
                <a:lnTo>
                  <a:pt x="1074697" y="1832604"/>
                </a:lnTo>
                <a:lnTo>
                  <a:pt x="1196427" y="1630881"/>
                </a:lnTo>
                <a:lnTo>
                  <a:pt x="1325112" y="1432635"/>
                </a:lnTo>
                <a:lnTo>
                  <a:pt x="1453798" y="1230912"/>
                </a:lnTo>
                <a:lnTo>
                  <a:pt x="1585961" y="1032667"/>
                </a:lnTo>
                <a:lnTo>
                  <a:pt x="1655521" y="935284"/>
                </a:lnTo>
                <a:lnTo>
                  <a:pt x="1721603" y="837900"/>
                </a:lnTo>
                <a:lnTo>
                  <a:pt x="1999842" y="437932"/>
                </a:lnTo>
                <a:lnTo>
                  <a:pt x="2285036" y="4839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 algn="r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A2BFE28-A8A3-9BA9-3FCF-80A8FC75E0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51313" y="476250"/>
            <a:ext cx="316800" cy="720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C052CB-1C59-5FF2-4DF9-656C509F72B6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0141B497-A1EF-4919-9591-DEA47F30A355}" type="datetime1">
              <a:rPr lang="fi-FI" smtClean="0"/>
              <a:t>25.1.2026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DC01B7-6394-8CC2-2C32-66EE2DE3FF55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ECD5D9A-E923-5757-606E-E0B4413A922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0299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250"/>
            <a:ext cx="7200900" cy="1080542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773239"/>
            <a:ext cx="7200900" cy="43926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CA6B75E8-E809-A875-9F2D-14DC986B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17802" y="0"/>
            <a:ext cx="4074198" cy="6858000"/>
          </a:xfrm>
          <a:custGeom>
            <a:avLst/>
            <a:gdLst>
              <a:gd name="connsiteX0" fmla="*/ 2320585 w 4074198"/>
              <a:gd name="connsiteY0" fmla="*/ 0 h 6858000"/>
              <a:gd name="connsiteX1" fmla="*/ 4074198 w 4074198"/>
              <a:gd name="connsiteY1" fmla="*/ 0 h 6858000"/>
              <a:gd name="connsiteX2" fmla="*/ 4074198 w 4074198"/>
              <a:gd name="connsiteY2" fmla="*/ 1196752 h 6858000"/>
              <a:gd name="connsiteX3" fmla="*/ 4074198 w 4074198"/>
              <a:gd name="connsiteY3" fmla="*/ 1688600 h 6858000"/>
              <a:gd name="connsiteX4" fmla="*/ 4074198 w 4074198"/>
              <a:gd name="connsiteY4" fmla="*/ 2636912 h 6858000"/>
              <a:gd name="connsiteX5" fmla="*/ 4074198 w 4074198"/>
              <a:gd name="connsiteY5" fmla="*/ 5417840 h 6858000"/>
              <a:gd name="connsiteX6" fmla="*/ 4074198 w 4074198"/>
              <a:gd name="connsiteY6" fmla="*/ 6858000 h 6858000"/>
              <a:gd name="connsiteX7" fmla="*/ 1074542 w 4074198"/>
              <a:gd name="connsiteY7" fmla="*/ 6858000 h 6858000"/>
              <a:gd name="connsiteX8" fmla="*/ 1074542 w 4074198"/>
              <a:gd name="connsiteY8" fmla="*/ 6825044 h 6858000"/>
              <a:gd name="connsiteX9" fmla="*/ 1066788 w 4074198"/>
              <a:gd name="connsiteY9" fmla="*/ 6858000 h 6858000"/>
              <a:gd name="connsiteX10" fmla="*/ 248653 w 4074198"/>
              <a:gd name="connsiteY10" fmla="*/ 6858000 h 6858000"/>
              <a:gd name="connsiteX11" fmla="*/ 236503 w 4074198"/>
              <a:gd name="connsiteY11" fmla="*/ 6820034 h 6858000"/>
              <a:gd name="connsiteX12" fmla="*/ 208679 w 4074198"/>
              <a:gd name="connsiteY12" fmla="*/ 6729607 h 6858000"/>
              <a:gd name="connsiteX13" fmla="*/ 184333 w 4074198"/>
              <a:gd name="connsiteY13" fmla="*/ 6642657 h 6858000"/>
              <a:gd name="connsiteX14" fmla="*/ 163466 w 4074198"/>
              <a:gd name="connsiteY14" fmla="*/ 6552230 h 6858000"/>
              <a:gd name="connsiteX15" fmla="*/ 142598 w 4074198"/>
              <a:gd name="connsiteY15" fmla="*/ 6465280 h 6858000"/>
              <a:gd name="connsiteX16" fmla="*/ 121730 w 4074198"/>
              <a:gd name="connsiteY16" fmla="*/ 6371374 h 6858000"/>
              <a:gd name="connsiteX17" fmla="*/ 104340 w 4074198"/>
              <a:gd name="connsiteY17" fmla="*/ 6280947 h 6858000"/>
              <a:gd name="connsiteX18" fmla="*/ 86950 w 4074198"/>
              <a:gd name="connsiteY18" fmla="*/ 6187041 h 6858000"/>
              <a:gd name="connsiteX19" fmla="*/ 73038 w 4074198"/>
              <a:gd name="connsiteY19" fmla="*/ 6089658 h 6858000"/>
              <a:gd name="connsiteX20" fmla="*/ 59126 w 4074198"/>
              <a:gd name="connsiteY20" fmla="*/ 5992274 h 6858000"/>
              <a:gd name="connsiteX21" fmla="*/ 45214 w 4074198"/>
              <a:gd name="connsiteY21" fmla="*/ 5894890 h 6858000"/>
              <a:gd name="connsiteX22" fmla="*/ 34780 w 4074198"/>
              <a:gd name="connsiteY22" fmla="*/ 5797507 h 6858000"/>
              <a:gd name="connsiteX23" fmla="*/ 24346 w 4074198"/>
              <a:gd name="connsiteY23" fmla="*/ 5696645 h 6858000"/>
              <a:gd name="connsiteX24" fmla="*/ 17390 w 4074198"/>
              <a:gd name="connsiteY24" fmla="*/ 5595784 h 6858000"/>
              <a:gd name="connsiteX25" fmla="*/ 10434 w 4074198"/>
              <a:gd name="connsiteY25" fmla="*/ 5491444 h 6858000"/>
              <a:gd name="connsiteX26" fmla="*/ 3478 w 4074198"/>
              <a:gd name="connsiteY26" fmla="*/ 5376671 h 6858000"/>
              <a:gd name="connsiteX27" fmla="*/ 0 w 4074198"/>
              <a:gd name="connsiteY27" fmla="*/ 5261897 h 6858000"/>
              <a:gd name="connsiteX28" fmla="*/ 0 w 4074198"/>
              <a:gd name="connsiteY28" fmla="*/ 5147124 h 6858000"/>
              <a:gd name="connsiteX29" fmla="*/ 3478 w 4074198"/>
              <a:gd name="connsiteY29" fmla="*/ 5032350 h 6858000"/>
              <a:gd name="connsiteX30" fmla="*/ 6956 w 4074198"/>
              <a:gd name="connsiteY30" fmla="*/ 4917577 h 6858000"/>
              <a:gd name="connsiteX31" fmla="*/ 17390 w 4074198"/>
              <a:gd name="connsiteY31" fmla="*/ 4802803 h 6858000"/>
              <a:gd name="connsiteX32" fmla="*/ 27824 w 4074198"/>
              <a:gd name="connsiteY32" fmla="*/ 4691508 h 6858000"/>
              <a:gd name="connsiteX33" fmla="*/ 38258 w 4074198"/>
              <a:gd name="connsiteY33" fmla="*/ 4580212 h 6858000"/>
              <a:gd name="connsiteX34" fmla="*/ 55648 w 4074198"/>
              <a:gd name="connsiteY34" fmla="*/ 4468916 h 6858000"/>
              <a:gd name="connsiteX35" fmla="*/ 73038 w 4074198"/>
              <a:gd name="connsiteY35" fmla="*/ 4357621 h 6858000"/>
              <a:gd name="connsiteX36" fmla="*/ 90428 w 4074198"/>
              <a:gd name="connsiteY36" fmla="*/ 4246325 h 6858000"/>
              <a:gd name="connsiteX37" fmla="*/ 114774 w 4074198"/>
              <a:gd name="connsiteY37" fmla="*/ 4135030 h 6858000"/>
              <a:gd name="connsiteX38" fmla="*/ 139120 w 4074198"/>
              <a:gd name="connsiteY38" fmla="*/ 4027212 h 6858000"/>
              <a:gd name="connsiteX39" fmla="*/ 163466 w 4074198"/>
              <a:gd name="connsiteY39" fmla="*/ 3919395 h 6858000"/>
              <a:gd name="connsiteX40" fmla="*/ 194767 w 4074198"/>
              <a:gd name="connsiteY40" fmla="*/ 3811577 h 6858000"/>
              <a:gd name="connsiteX41" fmla="*/ 226069 w 4074198"/>
              <a:gd name="connsiteY41" fmla="*/ 3703760 h 6858000"/>
              <a:gd name="connsiteX42" fmla="*/ 257371 w 4074198"/>
              <a:gd name="connsiteY42" fmla="*/ 3595942 h 6858000"/>
              <a:gd name="connsiteX43" fmla="*/ 292151 w 4074198"/>
              <a:gd name="connsiteY43" fmla="*/ 3488125 h 6858000"/>
              <a:gd name="connsiteX44" fmla="*/ 330409 w 4074198"/>
              <a:gd name="connsiteY44" fmla="*/ 3380307 h 6858000"/>
              <a:gd name="connsiteX45" fmla="*/ 368666 w 4074198"/>
              <a:gd name="connsiteY45" fmla="*/ 3275968 h 6858000"/>
              <a:gd name="connsiteX46" fmla="*/ 406924 w 4074198"/>
              <a:gd name="connsiteY46" fmla="*/ 3171628 h 6858000"/>
              <a:gd name="connsiteX47" fmla="*/ 448660 w 4074198"/>
              <a:gd name="connsiteY47" fmla="*/ 3063811 h 6858000"/>
              <a:gd name="connsiteX48" fmla="*/ 493874 w 4074198"/>
              <a:gd name="connsiteY48" fmla="*/ 2959471 h 6858000"/>
              <a:gd name="connsiteX49" fmla="*/ 539088 w 4074198"/>
              <a:gd name="connsiteY49" fmla="*/ 2855131 h 6858000"/>
              <a:gd name="connsiteX50" fmla="*/ 636471 w 4074198"/>
              <a:gd name="connsiteY50" fmla="*/ 2649930 h 6858000"/>
              <a:gd name="connsiteX51" fmla="*/ 737333 w 4074198"/>
              <a:gd name="connsiteY51" fmla="*/ 2441251 h 6858000"/>
              <a:gd name="connsiteX52" fmla="*/ 789503 w 4074198"/>
              <a:gd name="connsiteY52" fmla="*/ 2340390 h 6858000"/>
              <a:gd name="connsiteX53" fmla="*/ 845150 w 4074198"/>
              <a:gd name="connsiteY53" fmla="*/ 2239528 h 6858000"/>
              <a:gd name="connsiteX54" fmla="*/ 900798 w 4074198"/>
              <a:gd name="connsiteY54" fmla="*/ 2135188 h 6858000"/>
              <a:gd name="connsiteX55" fmla="*/ 959924 w 4074198"/>
              <a:gd name="connsiteY55" fmla="*/ 2034327 h 6858000"/>
              <a:gd name="connsiteX56" fmla="*/ 1015572 w 4074198"/>
              <a:gd name="connsiteY56" fmla="*/ 1933465 h 6858000"/>
              <a:gd name="connsiteX57" fmla="*/ 1074697 w 4074198"/>
              <a:gd name="connsiteY57" fmla="*/ 1832604 h 6858000"/>
              <a:gd name="connsiteX58" fmla="*/ 1196427 w 4074198"/>
              <a:gd name="connsiteY58" fmla="*/ 1630881 h 6858000"/>
              <a:gd name="connsiteX59" fmla="*/ 1325112 w 4074198"/>
              <a:gd name="connsiteY59" fmla="*/ 1432635 h 6858000"/>
              <a:gd name="connsiteX60" fmla="*/ 1453798 w 4074198"/>
              <a:gd name="connsiteY60" fmla="*/ 1230912 h 6858000"/>
              <a:gd name="connsiteX61" fmla="*/ 1585961 w 4074198"/>
              <a:gd name="connsiteY61" fmla="*/ 1032667 h 6858000"/>
              <a:gd name="connsiteX62" fmla="*/ 1655521 w 4074198"/>
              <a:gd name="connsiteY62" fmla="*/ 935284 h 6858000"/>
              <a:gd name="connsiteX63" fmla="*/ 1721603 w 4074198"/>
              <a:gd name="connsiteY63" fmla="*/ 837900 h 6858000"/>
              <a:gd name="connsiteX64" fmla="*/ 1999842 w 4074198"/>
              <a:gd name="connsiteY64" fmla="*/ 437932 h 6858000"/>
              <a:gd name="connsiteX65" fmla="*/ 2285036 w 4074198"/>
              <a:gd name="connsiteY65" fmla="*/ 48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4074198" h="6858000">
                <a:moveTo>
                  <a:pt x="2320585" y="0"/>
                </a:moveTo>
                <a:lnTo>
                  <a:pt x="4074198" y="0"/>
                </a:lnTo>
                <a:lnTo>
                  <a:pt x="4074198" y="1196752"/>
                </a:lnTo>
                <a:lnTo>
                  <a:pt x="4074198" y="1688600"/>
                </a:lnTo>
                <a:lnTo>
                  <a:pt x="4074198" y="2636912"/>
                </a:lnTo>
                <a:lnTo>
                  <a:pt x="4074198" y="5417840"/>
                </a:lnTo>
                <a:lnTo>
                  <a:pt x="4074198" y="6858000"/>
                </a:lnTo>
                <a:lnTo>
                  <a:pt x="1074542" y="6858000"/>
                </a:lnTo>
                <a:lnTo>
                  <a:pt x="1074542" y="6825044"/>
                </a:lnTo>
                <a:lnTo>
                  <a:pt x="1066788" y="6858000"/>
                </a:lnTo>
                <a:lnTo>
                  <a:pt x="248653" y="6858000"/>
                </a:lnTo>
                <a:lnTo>
                  <a:pt x="236503" y="6820034"/>
                </a:lnTo>
                <a:lnTo>
                  <a:pt x="208679" y="6729607"/>
                </a:lnTo>
                <a:lnTo>
                  <a:pt x="184333" y="6642657"/>
                </a:lnTo>
                <a:lnTo>
                  <a:pt x="163466" y="6552230"/>
                </a:lnTo>
                <a:lnTo>
                  <a:pt x="142598" y="6465280"/>
                </a:lnTo>
                <a:lnTo>
                  <a:pt x="121730" y="6371374"/>
                </a:lnTo>
                <a:lnTo>
                  <a:pt x="104340" y="6280947"/>
                </a:lnTo>
                <a:lnTo>
                  <a:pt x="86950" y="6187041"/>
                </a:lnTo>
                <a:lnTo>
                  <a:pt x="73038" y="6089658"/>
                </a:lnTo>
                <a:lnTo>
                  <a:pt x="59126" y="5992274"/>
                </a:lnTo>
                <a:lnTo>
                  <a:pt x="45214" y="5894890"/>
                </a:lnTo>
                <a:lnTo>
                  <a:pt x="34780" y="5797507"/>
                </a:lnTo>
                <a:lnTo>
                  <a:pt x="24346" y="5696645"/>
                </a:lnTo>
                <a:lnTo>
                  <a:pt x="17390" y="5595784"/>
                </a:lnTo>
                <a:lnTo>
                  <a:pt x="10434" y="5491444"/>
                </a:lnTo>
                <a:lnTo>
                  <a:pt x="3478" y="5376671"/>
                </a:lnTo>
                <a:lnTo>
                  <a:pt x="0" y="5261897"/>
                </a:lnTo>
                <a:lnTo>
                  <a:pt x="0" y="5147124"/>
                </a:lnTo>
                <a:lnTo>
                  <a:pt x="3478" y="5032350"/>
                </a:lnTo>
                <a:lnTo>
                  <a:pt x="6956" y="4917577"/>
                </a:lnTo>
                <a:lnTo>
                  <a:pt x="17390" y="4802803"/>
                </a:lnTo>
                <a:lnTo>
                  <a:pt x="27824" y="4691508"/>
                </a:lnTo>
                <a:lnTo>
                  <a:pt x="38258" y="4580212"/>
                </a:lnTo>
                <a:lnTo>
                  <a:pt x="55648" y="4468916"/>
                </a:lnTo>
                <a:lnTo>
                  <a:pt x="73038" y="4357621"/>
                </a:lnTo>
                <a:lnTo>
                  <a:pt x="90428" y="4246325"/>
                </a:lnTo>
                <a:lnTo>
                  <a:pt x="114774" y="4135030"/>
                </a:lnTo>
                <a:lnTo>
                  <a:pt x="139120" y="4027212"/>
                </a:lnTo>
                <a:lnTo>
                  <a:pt x="163466" y="3919395"/>
                </a:lnTo>
                <a:lnTo>
                  <a:pt x="194767" y="3811577"/>
                </a:lnTo>
                <a:lnTo>
                  <a:pt x="226069" y="3703760"/>
                </a:lnTo>
                <a:lnTo>
                  <a:pt x="257371" y="3595942"/>
                </a:lnTo>
                <a:lnTo>
                  <a:pt x="292151" y="3488125"/>
                </a:lnTo>
                <a:lnTo>
                  <a:pt x="330409" y="3380307"/>
                </a:lnTo>
                <a:lnTo>
                  <a:pt x="368666" y="3275968"/>
                </a:lnTo>
                <a:lnTo>
                  <a:pt x="406924" y="3171628"/>
                </a:lnTo>
                <a:lnTo>
                  <a:pt x="448660" y="3063811"/>
                </a:lnTo>
                <a:lnTo>
                  <a:pt x="493874" y="2959471"/>
                </a:lnTo>
                <a:lnTo>
                  <a:pt x="539088" y="2855131"/>
                </a:lnTo>
                <a:lnTo>
                  <a:pt x="636471" y="2649930"/>
                </a:lnTo>
                <a:lnTo>
                  <a:pt x="737333" y="2441251"/>
                </a:lnTo>
                <a:lnTo>
                  <a:pt x="789503" y="2340390"/>
                </a:lnTo>
                <a:lnTo>
                  <a:pt x="845150" y="2239528"/>
                </a:lnTo>
                <a:lnTo>
                  <a:pt x="900798" y="2135188"/>
                </a:lnTo>
                <a:lnTo>
                  <a:pt x="959924" y="2034327"/>
                </a:lnTo>
                <a:lnTo>
                  <a:pt x="1015572" y="1933465"/>
                </a:lnTo>
                <a:lnTo>
                  <a:pt x="1074697" y="1832604"/>
                </a:lnTo>
                <a:lnTo>
                  <a:pt x="1196427" y="1630881"/>
                </a:lnTo>
                <a:lnTo>
                  <a:pt x="1325112" y="1432635"/>
                </a:lnTo>
                <a:lnTo>
                  <a:pt x="1453798" y="1230912"/>
                </a:lnTo>
                <a:lnTo>
                  <a:pt x="1585961" y="1032667"/>
                </a:lnTo>
                <a:lnTo>
                  <a:pt x="1655521" y="935284"/>
                </a:lnTo>
                <a:lnTo>
                  <a:pt x="1721603" y="837900"/>
                </a:lnTo>
                <a:lnTo>
                  <a:pt x="1999842" y="437932"/>
                </a:lnTo>
                <a:lnTo>
                  <a:pt x="2285036" y="4839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 algn="r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74BB04E-A683-5803-730E-D653662C7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51313" y="476250"/>
            <a:ext cx="316800" cy="720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B3D3A7B-E98E-B66E-F719-0A3C386B2019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2C3C5409-335C-4540-8DA3-D8AE9A049648}" type="datetime1">
              <a:rPr lang="fi-FI" smtClean="0"/>
              <a:t>25.1.2026</a:t>
            </a:fld>
            <a:endParaRPr lang="fi-FI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5B272D8-63EE-AC21-3A79-B18F57CEF3E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C079797-25E8-5A80-364F-8054D48388C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5828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Picture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250"/>
            <a:ext cx="5328096" cy="1080542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773239"/>
            <a:ext cx="5328096" cy="43926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A8275D46-648A-6D1B-558E-E3FAC07966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40016" y="0"/>
            <a:ext cx="5951984" cy="6858000"/>
          </a:xfrm>
          <a:custGeom>
            <a:avLst/>
            <a:gdLst>
              <a:gd name="connsiteX0" fmla="*/ 2320585 w 5951984"/>
              <a:gd name="connsiteY0" fmla="*/ 0 h 6858000"/>
              <a:gd name="connsiteX1" fmla="*/ 3168352 w 5951984"/>
              <a:gd name="connsiteY1" fmla="*/ 0 h 6858000"/>
              <a:gd name="connsiteX2" fmla="*/ 4074198 w 5951984"/>
              <a:gd name="connsiteY2" fmla="*/ 0 h 6858000"/>
              <a:gd name="connsiteX3" fmla="*/ 5951984 w 5951984"/>
              <a:gd name="connsiteY3" fmla="*/ 0 h 6858000"/>
              <a:gd name="connsiteX4" fmla="*/ 5951984 w 5951984"/>
              <a:gd name="connsiteY4" fmla="*/ 6858000 h 6858000"/>
              <a:gd name="connsiteX5" fmla="*/ 4074198 w 5951984"/>
              <a:gd name="connsiteY5" fmla="*/ 6858000 h 6858000"/>
              <a:gd name="connsiteX6" fmla="*/ 3168352 w 5951984"/>
              <a:gd name="connsiteY6" fmla="*/ 6858000 h 6858000"/>
              <a:gd name="connsiteX7" fmla="*/ 1074542 w 5951984"/>
              <a:gd name="connsiteY7" fmla="*/ 6858000 h 6858000"/>
              <a:gd name="connsiteX8" fmla="*/ 1074542 w 5951984"/>
              <a:gd name="connsiteY8" fmla="*/ 6825044 h 6858000"/>
              <a:gd name="connsiteX9" fmla="*/ 1066788 w 5951984"/>
              <a:gd name="connsiteY9" fmla="*/ 6858000 h 6858000"/>
              <a:gd name="connsiteX10" fmla="*/ 248653 w 5951984"/>
              <a:gd name="connsiteY10" fmla="*/ 6858000 h 6858000"/>
              <a:gd name="connsiteX11" fmla="*/ 236503 w 5951984"/>
              <a:gd name="connsiteY11" fmla="*/ 6820034 h 6858000"/>
              <a:gd name="connsiteX12" fmla="*/ 208679 w 5951984"/>
              <a:gd name="connsiteY12" fmla="*/ 6729607 h 6858000"/>
              <a:gd name="connsiteX13" fmla="*/ 184333 w 5951984"/>
              <a:gd name="connsiteY13" fmla="*/ 6642657 h 6858000"/>
              <a:gd name="connsiteX14" fmla="*/ 163466 w 5951984"/>
              <a:gd name="connsiteY14" fmla="*/ 6552230 h 6858000"/>
              <a:gd name="connsiteX15" fmla="*/ 142598 w 5951984"/>
              <a:gd name="connsiteY15" fmla="*/ 6465280 h 6858000"/>
              <a:gd name="connsiteX16" fmla="*/ 121730 w 5951984"/>
              <a:gd name="connsiteY16" fmla="*/ 6371374 h 6858000"/>
              <a:gd name="connsiteX17" fmla="*/ 104340 w 5951984"/>
              <a:gd name="connsiteY17" fmla="*/ 6280947 h 6858000"/>
              <a:gd name="connsiteX18" fmla="*/ 86950 w 5951984"/>
              <a:gd name="connsiteY18" fmla="*/ 6187041 h 6858000"/>
              <a:gd name="connsiteX19" fmla="*/ 73038 w 5951984"/>
              <a:gd name="connsiteY19" fmla="*/ 6089658 h 6858000"/>
              <a:gd name="connsiteX20" fmla="*/ 59126 w 5951984"/>
              <a:gd name="connsiteY20" fmla="*/ 5992274 h 6858000"/>
              <a:gd name="connsiteX21" fmla="*/ 45214 w 5951984"/>
              <a:gd name="connsiteY21" fmla="*/ 5894890 h 6858000"/>
              <a:gd name="connsiteX22" fmla="*/ 34780 w 5951984"/>
              <a:gd name="connsiteY22" fmla="*/ 5797507 h 6858000"/>
              <a:gd name="connsiteX23" fmla="*/ 24346 w 5951984"/>
              <a:gd name="connsiteY23" fmla="*/ 5696645 h 6858000"/>
              <a:gd name="connsiteX24" fmla="*/ 17390 w 5951984"/>
              <a:gd name="connsiteY24" fmla="*/ 5595784 h 6858000"/>
              <a:gd name="connsiteX25" fmla="*/ 10434 w 5951984"/>
              <a:gd name="connsiteY25" fmla="*/ 5491444 h 6858000"/>
              <a:gd name="connsiteX26" fmla="*/ 3478 w 5951984"/>
              <a:gd name="connsiteY26" fmla="*/ 5376671 h 6858000"/>
              <a:gd name="connsiteX27" fmla="*/ 0 w 5951984"/>
              <a:gd name="connsiteY27" fmla="*/ 5261897 h 6858000"/>
              <a:gd name="connsiteX28" fmla="*/ 0 w 5951984"/>
              <a:gd name="connsiteY28" fmla="*/ 5147124 h 6858000"/>
              <a:gd name="connsiteX29" fmla="*/ 3478 w 5951984"/>
              <a:gd name="connsiteY29" fmla="*/ 5032350 h 6858000"/>
              <a:gd name="connsiteX30" fmla="*/ 6956 w 5951984"/>
              <a:gd name="connsiteY30" fmla="*/ 4917577 h 6858000"/>
              <a:gd name="connsiteX31" fmla="*/ 17390 w 5951984"/>
              <a:gd name="connsiteY31" fmla="*/ 4802803 h 6858000"/>
              <a:gd name="connsiteX32" fmla="*/ 27824 w 5951984"/>
              <a:gd name="connsiteY32" fmla="*/ 4691508 h 6858000"/>
              <a:gd name="connsiteX33" fmla="*/ 38258 w 5951984"/>
              <a:gd name="connsiteY33" fmla="*/ 4580212 h 6858000"/>
              <a:gd name="connsiteX34" fmla="*/ 55648 w 5951984"/>
              <a:gd name="connsiteY34" fmla="*/ 4468916 h 6858000"/>
              <a:gd name="connsiteX35" fmla="*/ 73038 w 5951984"/>
              <a:gd name="connsiteY35" fmla="*/ 4357621 h 6858000"/>
              <a:gd name="connsiteX36" fmla="*/ 90428 w 5951984"/>
              <a:gd name="connsiteY36" fmla="*/ 4246325 h 6858000"/>
              <a:gd name="connsiteX37" fmla="*/ 114774 w 5951984"/>
              <a:gd name="connsiteY37" fmla="*/ 4135030 h 6858000"/>
              <a:gd name="connsiteX38" fmla="*/ 139120 w 5951984"/>
              <a:gd name="connsiteY38" fmla="*/ 4027212 h 6858000"/>
              <a:gd name="connsiteX39" fmla="*/ 163466 w 5951984"/>
              <a:gd name="connsiteY39" fmla="*/ 3919395 h 6858000"/>
              <a:gd name="connsiteX40" fmla="*/ 194767 w 5951984"/>
              <a:gd name="connsiteY40" fmla="*/ 3811577 h 6858000"/>
              <a:gd name="connsiteX41" fmla="*/ 226069 w 5951984"/>
              <a:gd name="connsiteY41" fmla="*/ 3703760 h 6858000"/>
              <a:gd name="connsiteX42" fmla="*/ 257371 w 5951984"/>
              <a:gd name="connsiteY42" fmla="*/ 3595942 h 6858000"/>
              <a:gd name="connsiteX43" fmla="*/ 292151 w 5951984"/>
              <a:gd name="connsiteY43" fmla="*/ 3488125 h 6858000"/>
              <a:gd name="connsiteX44" fmla="*/ 330409 w 5951984"/>
              <a:gd name="connsiteY44" fmla="*/ 3380307 h 6858000"/>
              <a:gd name="connsiteX45" fmla="*/ 368666 w 5951984"/>
              <a:gd name="connsiteY45" fmla="*/ 3275968 h 6858000"/>
              <a:gd name="connsiteX46" fmla="*/ 406924 w 5951984"/>
              <a:gd name="connsiteY46" fmla="*/ 3171628 h 6858000"/>
              <a:gd name="connsiteX47" fmla="*/ 448660 w 5951984"/>
              <a:gd name="connsiteY47" fmla="*/ 3063811 h 6858000"/>
              <a:gd name="connsiteX48" fmla="*/ 493874 w 5951984"/>
              <a:gd name="connsiteY48" fmla="*/ 2959471 h 6858000"/>
              <a:gd name="connsiteX49" fmla="*/ 539088 w 5951984"/>
              <a:gd name="connsiteY49" fmla="*/ 2855131 h 6858000"/>
              <a:gd name="connsiteX50" fmla="*/ 636471 w 5951984"/>
              <a:gd name="connsiteY50" fmla="*/ 2649930 h 6858000"/>
              <a:gd name="connsiteX51" fmla="*/ 737333 w 5951984"/>
              <a:gd name="connsiteY51" fmla="*/ 2441251 h 6858000"/>
              <a:gd name="connsiteX52" fmla="*/ 789503 w 5951984"/>
              <a:gd name="connsiteY52" fmla="*/ 2340390 h 6858000"/>
              <a:gd name="connsiteX53" fmla="*/ 845150 w 5951984"/>
              <a:gd name="connsiteY53" fmla="*/ 2239528 h 6858000"/>
              <a:gd name="connsiteX54" fmla="*/ 900798 w 5951984"/>
              <a:gd name="connsiteY54" fmla="*/ 2135188 h 6858000"/>
              <a:gd name="connsiteX55" fmla="*/ 959924 w 5951984"/>
              <a:gd name="connsiteY55" fmla="*/ 2034327 h 6858000"/>
              <a:gd name="connsiteX56" fmla="*/ 1015572 w 5951984"/>
              <a:gd name="connsiteY56" fmla="*/ 1933465 h 6858000"/>
              <a:gd name="connsiteX57" fmla="*/ 1074697 w 5951984"/>
              <a:gd name="connsiteY57" fmla="*/ 1832604 h 6858000"/>
              <a:gd name="connsiteX58" fmla="*/ 1196427 w 5951984"/>
              <a:gd name="connsiteY58" fmla="*/ 1630881 h 6858000"/>
              <a:gd name="connsiteX59" fmla="*/ 1325112 w 5951984"/>
              <a:gd name="connsiteY59" fmla="*/ 1432635 h 6858000"/>
              <a:gd name="connsiteX60" fmla="*/ 1453798 w 5951984"/>
              <a:gd name="connsiteY60" fmla="*/ 1230912 h 6858000"/>
              <a:gd name="connsiteX61" fmla="*/ 1585961 w 5951984"/>
              <a:gd name="connsiteY61" fmla="*/ 1032667 h 6858000"/>
              <a:gd name="connsiteX62" fmla="*/ 1655521 w 5951984"/>
              <a:gd name="connsiteY62" fmla="*/ 935284 h 6858000"/>
              <a:gd name="connsiteX63" fmla="*/ 1721603 w 5951984"/>
              <a:gd name="connsiteY63" fmla="*/ 837900 h 6858000"/>
              <a:gd name="connsiteX64" fmla="*/ 1999842 w 5951984"/>
              <a:gd name="connsiteY64" fmla="*/ 437932 h 6858000"/>
              <a:gd name="connsiteX65" fmla="*/ 2285036 w 5951984"/>
              <a:gd name="connsiteY65" fmla="*/ 48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5951984" h="6858000">
                <a:moveTo>
                  <a:pt x="2320585" y="0"/>
                </a:moveTo>
                <a:lnTo>
                  <a:pt x="3168352" y="0"/>
                </a:lnTo>
                <a:lnTo>
                  <a:pt x="4074198" y="0"/>
                </a:lnTo>
                <a:lnTo>
                  <a:pt x="5951984" y="0"/>
                </a:lnTo>
                <a:lnTo>
                  <a:pt x="5951984" y="6858000"/>
                </a:lnTo>
                <a:lnTo>
                  <a:pt x="4074198" y="6858000"/>
                </a:lnTo>
                <a:lnTo>
                  <a:pt x="3168352" y="6858000"/>
                </a:lnTo>
                <a:lnTo>
                  <a:pt x="1074542" y="6858000"/>
                </a:lnTo>
                <a:lnTo>
                  <a:pt x="1074542" y="6825044"/>
                </a:lnTo>
                <a:lnTo>
                  <a:pt x="1066788" y="6858000"/>
                </a:lnTo>
                <a:lnTo>
                  <a:pt x="248653" y="6858000"/>
                </a:lnTo>
                <a:lnTo>
                  <a:pt x="236503" y="6820034"/>
                </a:lnTo>
                <a:lnTo>
                  <a:pt x="208679" y="6729607"/>
                </a:lnTo>
                <a:lnTo>
                  <a:pt x="184333" y="6642657"/>
                </a:lnTo>
                <a:lnTo>
                  <a:pt x="163466" y="6552230"/>
                </a:lnTo>
                <a:lnTo>
                  <a:pt x="142598" y="6465280"/>
                </a:lnTo>
                <a:lnTo>
                  <a:pt x="121730" y="6371374"/>
                </a:lnTo>
                <a:lnTo>
                  <a:pt x="104340" y="6280947"/>
                </a:lnTo>
                <a:lnTo>
                  <a:pt x="86950" y="6187041"/>
                </a:lnTo>
                <a:lnTo>
                  <a:pt x="73038" y="6089658"/>
                </a:lnTo>
                <a:lnTo>
                  <a:pt x="59126" y="5992274"/>
                </a:lnTo>
                <a:lnTo>
                  <a:pt x="45214" y="5894890"/>
                </a:lnTo>
                <a:lnTo>
                  <a:pt x="34780" y="5797507"/>
                </a:lnTo>
                <a:lnTo>
                  <a:pt x="24346" y="5696645"/>
                </a:lnTo>
                <a:lnTo>
                  <a:pt x="17390" y="5595784"/>
                </a:lnTo>
                <a:lnTo>
                  <a:pt x="10434" y="5491444"/>
                </a:lnTo>
                <a:lnTo>
                  <a:pt x="3478" y="5376671"/>
                </a:lnTo>
                <a:lnTo>
                  <a:pt x="0" y="5261897"/>
                </a:lnTo>
                <a:lnTo>
                  <a:pt x="0" y="5147124"/>
                </a:lnTo>
                <a:lnTo>
                  <a:pt x="3478" y="5032350"/>
                </a:lnTo>
                <a:lnTo>
                  <a:pt x="6956" y="4917577"/>
                </a:lnTo>
                <a:lnTo>
                  <a:pt x="17390" y="4802803"/>
                </a:lnTo>
                <a:lnTo>
                  <a:pt x="27824" y="4691508"/>
                </a:lnTo>
                <a:lnTo>
                  <a:pt x="38258" y="4580212"/>
                </a:lnTo>
                <a:lnTo>
                  <a:pt x="55648" y="4468916"/>
                </a:lnTo>
                <a:lnTo>
                  <a:pt x="73038" y="4357621"/>
                </a:lnTo>
                <a:lnTo>
                  <a:pt x="90428" y="4246325"/>
                </a:lnTo>
                <a:lnTo>
                  <a:pt x="114774" y="4135030"/>
                </a:lnTo>
                <a:lnTo>
                  <a:pt x="139120" y="4027212"/>
                </a:lnTo>
                <a:lnTo>
                  <a:pt x="163466" y="3919395"/>
                </a:lnTo>
                <a:lnTo>
                  <a:pt x="194767" y="3811577"/>
                </a:lnTo>
                <a:lnTo>
                  <a:pt x="226069" y="3703760"/>
                </a:lnTo>
                <a:lnTo>
                  <a:pt x="257371" y="3595942"/>
                </a:lnTo>
                <a:lnTo>
                  <a:pt x="292151" y="3488125"/>
                </a:lnTo>
                <a:lnTo>
                  <a:pt x="330409" y="3380307"/>
                </a:lnTo>
                <a:lnTo>
                  <a:pt x="368666" y="3275968"/>
                </a:lnTo>
                <a:lnTo>
                  <a:pt x="406924" y="3171628"/>
                </a:lnTo>
                <a:lnTo>
                  <a:pt x="448660" y="3063811"/>
                </a:lnTo>
                <a:lnTo>
                  <a:pt x="493874" y="2959471"/>
                </a:lnTo>
                <a:lnTo>
                  <a:pt x="539088" y="2855131"/>
                </a:lnTo>
                <a:lnTo>
                  <a:pt x="636471" y="2649930"/>
                </a:lnTo>
                <a:lnTo>
                  <a:pt x="737333" y="2441251"/>
                </a:lnTo>
                <a:lnTo>
                  <a:pt x="789503" y="2340390"/>
                </a:lnTo>
                <a:lnTo>
                  <a:pt x="845150" y="2239528"/>
                </a:lnTo>
                <a:lnTo>
                  <a:pt x="900798" y="2135188"/>
                </a:lnTo>
                <a:lnTo>
                  <a:pt x="959924" y="2034327"/>
                </a:lnTo>
                <a:lnTo>
                  <a:pt x="1015572" y="1933465"/>
                </a:lnTo>
                <a:lnTo>
                  <a:pt x="1074697" y="1832604"/>
                </a:lnTo>
                <a:lnTo>
                  <a:pt x="1196427" y="1630881"/>
                </a:lnTo>
                <a:lnTo>
                  <a:pt x="1325112" y="1432635"/>
                </a:lnTo>
                <a:lnTo>
                  <a:pt x="1453798" y="1230912"/>
                </a:lnTo>
                <a:lnTo>
                  <a:pt x="1585961" y="1032667"/>
                </a:lnTo>
                <a:lnTo>
                  <a:pt x="1655521" y="935284"/>
                </a:lnTo>
                <a:lnTo>
                  <a:pt x="1721603" y="837900"/>
                </a:lnTo>
                <a:lnTo>
                  <a:pt x="1999842" y="437932"/>
                </a:lnTo>
                <a:lnTo>
                  <a:pt x="2285036" y="4839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 algn="r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A2BFE28-A8A3-9BA9-3FCF-80A8FC75E0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51313" y="476250"/>
            <a:ext cx="316800" cy="720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C052CB-1C59-5FF2-4DF9-656C509F72B6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0141B497-A1EF-4919-9591-DEA47F30A355}" type="datetime1">
              <a:rPr lang="fi-FI" smtClean="0"/>
              <a:t>25.1.2026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DC01B7-6394-8CC2-2C32-66EE2DE3FF55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ECD5D9A-E923-5757-606E-E0B4413A922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9762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Picture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250"/>
            <a:ext cx="7200900" cy="1080542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773239"/>
            <a:ext cx="7200900" cy="43926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CA6B75E8-E809-A875-9F2D-14DC986B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17802" y="0"/>
            <a:ext cx="4074198" cy="6858000"/>
          </a:xfrm>
          <a:custGeom>
            <a:avLst/>
            <a:gdLst>
              <a:gd name="connsiteX0" fmla="*/ 2320585 w 4074198"/>
              <a:gd name="connsiteY0" fmla="*/ 0 h 6858000"/>
              <a:gd name="connsiteX1" fmla="*/ 4074198 w 4074198"/>
              <a:gd name="connsiteY1" fmla="*/ 0 h 6858000"/>
              <a:gd name="connsiteX2" fmla="*/ 4074198 w 4074198"/>
              <a:gd name="connsiteY2" fmla="*/ 1196752 h 6858000"/>
              <a:gd name="connsiteX3" fmla="*/ 4074198 w 4074198"/>
              <a:gd name="connsiteY3" fmla="*/ 1688600 h 6858000"/>
              <a:gd name="connsiteX4" fmla="*/ 4074198 w 4074198"/>
              <a:gd name="connsiteY4" fmla="*/ 2636912 h 6858000"/>
              <a:gd name="connsiteX5" fmla="*/ 4074198 w 4074198"/>
              <a:gd name="connsiteY5" fmla="*/ 5417840 h 6858000"/>
              <a:gd name="connsiteX6" fmla="*/ 4074198 w 4074198"/>
              <a:gd name="connsiteY6" fmla="*/ 6858000 h 6858000"/>
              <a:gd name="connsiteX7" fmla="*/ 1074542 w 4074198"/>
              <a:gd name="connsiteY7" fmla="*/ 6858000 h 6858000"/>
              <a:gd name="connsiteX8" fmla="*/ 1074542 w 4074198"/>
              <a:gd name="connsiteY8" fmla="*/ 6825044 h 6858000"/>
              <a:gd name="connsiteX9" fmla="*/ 1066788 w 4074198"/>
              <a:gd name="connsiteY9" fmla="*/ 6858000 h 6858000"/>
              <a:gd name="connsiteX10" fmla="*/ 248653 w 4074198"/>
              <a:gd name="connsiteY10" fmla="*/ 6858000 h 6858000"/>
              <a:gd name="connsiteX11" fmla="*/ 236503 w 4074198"/>
              <a:gd name="connsiteY11" fmla="*/ 6820034 h 6858000"/>
              <a:gd name="connsiteX12" fmla="*/ 208679 w 4074198"/>
              <a:gd name="connsiteY12" fmla="*/ 6729607 h 6858000"/>
              <a:gd name="connsiteX13" fmla="*/ 184333 w 4074198"/>
              <a:gd name="connsiteY13" fmla="*/ 6642657 h 6858000"/>
              <a:gd name="connsiteX14" fmla="*/ 163466 w 4074198"/>
              <a:gd name="connsiteY14" fmla="*/ 6552230 h 6858000"/>
              <a:gd name="connsiteX15" fmla="*/ 142598 w 4074198"/>
              <a:gd name="connsiteY15" fmla="*/ 6465280 h 6858000"/>
              <a:gd name="connsiteX16" fmla="*/ 121730 w 4074198"/>
              <a:gd name="connsiteY16" fmla="*/ 6371374 h 6858000"/>
              <a:gd name="connsiteX17" fmla="*/ 104340 w 4074198"/>
              <a:gd name="connsiteY17" fmla="*/ 6280947 h 6858000"/>
              <a:gd name="connsiteX18" fmla="*/ 86950 w 4074198"/>
              <a:gd name="connsiteY18" fmla="*/ 6187041 h 6858000"/>
              <a:gd name="connsiteX19" fmla="*/ 73038 w 4074198"/>
              <a:gd name="connsiteY19" fmla="*/ 6089658 h 6858000"/>
              <a:gd name="connsiteX20" fmla="*/ 59126 w 4074198"/>
              <a:gd name="connsiteY20" fmla="*/ 5992274 h 6858000"/>
              <a:gd name="connsiteX21" fmla="*/ 45214 w 4074198"/>
              <a:gd name="connsiteY21" fmla="*/ 5894890 h 6858000"/>
              <a:gd name="connsiteX22" fmla="*/ 34780 w 4074198"/>
              <a:gd name="connsiteY22" fmla="*/ 5797507 h 6858000"/>
              <a:gd name="connsiteX23" fmla="*/ 24346 w 4074198"/>
              <a:gd name="connsiteY23" fmla="*/ 5696645 h 6858000"/>
              <a:gd name="connsiteX24" fmla="*/ 17390 w 4074198"/>
              <a:gd name="connsiteY24" fmla="*/ 5595784 h 6858000"/>
              <a:gd name="connsiteX25" fmla="*/ 10434 w 4074198"/>
              <a:gd name="connsiteY25" fmla="*/ 5491444 h 6858000"/>
              <a:gd name="connsiteX26" fmla="*/ 3478 w 4074198"/>
              <a:gd name="connsiteY26" fmla="*/ 5376671 h 6858000"/>
              <a:gd name="connsiteX27" fmla="*/ 0 w 4074198"/>
              <a:gd name="connsiteY27" fmla="*/ 5261897 h 6858000"/>
              <a:gd name="connsiteX28" fmla="*/ 0 w 4074198"/>
              <a:gd name="connsiteY28" fmla="*/ 5147124 h 6858000"/>
              <a:gd name="connsiteX29" fmla="*/ 3478 w 4074198"/>
              <a:gd name="connsiteY29" fmla="*/ 5032350 h 6858000"/>
              <a:gd name="connsiteX30" fmla="*/ 6956 w 4074198"/>
              <a:gd name="connsiteY30" fmla="*/ 4917577 h 6858000"/>
              <a:gd name="connsiteX31" fmla="*/ 17390 w 4074198"/>
              <a:gd name="connsiteY31" fmla="*/ 4802803 h 6858000"/>
              <a:gd name="connsiteX32" fmla="*/ 27824 w 4074198"/>
              <a:gd name="connsiteY32" fmla="*/ 4691508 h 6858000"/>
              <a:gd name="connsiteX33" fmla="*/ 38258 w 4074198"/>
              <a:gd name="connsiteY33" fmla="*/ 4580212 h 6858000"/>
              <a:gd name="connsiteX34" fmla="*/ 55648 w 4074198"/>
              <a:gd name="connsiteY34" fmla="*/ 4468916 h 6858000"/>
              <a:gd name="connsiteX35" fmla="*/ 73038 w 4074198"/>
              <a:gd name="connsiteY35" fmla="*/ 4357621 h 6858000"/>
              <a:gd name="connsiteX36" fmla="*/ 90428 w 4074198"/>
              <a:gd name="connsiteY36" fmla="*/ 4246325 h 6858000"/>
              <a:gd name="connsiteX37" fmla="*/ 114774 w 4074198"/>
              <a:gd name="connsiteY37" fmla="*/ 4135030 h 6858000"/>
              <a:gd name="connsiteX38" fmla="*/ 139120 w 4074198"/>
              <a:gd name="connsiteY38" fmla="*/ 4027212 h 6858000"/>
              <a:gd name="connsiteX39" fmla="*/ 163466 w 4074198"/>
              <a:gd name="connsiteY39" fmla="*/ 3919395 h 6858000"/>
              <a:gd name="connsiteX40" fmla="*/ 194767 w 4074198"/>
              <a:gd name="connsiteY40" fmla="*/ 3811577 h 6858000"/>
              <a:gd name="connsiteX41" fmla="*/ 226069 w 4074198"/>
              <a:gd name="connsiteY41" fmla="*/ 3703760 h 6858000"/>
              <a:gd name="connsiteX42" fmla="*/ 257371 w 4074198"/>
              <a:gd name="connsiteY42" fmla="*/ 3595942 h 6858000"/>
              <a:gd name="connsiteX43" fmla="*/ 292151 w 4074198"/>
              <a:gd name="connsiteY43" fmla="*/ 3488125 h 6858000"/>
              <a:gd name="connsiteX44" fmla="*/ 330409 w 4074198"/>
              <a:gd name="connsiteY44" fmla="*/ 3380307 h 6858000"/>
              <a:gd name="connsiteX45" fmla="*/ 368666 w 4074198"/>
              <a:gd name="connsiteY45" fmla="*/ 3275968 h 6858000"/>
              <a:gd name="connsiteX46" fmla="*/ 406924 w 4074198"/>
              <a:gd name="connsiteY46" fmla="*/ 3171628 h 6858000"/>
              <a:gd name="connsiteX47" fmla="*/ 448660 w 4074198"/>
              <a:gd name="connsiteY47" fmla="*/ 3063811 h 6858000"/>
              <a:gd name="connsiteX48" fmla="*/ 493874 w 4074198"/>
              <a:gd name="connsiteY48" fmla="*/ 2959471 h 6858000"/>
              <a:gd name="connsiteX49" fmla="*/ 539088 w 4074198"/>
              <a:gd name="connsiteY49" fmla="*/ 2855131 h 6858000"/>
              <a:gd name="connsiteX50" fmla="*/ 636471 w 4074198"/>
              <a:gd name="connsiteY50" fmla="*/ 2649930 h 6858000"/>
              <a:gd name="connsiteX51" fmla="*/ 737333 w 4074198"/>
              <a:gd name="connsiteY51" fmla="*/ 2441251 h 6858000"/>
              <a:gd name="connsiteX52" fmla="*/ 789503 w 4074198"/>
              <a:gd name="connsiteY52" fmla="*/ 2340390 h 6858000"/>
              <a:gd name="connsiteX53" fmla="*/ 845150 w 4074198"/>
              <a:gd name="connsiteY53" fmla="*/ 2239528 h 6858000"/>
              <a:gd name="connsiteX54" fmla="*/ 900798 w 4074198"/>
              <a:gd name="connsiteY54" fmla="*/ 2135188 h 6858000"/>
              <a:gd name="connsiteX55" fmla="*/ 959924 w 4074198"/>
              <a:gd name="connsiteY55" fmla="*/ 2034327 h 6858000"/>
              <a:gd name="connsiteX56" fmla="*/ 1015572 w 4074198"/>
              <a:gd name="connsiteY56" fmla="*/ 1933465 h 6858000"/>
              <a:gd name="connsiteX57" fmla="*/ 1074697 w 4074198"/>
              <a:gd name="connsiteY57" fmla="*/ 1832604 h 6858000"/>
              <a:gd name="connsiteX58" fmla="*/ 1196427 w 4074198"/>
              <a:gd name="connsiteY58" fmla="*/ 1630881 h 6858000"/>
              <a:gd name="connsiteX59" fmla="*/ 1325112 w 4074198"/>
              <a:gd name="connsiteY59" fmla="*/ 1432635 h 6858000"/>
              <a:gd name="connsiteX60" fmla="*/ 1453798 w 4074198"/>
              <a:gd name="connsiteY60" fmla="*/ 1230912 h 6858000"/>
              <a:gd name="connsiteX61" fmla="*/ 1585961 w 4074198"/>
              <a:gd name="connsiteY61" fmla="*/ 1032667 h 6858000"/>
              <a:gd name="connsiteX62" fmla="*/ 1655521 w 4074198"/>
              <a:gd name="connsiteY62" fmla="*/ 935284 h 6858000"/>
              <a:gd name="connsiteX63" fmla="*/ 1721603 w 4074198"/>
              <a:gd name="connsiteY63" fmla="*/ 837900 h 6858000"/>
              <a:gd name="connsiteX64" fmla="*/ 1999842 w 4074198"/>
              <a:gd name="connsiteY64" fmla="*/ 437932 h 6858000"/>
              <a:gd name="connsiteX65" fmla="*/ 2285036 w 4074198"/>
              <a:gd name="connsiteY65" fmla="*/ 48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4074198" h="6858000">
                <a:moveTo>
                  <a:pt x="2320585" y="0"/>
                </a:moveTo>
                <a:lnTo>
                  <a:pt x="4074198" y="0"/>
                </a:lnTo>
                <a:lnTo>
                  <a:pt x="4074198" y="1196752"/>
                </a:lnTo>
                <a:lnTo>
                  <a:pt x="4074198" y="1688600"/>
                </a:lnTo>
                <a:lnTo>
                  <a:pt x="4074198" y="2636912"/>
                </a:lnTo>
                <a:lnTo>
                  <a:pt x="4074198" y="5417840"/>
                </a:lnTo>
                <a:lnTo>
                  <a:pt x="4074198" y="6858000"/>
                </a:lnTo>
                <a:lnTo>
                  <a:pt x="1074542" y="6858000"/>
                </a:lnTo>
                <a:lnTo>
                  <a:pt x="1074542" y="6825044"/>
                </a:lnTo>
                <a:lnTo>
                  <a:pt x="1066788" y="6858000"/>
                </a:lnTo>
                <a:lnTo>
                  <a:pt x="248653" y="6858000"/>
                </a:lnTo>
                <a:lnTo>
                  <a:pt x="236503" y="6820034"/>
                </a:lnTo>
                <a:lnTo>
                  <a:pt x="208679" y="6729607"/>
                </a:lnTo>
                <a:lnTo>
                  <a:pt x="184333" y="6642657"/>
                </a:lnTo>
                <a:lnTo>
                  <a:pt x="163466" y="6552230"/>
                </a:lnTo>
                <a:lnTo>
                  <a:pt x="142598" y="6465280"/>
                </a:lnTo>
                <a:lnTo>
                  <a:pt x="121730" y="6371374"/>
                </a:lnTo>
                <a:lnTo>
                  <a:pt x="104340" y="6280947"/>
                </a:lnTo>
                <a:lnTo>
                  <a:pt x="86950" y="6187041"/>
                </a:lnTo>
                <a:lnTo>
                  <a:pt x="73038" y="6089658"/>
                </a:lnTo>
                <a:lnTo>
                  <a:pt x="59126" y="5992274"/>
                </a:lnTo>
                <a:lnTo>
                  <a:pt x="45214" y="5894890"/>
                </a:lnTo>
                <a:lnTo>
                  <a:pt x="34780" y="5797507"/>
                </a:lnTo>
                <a:lnTo>
                  <a:pt x="24346" y="5696645"/>
                </a:lnTo>
                <a:lnTo>
                  <a:pt x="17390" y="5595784"/>
                </a:lnTo>
                <a:lnTo>
                  <a:pt x="10434" y="5491444"/>
                </a:lnTo>
                <a:lnTo>
                  <a:pt x="3478" y="5376671"/>
                </a:lnTo>
                <a:lnTo>
                  <a:pt x="0" y="5261897"/>
                </a:lnTo>
                <a:lnTo>
                  <a:pt x="0" y="5147124"/>
                </a:lnTo>
                <a:lnTo>
                  <a:pt x="3478" y="5032350"/>
                </a:lnTo>
                <a:lnTo>
                  <a:pt x="6956" y="4917577"/>
                </a:lnTo>
                <a:lnTo>
                  <a:pt x="17390" y="4802803"/>
                </a:lnTo>
                <a:lnTo>
                  <a:pt x="27824" y="4691508"/>
                </a:lnTo>
                <a:lnTo>
                  <a:pt x="38258" y="4580212"/>
                </a:lnTo>
                <a:lnTo>
                  <a:pt x="55648" y="4468916"/>
                </a:lnTo>
                <a:lnTo>
                  <a:pt x="73038" y="4357621"/>
                </a:lnTo>
                <a:lnTo>
                  <a:pt x="90428" y="4246325"/>
                </a:lnTo>
                <a:lnTo>
                  <a:pt x="114774" y="4135030"/>
                </a:lnTo>
                <a:lnTo>
                  <a:pt x="139120" y="4027212"/>
                </a:lnTo>
                <a:lnTo>
                  <a:pt x="163466" y="3919395"/>
                </a:lnTo>
                <a:lnTo>
                  <a:pt x="194767" y="3811577"/>
                </a:lnTo>
                <a:lnTo>
                  <a:pt x="226069" y="3703760"/>
                </a:lnTo>
                <a:lnTo>
                  <a:pt x="257371" y="3595942"/>
                </a:lnTo>
                <a:lnTo>
                  <a:pt x="292151" y="3488125"/>
                </a:lnTo>
                <a:lnTo>
                  <a:pt x="330409" y="3380307"/>
                </a:lnTo>
                <a:lnTo>
                  <a:pt x="368666" y="3275968"/>
                </a:lnTo>
                <a:lnTo>
                  <a:pt x="406924" y="3171628"/>
                </a:lnTo>
                <a:lnTo>
                  <a:pt x="448660" y="3063811"/>
                </a:lnTo>
                <a:lnTo>
                  <a:pt x="493874" y="2959471"/>
                </a:lnTo>
                <a:lnTo>
                  <a:pt x="539088" y="2855131"/>
                </a:lnTo>
                <a:lnTo>
                  <a:pt x="636471" y="2649930"/>
                </a:lnTo>
                <a:lnTo>
                  <a:pt x="737333" y="2441251"/>
                </a:lnTo>
                <a:lnTo>
                  <a:pt x="789503" y="2340390"/>
                </a:lnTo>
                <a:lnTo>
                  <a:pt x="845150" y="2239528"/>
                </a:lnTo>
                <a:lnTo>
                  <a:pt x="900798" y="2135188"/>
                </a:lnTo>
                <a:lnTo>
                  <a:pt x="959924" y="2034327"/>
                </a:lnTo>
                <a:lnTo>
                  <a:pt x="1015572" y="1933465"/>
                </a:lnTo>
                <a:lnTo>
                  <a:pt x="1074697" y="1832604"/>
                </a:lnTo>
                <a:lnTo>
                  <a:pt x="1196427" y="1630881"/>
                </a:lnTo>
                <a:lnTo>
                  <a:pt x="1325112" y="1432635"/>
                </a:lnTo>
                <a:lnTo>
                  <a:pt x="1453798" y="1230912"/>
                </a:lnTo>
                <a:lnTo>
                  <a:pt x="1585961" y="1032667"/>
                </a:lnTo>
                <a:lnTo>
                  <a:pt x="1655521" y="935284"/>
                </a:lnTo>
                <a:lnTo>
                  <a:pt x="1721603" y="837900"/>
                </a:lnTo>
                <a:lnTo>
                  <a:pt x="1999842" y="437932"/>
                </a:lnTo>
                <a:lnTo>
                  <a:pt x="2285036" y="4839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 algn="r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74BB04E-A683-5803-730E-D653662C7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51313" y="476250"/>
            <a:ext cx="316800" cy="720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B3D3A7B-E98E-B66E-F719-0A3C386B2019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2C3C5409-335C-4540-8DA3-D8AE9A049648}" type="datetime1">
              <a:rPr lang="fi-FI" smtClean="0"/>
              <a:t>25.1.2026</a:t>
            </a:fld>
            <a:endParaRPr lang="fi-FI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5B272D8-63EE-AC21-3A79-B18F57CEF3E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C079797-25E8-5A80-364F-8054D48388C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8820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60586-52CA-4034-9EE7-5B26DBD7C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773238"/>
            <a:ext cx="3456334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E9DCF-29AF-4EEA-87FD-D841B563F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8" y="2420888"/>
            <a:ext cx="3456334" cy="374496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2B773D-1C09-49C5-B8BD-DC683161B2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67809" y="1773238"/>
            <a:ext cx="3456384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CF5C7C-601D-46A6-890C-D37F5A624F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67809" y="2420888"/>
            <a:ext cx="3456384" cy="374496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C44B1B-8642-40C5-91C7-C16A237C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80111-F982-4E0C-AD78-FE12D23D8780}" type="datetime1">
              <a:rPr lang="fi-FI" smtClean="0"/>
              <a:t>25.1.2026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561C89-18E4-4DE3-83AA-1FB23C10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13E2C-8D75-456C-A11B-09B8FE8E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6A2B773D-1C09-49C5-B8BD-DC683161B2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11778" y="1773238"/>
            <a:ext cx="3456335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89CF5C7C-601D-46A6-890C-D37F5A624F8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11778" y="2420888"/>
            <a:ext cx="3456335" cy="374496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42728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mparison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60586-52CA-4034-9EE7-5B26DBD7C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773238"/>
            <a:ext cx="3456334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E9DCF-29AF-4EEA-87FD-D841B563F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8" y="2420888"/>
            <a:ext cx="3456334" cy="374496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2B773D-1C09-49C5-B8BD-DC683161B2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67809" y="1773238"/>
            <a:ext cx="3456384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CF5C7C-601D-46A6-890C-D37F5A624F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67809" y="2420888"/>
            <a:ext cx="3456384" cy="374496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C44B1B-8642-40C5-91C7-C16A237C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80111-F982-4E0C-AD78-FE12D23D8780}" type="datetime1">
              <a:rPr lang="fi-FI" smtClean="0"/>
              <a:t>25.1.2026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561C89-18E4-4DE3-83AA-1FB23C10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13E2C-8D75-456C-A11B-09B8FE8E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6A2B773D-1C09-49C5-B8BD-DC683161B2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11778" y="1773238"/>
            <a:ext cx="3456335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89CF5C7C-601D-46A6-890C-D37F5A624F8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11778" y="2420888"/>
            <a:ext cx="3456335" cy="374496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4194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Basic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773239"/>
            <a:ext cx="7200900" cy="43926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FF74D-9035-40C1-BB6B-711B0646AB57}" type="datetime1">
              <a:rPr lang="fi-FI" smtClean="0"/>
              <a:t>25.1.2026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12224" y="1773237"/>
            <a:ext cx="3455889" cy="439206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294665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1896A-EFAA-4BA9-8C8F-8B9B4593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51A75CA-FD73-4607-9866-B6701E87CABA}" type="datetime1">
              <a:rPr lang="fi-FI" smtClean="0"/>
              <a:t>25.1.2026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58722-24F1-44F1-B64D-27687C5A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D9FC6-0017-47C1-B52A-864E27D9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984950" y="980728"/>
            <a:ext cx="2222099" cy="1440000"/>
            <a:chOff x="3287713" y="333375"/>
            <a:chExt cx="6107112" cy="3957638"/>
          </a:xfrm>
          <a:solidFill>
            <a:schemeClr val="bg1"/>
          </a:solidFill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5707063" y="333375"/>
              <a:ext cx="1254125" cy="2849563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3613150" y="3232150"/>
              <a:ext cx="5405437" cy="485775"/>
            </a:xfrm>
            <a:custGeom>
              <a:avLst/>
              <a:gdLst>
                <a:gd name="T0" fmla="*/ 13472 w 13623"/>
                <a:gd name="T1" fmla="*/ 815 h 1226"/>
                <a:gd name="T2" fmla="*/ 13021 w 13623"/>
                <a:gd name="T3" fmla="*/ 303 h 1226"/>
                <a:gd name="T4" fmla="*/ 12990 w 13623"/>
                <a:gd name="T5" fmla="*/ 261 h 1226"/>
                <a:gd name="T6" fmla="*/ 13616 w 13623"/>
                <a:gd name="T7" fmla="*/ 682 h 1226"/>
                <a:gd name="T8" fmla="*/ 12888 w 13623"/>
                <a:gd name="T9" fmla="*/ 907 h 1226"/>
                <a:gd name="T10" fmla="*/ 230 w 13623"/>
                <a:gd name="T11" fmla="*/ 1058 h 1226"/>
                <a:gd name="T12" fmla="*/ 144 w 13623"/>
                <a:gd name="T13" fmla="*/ 1089 h 1226"/>
                <a:gd name="T14" fmla="*/ 669 w 13623"/>
                <a:gd name="T15" fmla="*/ 372 h 1226"/>
                <a:gd name="T16" fmla="*/ 855 w 13623"/>
                <a:gd name="T17" fmla="*/ 965 h 1226"/>
                <a:gd name="T18" fmla="*/ 436 w 13623"/>
                <a:gd name="T19" fmla="*/ 278 h 1226"/>
                <a:gd name="T20" fmla="*/ 1379 w 13623"/>
                <a:gd name="T21" fmla="*/ 343 h 1226"/>
                <a:gd name="T22" fmla="*/ 1597 w 13623"/>
                <a:gd name="T23" fmla="*/ 974 h 1226"/>
                <a:gd name="T24" fmla="*/ 2685 w 13623"/>
                <a:gd name="T25" fmla="*/ 1006 h 1226"/>
                <a:gd name="T26" fmla="*/ 1853 w 13623"/>
                <a:gd name="T27" fmla="*/ 1011 h 1226"/>
                <a:gd name="T28" fmla="*/ 2183 w 13623"/>
                <a:gd name="T29" fmla="*/ 28 h 1226"/>
                <a:gd name="T30" fmla="*/ 2380 w 13623"/>
                <a:gd name="T31" fmla="*/ 4 h 1226"/>
                <a:gd name="T32" fmla="*/ 2827 w 13623"/>
                <a:gd name="T33" fmla="*/ 935 h 1226"/>
                <a:gd name="T34" fmla="*/ 3124 w 13623"/>
                <a:gd name="T35" fmla="*/ 682 h 1226"/>
                <a:gd name="T36" fmla="*/ 2863 w 13623"/>
                <a:gd name="T37" fmla="*/ 246 h 1226"/>
                <a:gd name="T38" fmla="*/ 3018 w 13623"/>
                <a:gd name="T39" fmla="*/ 255 h 1226"/>
                <a:gd name="T40" fmla="*/ 3180 w 13623"/>
                <a:gd name="T41" fmla="*/ 586 h 1226"/>
                <a:gd name="T42" fmla="*/ 2868 w 13623"/>
                <a:gd name="T43" fmla="*/ 1022 h 1226"/>
                <a:gd name="T44" fmla="*/ 3993 w 13623"/>
                <a:gd name="T45" fmla="*/ 278 h 1226"/>
                <a:gd name="T46" fmla="*/ 3660 w 13623"/>
                <a:gd name="T47" fmla="*/ 1006 h 1226"/>
                <a:gd name="T48" fmla="*/ 3496 w 13623"/>
                <a:gd name="T49" fmla="*/ 229 h 1226"/>
                <a:gd name="T50" fmla="*/ 4541 w 13623"/>
                <a:gd name="T51" fmla="*/ 621 h 1226"/>
                <a:gd name="T52" fmla="*/ 4678 w 13623"/>
                <a:gd name="T53" fmla="*/ 975 h 1226"/>
                <a:gd name="T54" fmla="*/ 5068 w 13623"/>
                <a:gd name="T55" fmla="*/ 229 h 1226"/>
                <a:gd name="T56" fmla="*/ 5532 w 13623"/>
                <a:gd name="T57" fmla="*/ 813 h 1226"/>
                <a:gd name="T58" fmla="*/ 4957 w 13623"/>
                <a:gd name="T59" fmla="*/ 262 h 1226"/>
                <a:gd name="T60" fmla="*/ 6431 w 13623"/>
                <a:gd name="T61" fmla="*/ 1006 h 1226"/>
                <a:gd name="T62" fmla="*/ 5600 w 13623"/>
                <a:gd name="T63" fmla="*/ 1011 h 1226"/>
                <a:gd name="T64" fmla="*/ 5929 w 13623"/>
                <a:gd name="T65" fmla="*/ 28 h 1226"/>
                <a:gd name="T66" fmla="*/ 6126 w 13623"/>
                <a:gd name="T67" fmla="*/ 4 h 1226"/>
                <a:gd name="T68" fmla="*/ 6570 w 13623"/>
                <a:gd name="T69" fmla="*/ 964 h 1226"/>
                <a:gd name="T70" fmla="*/ 7206 w 13623"/>
                <a:gd name="T71" fmla="*/ 297 h 1226"/>
                <a:gd name="T72" fmla="*/ 7132 w 13623"/>
                <a:gd name="T73" fmla="*/ 961 h 1226"/>
                <a:gd name="T74" fmla="*/ 7961 w 13623"/>
                <a:gd name="T75" fmla="*/ 372 h 1226"/>
                <a:gd name="T76" fmla="*/ 8147 w 13623"/>
                <a:gd name="T77" fmla="*/ 965 h 1226"/>
                <a:gd name="T78" fmla="*/ 7728 w 13623"/>
                <a:gd name="T79" fmla="*/ 278 h 1226"/>
                <a:gd name="T80" fmla="*/ 9042 w 13623"/>
                <a:gd name="T81" fmla="*/ 875 h 1226"/>
                <a:gd name="T82" fmla="*/ 8557 w 13623"/>
                <a:gd name="T83" fmla="*/ 277 h 1226"/>
                <a:gd name="T84" fmla="*/ 9387 w 13623"/>
                <a:gd name="T85" fmla="*/ 959 h 1226"/>
                <a:gd name="T86" fmla="*/ 9237 w 13623"/>
                <a:gd name="T87" fmla="*/ 266 h 1226"/>
                <a:gd name="T88" fmla="*/ 9915 w 13623"/>
                <a:gd name="T89" fmla="*/ 211 h 1226"/>
                <a:gd name="T90" fmla="*/ 10274 w 13623"/>
                <a:gd name="T91" fmla="*/ 885 h 1226"/>
                <a:gd name="T92" fmla="*/ 9546 w 13623"/>
                <a:gd name="T93" fmla="*/ 693 h 1226"/>
                <a:gd name="T94" fmla="*/ 10183 w 13623"/>
                <a:gd name="T95" fmla="*/ 887 h 1226"/>
                <a:gd name="T96" fmla="*/ 9823 w 13623"/>
                <a:gd name="T97" fmla="*/ 277 h 1226"/>
                <a:gd name="T98" fmla="*/ 11042 w 13623"/>
                <a:gd name="T99" fmla="*/ 321 h 1226"/>
                <a:gd name="T100" fmla="*/ 10866 w 13623"/>
                <a:gd name="T101" fmla="*/ 582 h 1226"/>
                <a:gd name="T102" fmla="*/ 10647 w 13623"/>
                <a:gd name="T103" fmla="*/ 490 h 1226"/>
                <a:gd name="T104" fmla="*/ 10539 w 13623"/>
                <a:gd name="T105" fmla="*/ 330 h 1226"/>
                <a:gd name="T106" fmla="*/ 11333 w 13623"/>
                <a:gd name="T107" fmla="*/ 854 h 1226"/>
                <a:gd name="T108" fmla="*/ 11222 w 13623"/>
                <a:gd name="T109" fmla="*/ 301 h 1226"/>
                <a:gd name="T110" fmla="*/ 11865 w 13623"/>
                <a:gd name="T111" fmla="*/ 941 h 1226"/>
                <a:gd name="T112" fmla="*/ 11547 w 13623"/>
                <a:gd name="T113" fmla="*/ 560 h 1226"/>
                <a:gd name="T114" fmla="*/ 11936 w 13623"/>
                <a:gd name="T115" fmla="*/ 235 h 1226"/>
                <a:gd name="T116" fmla="*/ 11612 w 13623"/>
                <a:gd name="T117" fmla="*/ 375 h 1226"/>
                <a:gd name="T118" fmla="*/ 12032 w 13623"/>
                <a:gd name="T119" fmla="*/ 808 h 1226"/>
                <a:gd name="T120" fmla="*/ 12733 w 13623"/>
                <a:gd name="T121" fmla="*/ 225 h 1226"/>
                <a:gd name="T122" fmla="*/ 12522 w 13623"/>
                <a:gd name="T123" fmla="*/ 973 h 1226"/>
                <a:gd name="T124" fmla="*/ 12096 w 13623"/>
                <a:gd name="T125" fmla="*/ 40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623" h="1226">
                  <a:moveTo>
                    <a:pt x="12901" y="589"/>
                  </a:moveTo>
                  <a:lnTo>
                    <a:pt x="12902" y="623"/>
                  </a:lnTo>
                  <a:lnTo>
                    <a:pt x="12907" y="658"/>
                  </a:lnTo>
                  <a:lnTo>
                    <a:pt x="12913" y="695"/>
                  </a:lnTo>
                  <a:lnTo>
                    <a:pt x="12922" y="734"/>
                  </a:lnTo>
                  <a:lnTo>
                    <a:pt x="12934" y="771"/>
                  </a:lnTo>
                  <a:lnTo>
                    <a:pt x="12950" y="806"/>
                  </a:lnTo>
                  <a:lnTo>
                    <a:pt x="12968" y="838"/>
                  </a:lnTo>
                  <a:lnTo>
                    <a:pt x="12988" y="867"/>
                  </a:lnTo>
                  <a:lnTo>
                    <a:pt x="13010" y="893"/>
                  </a:lnTo>
                  <a:lnTo>
                    <a:pt x="13035" y="916"/>
                  </a:lnTo>
                  <a:lnTo>
                    <a:pt x="13060" y="934"/>
                  </a:lnTo>
                  <a:lnTo>
                    <a:pt x="13088" y="950"/>
                  </a:lnTo>
                  <a:lnTo>
                    <a:pt x="13118" y="962"/>
                  </a:lnTo>
                  <a:lnTo>
                    <a:pt x="13149" y="970"/>
                  </a:lnTo>
                  <a:lnTo>
                    <a:pt x="13182" y="975"/>
                  </a:lnTo>
                  <a:lnTo>
                    <a:pt x="13218" y="977"/>
                  </a:lnTo>
                  <a:lnTo>
                    <a:pt x="13260" y="975"/>
                  </a:lnTo>
                  <a:lnTo>
                    <a:pt x="13298" y="968"/>
                  </a:lnTo>
                  <a:lnTo>
                    <a:pt x="13335" y="955"/>
                  </a:lnTo>
                  <a:lnTo>
                    <a:pt x="13370" y="938"/>
                  </a:lnTo>
                  <a:lnTo>
                    <a:pt x="13387" y="927"/>
                  </a:lnTo>
                  <a:lnTo>
                    <a:pt x="13401" y="915"/>
                  </a:lnTo>
                  <a:lnTo>
                    <a:pt x="13429" y="887"/>
                  </a:lnTo>
                  <a:lnTo>
                    <a:pt x="13453" y="855"/>
                  </a:lnTo>
                  <a:lnTo>
                    <a:pt x="13472" y="815"/>
                  </a:lnTo>
                  <a:lnTo>
                    <a:pt x="13488" y="773"/>
                  </a:lnTo>
                  <a:lnTo>
                    <a:pt x="13494" y="751"/>
                  </a:lnTo>
                  <a:lnTo>
                    <a:pt x="13498" y="728"/>
                  </a:lnTo>
                  <a:lnTo>
                    <a:pt x="13504" y="681"/>
                  </a:lnTo>
                  <a:lnTo>
                    <a:pt x="13507" y="631"/>
                  </a:lnTo>
                  <a:lnTo>
                    <a:pt x="13504" y="576"/>
                  </a:lnTo>
                  <a:lnTo>
                    <a:pt x="13501" y="549"/>
                  </a:lnTo>
                  <a:lnTo>
                    <a:pt x="13497" y="524"/>
                  </a:lnTo>
                  <a:lnTo>
                    <a:pt x="13484" y="475"/>
                  </a:lnTo>
                  <a:lnTo>
                    <a:pt x="13467" y="428"/>
                  </a:lnTo>
                  <a:lnTo>
                    <a:pt x="13444" y="386"/>
                  </a:lnTo>
                  <a:lnTo>
                    <a:pt x="13432" y="368"/>
                  </a:lnTo>
                  <a:lnTo>
                    <a:pt x="13418" y="350"/>
                  </a:lnTo>
                  <a:lnTo>
                    <a:pt x="13388" y="321"/>
                  </a:lnTo>
                  <a:lnTo>
                    <a:pt x="13353" y="297"/>
                  </a:lnTo>
                  <a:lnTo>
                    <a:pt x="13316" y="279"/>
                  </a:lnTo>
                  <a:lnTo>
                    <a:pt x="13276" y="266"/>
                  </a:lnTo>
                  <a:lnTo>
                    <a:pt x="13255" y="262"/>
                  </a:lnTo>
                  <a:lnTo>
                    <a:pt x="13234" y="259"/>
                  </a:lnTo>
                  <a:lnTo>
                    <a:pt x="13190" y="256"/>
                  </a:lnTo>
                  <a:lnTo>
                    <a:pt x="13158" y="258"/>
                  </a:lnTo>
                  <a:lnTo>
                    <a:pt x="13126" y="261"/>
                  </a:lnTo>
                  <a:lnTo>
                    <a:pt x="13098" y="268"/>
                  </a:lnTo>
                  <a:lnTo>
                    <a:pt x="13070" y="277"/>
                  </a:lnTo>
                  <a:lnTo>
                    <a:pt x="13045" y="289"/>
                  </a:lnTo>
                  <a:lnTo>
                    <a:pt x="13021" y="303"/>
                  </a:lnTo>
                  <a:lnTo>
                    <a:pt x="12998" y="321"/>
                  </a:lnTo>
                  <a:lnTo>
                    <a:pt x="12979" y="340"/>
                  </a:lnTo>
                  <a:lnTo>
                    <a:pt x="12960" y="363"/>
                  </a:lnTo>
                  <a:lnTo>
                    <a:pt x="12944" y="387"/>
                  </a:lnTo>
                  <a:lnTo>
                    <a:pt x="12931" y="415"/>
                  </a:lnTo>
                  <a:lnTo>
                    <a:pt x="12920" y="445"/>
                  </a:lnTo>
                  <a:lnTo>
                    <a:pt x="12912" y="477"/>
                  </a:lnTo>
                  <a:lnTo>
                    <a:pt x="12906" y="512"/>
                  </a:lnTo>
                  <a:lnTo>
                    <a:pt x="12902" y="549"/>
                  </a:lnTo>
                  <a:lnTo>
                    <a:pt x="12901" y="589"/>
                  </a:lnTo>
                  <a:close/>
                  <a:moveTo>
                    <a:pt x="12786" y="626"/>
                  </a:moveTo>
                  <a:lnTo>
                    <a:pt x="12787" y="585"/>
                  </a:lnTo>
                  <a:lnTo>
                    <a:pt x="12792" y="546"/>
                  </a:lnTo>
                  <a:lnTo>
                    <a:pt x="12799" y="507"/>
                  </a:lnTo>
                  <a:lnTo>
                    <a:pt x="12810" y="470"/>
                  </a:lnTo>
                  <a:lnTo>
                    <a:pt x="12816" y="453"/>
                  </a:lnTo>
                  <a:lnTo>
                    <a:pt x="12824" y="435"/>
                  </a:lnTo>
                  <a:lnTo>
                    <a:pt x="12832" y="418"/>
                  </a:lnTo>
                  <a:lnTo>
                    <a:pt x="12842" y="402"/>
                  </a:lnTo>
                  <a:lnTo>
                    <a:pt x="12864" y="369"/>
                  </a:lnTo>
                  <a:lnTo>
                    <a:pt x="12890" y="337"/>
                  </a:lnTo>
                  <a:lnTo>
                    <a:pt x="12906" y="322"/>
                  </a:lnTo>
                  <a:lnTo>
                    <a:pt x="12921" y="308"/>
                  </a:lnTo>
                  <a:lnTo>
                    <a:pt x="12937" y="296"/>
                  </a:lnTo>
                  <a:lnTo>
                    <a:pt x="12954" y="283"/>
                  </a:lnTo>
                  <a:lnTo>
                    <a:pt x="12990" y="261"/>
                  </a:lnTo>
                  <a:lnTo>
                    <a:pt x="13009" y="252"/>
                  </a:lnTo>
                  <a:lnTo>
                    <a:pt x="13029" y="243"/>
                  </a:lnTo>
                  <a:lnTo>
                    <a:pt x="13050" y="235"/>
                  </a:lnTo>
                  <a:lnTo>
                    <a:pt x="13070" y="228"/>
                  </a:lnTo>
                  <a:lnTo>
                    <a:pt x="13114" y="218"/>
                  </a:lnTo>
                  <a:lnTo>
                    <a:pt x="13161" y="211"/>
                  </a:lnTo>
                  <a:lnTo>
                    <a:pt x="13212" y="210"/>
                  </a:lnTo>
                  <a:lnTo>
                    <a:pt x="13257" y="211"/>
                  </a:lnTo>
                  <a:lnTo>
                    <a:pt x="13300" y="216"/>
                  </a:lnTo>
                  <a:lnTo>
                    <a:pt x="13342" y="224"/>
                  </a:lnTo>
                  <a:lnTo>
                    <a:pt x="13381" y="235"/>
                  </a:lnTo>
                  <a:lnTo>
                    <a:pt x="13417" y="249"/>
                  </a:lnTo>
                  <a:lnTo>
                    <a:pt x="13435" y="258"/>
                  </a:lnTo>
                  <a:lnTo>
                    <a:pt x="13452" y="267"/>
                  </a:lnTo>
                  <a:lnTo>
                    <a:pt x="13483" y="288"/>
                  </a:lnTo>
                  <a:lnTo>
                    <a:pt x="13512" y="312"/>
                  </a:lnTo>
                  <a:lnTo>
                    <a:pt x="13538" y="339"/>
                  </a:lnTo>
                  <a:lnTo>
                    <a:pt x="13561" y="368"/>
                  </a:lnTo>
                  <a:lnTo>
                    <a:pt x="13580" y="399"/>
                  </a:lnTo>
                  <a:lnTo>
                    <a:pt x="13596" y="433"/>
                  </a:lnTo>
                  <a:lnTo>
                    <a:pt x="13608" y="470"/>
                  </a:lnTo>
                  <a:lnTo>
                    <a:pt x="13616" y="508"/>
                  </a:lnTo>
                  <a:lnTo>
                    <a:pt x="13622" y="549"/>
                  </a:lnTo>
                  <a:lnTo>
                    <a:pt x="13623" y="592"/>
                  </a:lnTo>
                  <a:lnTo>
                    <a:pt x="13620" y="653"/>
                  </a:lnTo>
                  <a:lnTo>
                    <a:pt x="13616" y="682"/>
                  </a:lnTo>
                  <a:lnTo>
                    <a:pt x="13610" y="711"/>
                  </a:lnTo>
                  <a:lnTo>
                    <a:pt x="13593" y="765"/>
                  </a:lnTo>
                  <a:lnTo>
                    <a:pt x="13581" y="791"/>
                  </a:lnTo>
                  <a:lnTo>
                    <a:pt x="13569" y="817"/>
                  </a:lnTo>
                  <a:lnTo>
                    <a:pt x="13538" y="863"/>
                  </a:lnTo>
                  <a:lnTo>
                    <a:pt x="13521" y="885"/>
                  </a:lnTo>
                  <a:lnTo>
                    <a:pt x="13502" y="905"/>
                  </a:lnTo>
                  <a:lnTo>
                    <a:pt x="13482" y="923"/>
                  </a:lnTo>
                  <a:lnTo>
                    <a:pt x="13460" y="941"/>
                  </a:lnTo>
                  <a:lnTo>
                    <a:pt x="13436" y="957"/>
                  </a:lnTo>
                  <a:lnTo>
                    <a:pt x="13412" y="971"/>
                  </a:lnTo>
                  <a:lnTo>
                    <a:pt x="13386" y="985"/>
                  </a:lnTo>
                  <a:lnTo>
                    <a:pt x="13359" y="995"/>
                  </a:lnTo>
                  <a:lnTo>
                    <a:pt x="13332" y="1005"/>
                  </a:lnTo>
                  <a:lnTo>
                    <a:pt x="13304" y="1013"/>
                  </a:lnTo>
                  <a:lnTo>
                    <a:pt x="13274" y="1019"/>
                  </a:lnTo>
                  <a:lnTo>
                    <a:pt x="13244" y="1023"/>
                  </a:lnTo>
                  <a:lnTo>
                    <a:pt x="13183" y="1027"/>
                  </a:lnTo>
                  <a:lnTo>
                    <a:pt x="13138" y="1025"/>
                  </a:lnTo>
                  <a:lnTo>
                    <a:pt x="13096" y="1019"/>
                  </a:lnTo>
                  <a:lnTo>
                    <a:pt x="13056" y="1010"/>
                  </a:lnTo>
                  <a:lnTo>
                    <a:pt x="13016" y="997"/>
                  </a:lnTo>
                  <a:lnTo>
                    <a:pt x="12980" y="980"/>
                  </a:lnTo>
                  <a:lnTo>
                    <a:pt x="12946" y="959"/>
                  </a:lnTo>
                  <a:lnTo>
                    <a:pt x="12915" y="935"/>
                  </a:lnTo>
                  <a:lnTo>
                    <a:pt x="12888" y="907"/>
                  </a:lnTo>
                  <a:lnTo>
                    <a:pt x="12862" y="875"/>
                  </a:lnTo>
                  <a:lnTo>
                    <a:pt x="12841" y="843"/>
                  </a:lnTo>
                  <a:lnTo>
                    <a:pt x="12824" y="807"/>
                  </a:lnTo>
                  <a:lnTo>
                    <a:pt x="12810" y="769"/>
                  </a:lnTo>
                  <a:lnTo>
                    <a:pt x="12799" y="730"/>
                  </a:lnTo>
                  <a:lnTo>
                    <a:pt x="12792" y="693"/>
                  </a:lnTo>
                  <a:lnTo>
                    <a:pt x="12787" y="658"/>
                  </a:lnTo>
                  <a:lnTo>
                    <a:pt x="12786" y="626"/>
                  </a:lnTo>
                  <a:close/>
                  <a:moveTo>
                    <a:pt x="365" y="229"/>
                  </a:moveTo>
                  <a:lnTo>
                    <a:pt x="365" y="256"/>
                  </a:lnTo>
                  <a:lnTo>
                    <a:pt x="327" y="261"/>
                  </a:lnTo>
                  <a:lnTo>
                    <a:pt x="302" y="264"/>
                  </a:lnTo>
                  <a:lnTo>
                    <a:pt x="292" y="265"/>
                  </a:lnTo>
                  <a:lnTo>
                    <a:pt x="284" y="267"/>
                  </a:lnTo>
                  <a:lnTo>
                    <a:pt x="272" y="272"/>
                  </a:lnTo>
                  <a:lnTo>
                    <a:pt x="263" y="282"/>
                  </a:lnTo>
                  <a:lnTo>
                    <a:pt x="258" y="301"/>
                  </a:lnTo>
                  <a:lnTo>
                    <a:pt x="257" y="327"/>
                  </a:lnTo>
                  <a:lnTo>
                    <a:pt x="256" y="362"/>
                  </a:lnTo>
                  <a:lnTo>
                    <a:pt x="255" y="490"/>
                  </a:lnTo>
                  <a:lnTo>
                    <a:pt x="255" y="887"/>
                  </a:lnTo>
                  <a:lnTo>
                    <a:pt x="254" y="928"/>
                  </a:lnTo>
                  <a:lnTo>
                    <a:pt x="251" y="967"/>
                  </a:lnTo>
                  <a:lnTo>
                    <a:pt x="246" y="1000"/>
                  </a:lnTo>
                  <a:lnTo>
                    <a:pt x="239" y="1030"/>
                  </a:lnTo>
                  <a:lnTo>
                    <a:pt x="230" y="1058"/>
                  </a:lnTo>
                  <a:lnTo>
                    <a:pt x="218" y="1083"/>
                  </a:lnTo>
                  <a:lnTo>
                    <a:pt x="203" y="1108"/>
                  </a:lnTo>
                  <a:lnTo>
                    <a:pt x="185" y="1133"/>
                  </a:lnTo>
                  <a:lnTo>
                    <a:pt x="166" y="1155"/>
                  </a:lnTo>
                  <a:lnTo>
                    <a:pt x="146" y="1174"/>
                  </a:lnTo>
                  <a:lnTo>
                    <a:pt x="125" y="1190"/>
                  </a:lnTo>
                  <a:lnTo>
                    <a:pt x="105" y="1203"/>
                  </a:lnTo>
                  <a:lnTo>
                    <a:pt x="84" y="1214"/>
                  </a:lnTo>
                  <a:lnTo>
                    <a:pt x="64" y="1221"/>
                  </a:lnTo>
                  <a:lnTo>
                    <a:pt x="44" y="1225"/>
                  </a:lnTo>
                  <a:lnTo>
                    <a:pt x="23" y="1226"/>
                  </a:lnTo>
                  <a:lnTo>
                    <a:pt x="0" y="1223"/>
                  </a:lnTo>
                  <a:lnTo>
                    <a:pt x="2" y="1179"/>
                  </a:lnTo>
                  <a:lnTo>
                    <a:pt x="0" y="1138"/>
                  </a:lnTo>
                  <a:lnTo>
                    <a:pt x="11" y="1131"/>
                  </a:lnTo>
                  <a:lnTo>
                    <a:pt x="26" y="1141"/>
                  </a:lnTo>
                  <a:lnTo>
                    <a:pt x="40" y="1147"/>
                  </a:lnTo>
                  <a:lnTo>
                    <a:pt x="54" y="1150"/>
                  </a:lnTo>
                  <a:lnTo>
                    <a:pt x="70" y="1153"/>
                  </a:lnTo>
                  <a:lnTo>
                    <a:pt x="95" y="1149"/>
                  </a:lnTo>
                  <a:lnTo>
                    <a:pt x="114" y="1142"/>
                  </a:lnTo>
                  <a:lnTo>
                    <a:pt x="123" y="1136"/>
                  </a:lnTo>
                  <a:lnTo>
                    <a:pt x="129" y="1130"/>
                  </a:lnTo>
                  <a:lnTo>
                    <a:pt x="140" y="1114"/>
                  </a:lnTo>
                  <a:lnTo>
                    <a:pt x="142" y="1103"/>
                  </a:lnTo>
                  <a:lnTo>
                    <a:pt x="144" y="1089"/>
                  </a:lnTo>
                  <a:lnTo>
                    <a:pt x="148" y="1051"/>
                  </a:lnTo>
                  <a:lnTo>
                    <a:pt x="149" y="970"/>
                  </a:lnTo>
                  <a:lnTo>
                    <a:pt x="149" y="490"/>
                  </a:lnTo>
                  <a:lnTo>
                    <a:pt x="148" y="382"/>
                  </a:lnTo>
                  <a:lnTo>
                    <a:pt x="148" y="330"/>
                  </a:lnTo>
                  <a:lnTo>
                    <a:pt x="146" y="301"/>
                  </a:lnTo>
                  <a:lnTo>
                    <a:pt x="142" y="285"/>
                  </a:lnTo>
                  <a:lnTo>
                    <a:pt x="137" y="277"/>
                  </a:lnTo>
                  <a:lnTo>
                    <a:pt x="130" y="271"/>
                  </a:lnTo>
                  <a:lnTo>
                    <a:pt x="117" y="266"/>
                  </a:lnTo>
                  <a:lnTo>
                    <a:pt x="92" y="262"/>
                  </a:lnTo>
                  <a:lnTo>
                    <a:pt x="44" y="260"/>
                  </a:lnTo>
                  <a:lnTo>
                    <a:pt x="40" y="229"/>
                  </a:lnTo>
                  <a:lnTo>
                    <a:pt x="202" y="229"/>
                  </a:lnTo>
                  <a:lnTo>
                    <a:pt x="362" y="225"/>
                  </a:lnTo>
                  <a:lnTo>
                    <a:pt x="365" y="229"/>
                  </a:lnTo>
                  <a:close/>
                  <a:moveTo>
                    <a:pt x="399" y="277"/>
                  </a:moveTo>
                  <a:lnTo>
                    <a:pt x="394" y="272"/>
                  </a:lnTo>
                  <a:lnTo>
                    <a:pt x="394" y="248"/>
                  </a:lnTo>
                  <a:lnTo>
                    <a:pt x="399" y="243"/>
                  </a:lnTo>
                  <a:lnTo>
                    <a:pt x="556" y="218"/>
                  </a:lnTo>
                  <a:lnTo>
                    <a:pt x="573" y="231"/>
                  </a:lnTo>
                  <a:lnTo>
                    <a:pt x="588" y="247"/>
                  </a:lnTo>
                  <a:lnTo>
                    <a:pt x="608" y="272"/>
                  </a:lnTo>
                  <a:lnTo>
                    <a:pt x="634" y="313"/>
                  </a:lnTo>
                  <a:lnTo>
                    <a:pt x="669" y="372"/>
                  </a:lnTo>
                  <a:lnTo>
                    <a:pt x="712" y="448"/>
                  </a:lnTo>
                  <a:lnTo>
                    <a:pt x="759" y="535"/>
                  </a:lnTo>
                  <a:lnTo>
                    <a:pt x="803" y="621"/>
                  </a:lnTo>
                  <a:lnTo>
                    <a:pt x="860" y="532"/>
                  </a:lnTo>
                  <a:lnTo>
                    <a:pt x="923" y="426"/>
                  </a:lnTo>
                  <a:lnTo>
                    <a:pt x="1041" y="225"/>
                  </a:lnTo>
                  <a:lnTo>
                    <a:pt x="1083" y="228"/>
                  </a:lnTo>
                  <a:lnTo>
                    <a:pt x="1121" y="225"/>
                  </a:lnTo>
                  <a:lnTo>
                    <a:pt x="1126" y="240"/>
                  </a:lnTo>
                  <a:lnTo>
                    <a:pt x="1110" y="258"/>
                  </a:lnTo>
                  <a:lnTo>
                    <a:pt x="1090" y="283"/>
                  </a:lnTo>
                  <a:lnTo>
                    <a:pt x="1040" y="350"/>
                  </a:lnTo>
                  <a:lnTo>
                    <a:pt x="989" y="421"/>
                  </a:lnTo>
                  <a:lnTo>
                    <a:pt x="953" y="475"/>
                  </a:lnTo>
                  <a:lnTo>
                    <a:pt x="884" y="589"/>
                  </a:lnTo>
                  <a:lnTo>
                    <a:pt x="851" y="643"/>
                  </a:lnTo>
                  <a:lnTo>
                    <a:pt x="838" y="670"/>
                  </a:lnTo>
                  <a:lnTo>
                    <a:pt x="836" y="686"/>
                  </a:lnTo>
                  <a:lnTo>
                    <a:pt x="834" y="704"/>
                  </a:lnTo>
                  <a:lnTo>
                    <a:pt x="834" y="784"/>
                  </a:lnTo>
                  <a:lnTo>
                    <a:pt x="834" y="868"/>
                  </a:lnTo>
                  <a:lnTo>
                    <a:pt x="836" y="909"/>
                  </a:lnTo>
                  <a:lnTo>
                    <a:pt x="838" y="935"/>
                  </a:lnTo>
                  <a:lnTo>
                    <a:pt x="842" y="951"/>
                  </a:lnTo>
                  <a:lnTo>
                    <a:pt x="846" y="959"/>
                  </a:lnTo>
                  <a:lnTo>
                    <a:pt x="855" y="965"/>
                  </a:lnTo>
                  <a:lnTo>
                    <a:pt x="867" y="969"/>
                  </a:lnTo>
                  <a:lnTo>
                    <a:pt x="892" y="973"/>
                  </a:lnTo>
                  <a:lnTo>
                    <a:pt x="940" y="975"/>
                  </a:lnTo>
                  <a:lnTo>
                    <a:pt x="945" y="1006"/>
                  </a:lnTo>
                  <a:lnTo>
                    <a:pt x="843" y="1007"/>
                  </a:lnTo>
                  <a:lnTo>
                    <a:pt x="782" y="1006"/>
                  </a:lnTo>
                  <a:lnTo>
                    <a:pt x="623" y="1011"/>
                  </a:lnTo>
                  <a:lnTo>
                    <a:pt x="618" y="979"/>
                  </a:lnTo>
                  <a:lnTo>
                    <a:pt x="692" y="970"/>
                  </a:lnTo>
                  <a:lnTo>
                    <a:pt x="706" y="967"/>
                  </a:lnTo>
                  <a:lnTo>
                    <a:pt x="714" y="962"/>
                  </a:lnTo>
                  <a:lnTo>
                    <a:pt x="719" y="953"/>
                  </a:lnTo>
                  <a:lnTo>
                    <a:pt x="724" y="941"/>
                  </a:lnTo>
                  <a:lnTo>
                    <a:pt x="726" y="917"/>
                  </a:lnTo>
                  <a:lnTo>
                    <a:pt x="728" y="879"/>
                  </a:lnTo>
                  <a:lnTo>
                    <a:pt x="729" y="784"/>
                  </a:lnTo>
                  <a:lnTo>
                    <a:pt x="729" y="679"/>
                  </a:lnTo>
                  <a:lnTo>
                    <a:pt x="702" y="628"/>
                  </a:lnTo>
                  <a:lnTo>
                    <a:pt x="647" y="536"/>
                  </a:lnTo>
                  <a:lnTo>
                    <a:pt x="598" y="457"/>
                  </a:lnTo>
                  <a:lnTo>
                    <a:pt x="540" y="369"/>
                  </a:lnTo>
                  <a:lnTo>
                    <a:pt x="509" y="327"/>
                  </a:lnTo>
                  <a:lnTo>
                    <a:pt x="485" y="301"/>
                  </a:lnTo>
                  <a:lnTo>
                    <a:pt x="468" y="286"/>
                  </a:lnTo>
                  <a:lnTo>
                    <a:pt x="455" y="280"/>
                  </a:lnTo>
                  <a:lnTo>
                    <a:pt x="436" y="278"/>
                  </a:lnTo>
                  <a:lnTo>
                    <a:pt x="399" y="277"/>
                  </a:lnTo>
                  <a:close/>
                  <a:moveTo>
                    <a:pt x="1528" y="1017"/>
                  </a:moveTo>
                  <a:lnTo>
                    <a:pt x="1458" y="831"/>
                  </a:lnTo>
                  <a:lnTo>
                    <a:pt x="1270" y="366"/>
                  </a:lnTo>
                  <a:lnTo>
                    <a:pt x="1243" y="303"/>
                  </a:lnTo>
                  <a:lnTo>
                    <a:pt x="1230" y="274"/>
                  </a:lnTo>
                  <a:lnTo>
                    <a:pt x="1222" y="270"/>
                  </a:lnTo>
                  <a:lnTo>
                    <a:pt x="1209" y="266"/>
                  </a:lnTo>
                  <a:lnTo>
                    <a:pt x="1189" y="262"/>
                  </a:lnTo>
                  <a:lnTo>
                    <a:pt x="1163" y="260"/>
                  </a:lnTo>
                  <a:lnTo>
                    <a:pt x="1158" y="255"/>
                  </a:lnTo>
                  <a:lnTo>
                    <a:pt x="1158" y="230"/>
                  </a:lnTo>
                  <a:lnTo>
                    <a:pt x="1163" y="225"/>
                  </a:lnTo>
                  <a:lnTo>
                    <a:pt x="1241" y="228"/>
                  </a:lnTo>
                  <a:lnTo>
                    <a:pt x="1307" y="229"/>
                  </a:lnTo>
                  <a:lnTo>
                    <a:pt x="1372" y="228"/>
                  </a:lnTo>
                  <a:lnTo>
                    <a:pt x="1453" y="225"/>
                  </a:lnTo>
                  <a:lnTo>
                    <a:pt x="1458" y="260"/>
                  </a:lnTo>
                  <a:lnTo>
                    <a:pt x="1401" y="265"/>
                  </a:lnTo>
                  <a:lnTo>
                    <a:pt x="1374" y="268"/>
                  </a:lnTo>
                  <a:lnTo>
                    <a:pt x="1368" y="271"/>
                  </a:lnTo>
                  <a:lnTo>
                    <a:pt x="1365" y="274"/>
                  </a:lnTo>
                  <a:lnTo>
                    <a:pt x="1362" y="279"/>
                  </a:lnTo>
                  <a:lnTo>
                    <a:pt x="1361" y="284"/>
                  </a:lnTo>
                  <a:lnTo>
                    <a:pt x="1366" y="302"/>
                  </a:lnTo>
                  <a:lnTo>
                    <a:pt x="1379" y="343"/>
                  </a:lnTo>
                  <a:lnTo>
                    <a:pt x="1410" y="432"/>
                  </a:lnTo>
                  <a:lnTo>
                    <a:pt x="1583" y="868"/>
                  </a:lnTo>
                  <a:lnTo>
                    <a:pt x="1728" y="506"/>
                  </a:lnTo>
                  <a:lnTo>
                    <a:pt x="1771" y="386"/>
                  </a:lnTo>
                  <a:lnTo>
                    <a:pt x="1793" y="320"/>
                  </a:lnTo>
                  <a:lnTo>
                    <a:pt x="1800" y="288"/>
                  </a:lnTo>
                  <a:lnTo>
                    <a:pt x="1799" y="282"/>
                  </a:lnTo>
                  <a:lnTo>
                    <a:pt x="1797" y="276"/>
                  </a:lnTo>
                  <a:lnTo>
                    <a:pt x="1787" y="270"/>
                  </a:lnTo>
                  <a:lnTo>
                    <a:pt x="1759" y="265"/>
                  </a:lnTo>
                  <a:lnTo>
                    <a:pt x="1705" y="260"/>
                  </a:lnTo>
                  <a:lnTo>
                    <a:pt x="1701" y="255"/>
                  </a:lnTo>
                  <a:lnTo>
                    <a:pt x="1701" y="229"/>
                  </a:lnTo>
                  <a:lnTo>
                    <a:pt x="1705" y="225"/>
                  </a:lnTo>
                  <a:lnTo>
                    <a:pt x="1829" y="229"/>
                  </a:lnTo>
                  <a:lnTo>
                    <a:pt x="1941" y="225"/>
                  </a:lnTo>
                  <a:lnTo>
                    <a:pt x="1945" y="255"/>
                  </a:lnTo>
                  <a:lnTo>
                    <a:pt x="1909" y="262"/>
                  </a:lnTo>
                  <a:lnTo>
                    <a:pt x="1899" y="264"/>
                  </a:lnTo>
                  <a:lnTo>
                    <a:pt x="1893" y="266"/>
                  </a:lnTo>
                  <a:lnTo>
                    <a:pt x="1884" y="273"/>
                  </a:lnTo>
                  <a:lnTo>
                    <a:pt x="1878" y="284"/>
                  </a:lnTo>
                  <a:lnTo>
                    <a:pt x="1839" y="370"/>
                  </a:lnTo>
                  <a:lnTo>
                    <a:pt x="1666" y="796"/>
                  </a:lnTo>
                  <a:lnTo>
                    <a:pt x="1617" y="922"/>
                  </a:lnTo>
                  <a:lnTo>
                    <a:pt x="1597" y="974"/>
                  </a:lnTo>
                  <a:lnTo>
                    <a:pt x="1583" y="1017"/>
                  </a:lnTo>
                  <a:lnTo>
                    <a:pt x="1528" y="1017"/>
                  </a:lnTo>
                  <a:close/>
                  <a:moveTo>
                    <a:pt x="1853" y="1011"/>
                  </a:moveTo>
                  <a:lnTo>
                    <a:pt x="1848" y="1006"/>
                  </a:lnTo>
                  <a:lnTo>
                    <a:pt x="1848" y="977"/>
                  </a:lnTo>
                  <a:lnTo>
                    <a:pt x="1853" y="974"/>
                  </a:lnTo>
                  <a:lnTo>
                    <a:pt x="1887" y="971"/>
                  </a:lnTo>
                  <a:lnTo>
                    <a:pt x="1906" y="969"/>
                  </a:lnTo>
                  <a:lnTo>
                    <a:pt x="1917" y="964"/>
                  </a:lnTo>
                  <a:lnTo>
                    <a:pt x="1926" y="955"/>
                  </a:lnTo>
                  <a:lnTo>
                    <a:pt x="1939" y="932"/>
                  </a:lnTo>
                  <a:lnTo>
                    <a:pt x="1963" y="884"/>
                  </a:lnTo>
                  <a:lnTo>
                    <a:pt x="2021" y="758"/>
                  </a:lnTo>
                  <a:lnTo>
                    <a:pt x="2171" y="417"/>
                  </a:lnTo>
                  <a:lnTo>
                    <a:pt x="2256" y="217"/>
                  </a:lnTo>
                  <a:lnTo>
                    <a:pt x="2292" y="217"/>
                  </a:lnTo>
                  <a:lnTo>
                    <a:pt x="2529" y="772"/>
                  </a:lnTo>
                  <a:lnTo>
                    <a:pt x="2560" y="847"/>
                  </a:lnTo>
                  <a:lnTo>
                    <a:pt x="2592" y="915"/>
                  </a:lnTo>
                  <a:lnTo>
                    <a:pt x="2607" y="945"/>
                  </a:lnTo>
                  <a:lnTo>
                    <a:pt x="2616" y="959"/>
                  </a:lnTo>
                  <a:lnTo>
                    <a:pt x="2625" y="964"/>
                  </a:lnTo>
                  <a:lnTo>
                    <a:pt x="2634" y="969"/>
                  </a:lnTo>
                  <a:lnTo>
                    <a:pt x="2651" y="971"/>
                  </a:lnTo>
                  <a:lnTo>
                    <a:pt x="2680" y="974"/>
                  </a:lnTo>
                  <a:lnTo>
                    <a:pt x="2685" y="1006"/>
                  </a:lnTo>
                  <a:lnTo>
                    <a:pt x="2574" y="1006"/>
                  </a:lnTo>
                  <a:lnTo>
                    <a:pt x="2391" y="1011"/>
                  </a:lnTo>
                  <a:lnTo>
                    <a:pt x="2386" y="977"/>
                  </a:lnTo>
                  <a:lnTo>
                    <a:pt x="2467" y="968"/>
                  </a:lnTo>
                  <a:lnTo>
                    <a:pt x="2475" y="965"/>
                  </a:lnTo>
                  <a:lnTo>
                    <a:pt x="2479" y="961"/>
                  </a:lnTo>
                  <a:lnTo>
                    <a:pt x="2482" y="956"/>
                  </a:lnTo>
                  <a:lnTo>
                    <a:pt x="2483" y="949"/>
                  </a:lnTo>
                  <a:lnTo>
                    <a:pt x="2482" y="935"/>
                  </a:lnTo>
                  <a:lnTo>
                    <a:pt x="2476" y="917"/>
                  </a:lnTo>
                  <a:lnTo>
                    <a:pt x="2407" y="748"/>
                  </a:lnTo>
                  <a:lnTo>
                    <a:pt x="2087" y="748"/>
                  </a:lnTo>
                  <a:lnTo>
                    <a:pt x="2027" y="890"/>
                  </a:lnTo>
                  <a:lnTo>
                    <a:pt x="2015" y="923"/>
                  </a:lnTo>
                  <a:lnTo>
                    <a:pt x="2010" y="946"/>
                  </a:lnTo>
                  <a:lnTo>
                    <a:pt x="2011" y="952"/>
                  </a:lnTo>
                  <a:lnTo>
                    <a:pt x="2014" y="958"/>
                  </a:lnTo>
                  <a:lnTo>
                    <a:pt x="2026" y="967"/>
                  </a:lnTo>
                  <a:lnTo>
                    <a:pt x="2035" y="969"/>
                  </a:lnTo>
                  <a:lnTo>
                    <a:pt x="2052" y="971"/>
                  </a:lnTo>
                  <a:lnTo>
                    <a:pt x="2100" y="974"/>
                  </a:lnTo>
                  <a:lnTo>
                    <a:pt x="2106" y="977"/>
                  </a:lnTo>
                  <a:lnTo>
                    <a:pt x="2106" y="1006"/>
                  </a:lnTo>
                  <a:lnTo>
                    <a:pt x="1977" y="1006"/>
                  </a:lnTo>
                  <a:lnTo>
                    <a:pt x="1915" y="1007"/>
                  </a:lnTo>
                  <a:lnTo>
                    <a:pt x="1853" y="1011"/>
                  </a:lnTo>
                  <a:close/>
                  <a:moveTo>
                    <a:pt x="2106" y="700"/>
                  </a:moveTo>
                  <a:lnTo>
                    <a:pt x="2386" y="700"/>
                  </a:lnTo>
                  <a:lnTo>
                    <a:pt x="2247" y="367"/>
                  </a:lnTo>
                  <a:lnTo>
                    <a:pt x="2106" y="700"/>
                  </a:lnTo>
                  <a:close/>
                  <a:moveTo>
                    <a:pt x="2130" y="124"/>
                  </a:moveTo>
                  <a:lnTo>
                    <a:pt x="2118" y="123"/>
                  </a:lnTo>
                  <a:lnTo>
                    <a:pt x="2106" y="120"/>
                  </a:lnTo>
                  <a:lnTo>
                    <a:pt x="2095" y="115"/>
                  </a:lnTo>
                  <a:lnTo>
                    <a:pt x="2086" y="106"/>
                  </a:lnTo>
                  <a:lnTo>
                    <a:pt x="2079" y="97"/>
                  </a:lnTo>
                  <a:lnTo>
                    <a:pt x="2073" y="87"/>
                  </a:lnTo>
                  <a:lnTo>
                    <a:pt x="2069" y="75"/>
                  </a:lnTo>
                  <a:lnTo>
                    <a:pt x="2068" y="63"/>
                  </a:lnTo>
                  <a:lnTo>
                    <a:pt x="2069" y="50"/>
                  </a:lnTo>
                  <a:lnTo>
                    <a:pt x="2073" y="38"/>
                  </a:lnTo>
                  <a:lnTo>
                    <a:pt x="2079" y="28"/>
                  </a:lnTo>
                  <a:lnTo>
                    <a:pt x="2086" y="19"/>
                  </a:lnTo>
                  <a:lnTo>
                    <a:pt x="2095" y="10"/>
                  </a:lnTo>
                  <a:lnTo>
                    <a:pt x="2106" y="4"/>
                  </a:lnTo>
                  <a:lnTo>
                    <a:pt x="2118" y="1"/>
                  </a:lnTo>
                  <a:lnTo>
                    <a:pt x="2130" y="0"/>
                  </a:lnTo>
                  <a:lnTo>
                    <a:pt x="2143" y="1"/>
                  </a:lnTo>
                  <a:lnTo>
                    <a:pt x="2154" y="4"/>
                  </a:lnTo>
                  <a:lnTo>
                    <a:pt x="2165" y="10"/>
                  </a:lnTo>
                  <a:lnTo>
                    <a:pt x="2175" y="19"/>
                  </a:lnTo>
                  <a:lnTo>
                    <a:pt x="2183" y="28"/>
                  </a:lnTo>
                  <a:lnTo>
                    <a:pt x="2188" y="38"/>
                  </a:lnTo>
                  <a:lnTo>
                    <a:pt x="2191" y="50"/>
                  </a:lnTo>
                  <a:lnTo>
                    <a:pt x="2193" y="63"/>
                  </a:lnTo>
                  <a:lnTo>
                    <a:pt x="2191" y="75"/>
                  </a:lnTo>
                  <a:lnTo>
                    <a:pt x="2188" y="87"/>
                  </a:lnTo>
                  <a:lnTo>
                    <a:pt x="2183" y="97"/>
                  </a:lnTo>
                  <a:lnTo>
                    <a:pt x="2175" y="106"/>
                  </a:lnTo>
                  <a:lnTo>
                    <a:pt x="2165" y="115"/>
                  </a:lnTo>
                  <a:lnTo>
                    <a:pt x="2154" y="120"/>
                  </a:lnTo>
                  <a:lnTo>
                    <a:pt x="2143" y="123"/>
                  </a:lnTo>
                  <a:lnTo>
                    <a:pt x="2130" y="124"/>
                  </a:lnTo>
                  <a:close/>
                  <a:moveTo>
                    <a:pt x="2404" y="124"/>
                  </a:moveTo>
                  <a:lnTo>
                    <a:pt x="2391" y="123"/>
                  </a:lnTo>
                  <a:lnTo>
                    <a:pt x="2380" y="120"/>
                  </a:lnTo>
                  <a:lnTo>
                    <a:pt x="2369" y="115"/>
                  </a:lnTo>
                  <a:lnTo>
                    <a:pt x="2359" y="106"/>
                  </a:lnTo>
                  <a:lnTo>
                    <a:pt x="2351" y="97"/>
                  </a:lnTo>
                  <a:lnTo>
                    <a:pt x="2345" y="87"/>
                  </a:lnTo>
                  <a:lnTo>
                    <a:pt x="2343" y="75"/>
                  </a:lnTo>
                  <a:lnTo>
                    <a:pt x="2341" y="63"/>
                  </a:lnTo>
                  <a:lnTo>
                    <a:pt x="2343" y="50"/>
                  </a:lnTo>
                  <a:lnTo>
                    <a:pt x="2345" y="38"/>
                  </a:lnTo>
                  <a:lnTo>
                    <a:pt x="2351" y="28"/>
                  </a:lnTo>
                  <a:lnTo>
                    <a:pt x="2359" y="19"/>
                  </a:lnTo>
                  <a:lnTo>
                    <a:pt x="2369" y="10"/>
                  </a:lnTo>
                  <a:lnTo>
                    <a:pt x="2380" y="4"/>
                  </a:lnTo>
                  <a:lnTo>
                    <a:pt x="2391" y="1"/>
                  </a:lnTo>
                  <a:lnTo>
                    <a:pt x="2404" y="0"/>
                  </a:lnTo>
                  <a:lnTo>
                    <a:pt x="2416" y="1"/>
                  </a:lnTo>
                  <a:lnTo>
                    <a:pt x="2428" y="4"/>
                  </a:lnTo>
                  <a:lnTo>
                    <a:pt x="2437" y="10"/>
                  </a:lnTo>
                  <a:lnTo>
                    <a:pt x="2447" y="19"/>
                  </a:lnTo>
                  <a:lnTo>
                    <a:pt x="2455" y="28"/>
                  </a:lnTo>
                  <a:lnTo>
                    <a:pt x="2461" y="38"/>
                  </a:lnTo>
                  <a:lnTo>
                    <a:pt x="2464" y="50"/>
                  </a:lnTo>
                  <a:lnTo>
                    <a:pt x="2465" y="63"/>
                  </a:lnTo>
                  <a:lnTo>
                    <a:pt x="2464" y="75"/>
                  </a:lnTo>
                  <a:lnTo>
                    <a:pt x="2461" y="87"/>
                  </a:lnTo>
                  <a:lnTo>
                    <a:pt x="2455" y="97"/>
                  </a:lnTo>
                  <a:lnTo>
                    <a:pt x="2447" y="106"/>
                  </a:lnTo>
                  <a:lnTo>
                    <a:pt x="2437" y="115"/>
                  </a:lnTo>
                  <a:lnTo>
                    <a:pt x="2428" y="120"/>
                  </a:lnTo>
                  <a:lnTo>
                    <a:pt x="2416" y="123"/>
                  </a:lnTo>
                  <a:lnTo>
                    <a:pt x="2404" y="124"/>
                  </a:lnTo>
                  <a:close/>
                  <a:moveTo>
                    <a:pt x="2754" y="817"/>
                  </a:moveTo>
                  <a:lnTo>
                    <a:pt x="2785" y="812"/>
                  </a:lnTo>
                  <a:lnTo>
                    <a:pt x="2793" y="873"/>
                  </a:lnTo>
                  <a:lnTo>
                    <a:pt x="2797" y="903"/>
                  </a:lnTo>
                  <a:lnTo>
                    <a:pt x="2801" y="910"/>
                  </a:lnTo>
                  <a:lnTo>
                    <a:pt x="2807" y="919"/>
                  </a:lnTo>
                  <a:lnTo>
                    <a:pt x="2817" y="927"/>
                  </a:lnTo>
                  <a:lnTo>
                    <a:pt x="2827" y="935"/>
                  </a:lnTo>
                  <a:lnTo>
                    <a:pt x="2857" y="952"/>
                  </a:lnTo>
                  <a:lnTo>
                    <a:pt x="2895" y="964"/>
                  </a:lnTo>
                  <a:lnTo>
                    <a:pt x="2937" y="973"/>
                  </a:lnTo>
                  <a:lnTo>
                    <a:pt x="2958" y="975"/>
                  </a:lnTo>
                  <a:lnTo>
                    <a:pt x="2979" y="975"/>
                  </a:lnTo>
                  <a:lnTo>
                    <a:pt x="3007" y="974"/>
                  </a:lnTo>
                  <a:lnTo>
                    <a:pt x="3035" y="970"/>
                  </a:lnTo>
                  <a:lnTo>
                    <a:pt x="3060" y="963"/>
                  </a:lnTo>
                  <a:lnTo>
                    <a:pt x="3084" y="953"/>
                  </a:lnTo>
                  <a:lnTo>
                    <a:pt x="3107" y="941"/>
                  </a:lnTo>
                  <a:lnTo>
                    <a:pt x="3126" y="927"/>
                  </a:lnTo>
                  <a:lnTo>
                    <a:pt x="3143" y="910"/>
                  </a:lnTo>
                  <a:lnTo>
                    <a:pt x="3157" y="891"/>
                  </a:lnTo>
                  <a:lnTo>
                    <a:pt x="3168" y="869"/>
                  </a:lnTo>
                  <a:lnTo>
                    <a:pt x="3177" y="847"/>
                  </a:lnTo>
                  <a:lnTo>
                    <a:pt x="3181" y="823"/>
                  </a:lnTo>
                  <a:lnTo>
                    <a:pt x="3183" y="796"/>
                  </a:lnTo>
                  <a:lnTo>
                    <a:pt x="3183" y="779"/>
                  </a:lnTo>
                  <a:lnTo>
                    <a:pt x="3180" y="763"/>
                  </a:lnTo>
                  <a:lnTo>
                    <a:pt x="3177" y="747"/>
                  </a:lnTo>
                  <a:lnTo>
                    <a:pt x="3171" y="733"/>
                  </a:lnTo>
                  <a:lnTo>
                    <a:pt x="3163" y="721"/>
                  </a:lnTo>
                  <a:lnTo>
                    <a:pt x="3156" y="709"/>
                  </a:lnTo>
                  <a:lnTo>
                    <a:pt x="3147" y="699"/>
                  </a:lnTo>
                  <a:lnTo>
                    <a:pt x="3136" y="689"/>
                  </a:lnTo>
                  <a:lnTo>
                    <a:pt x="3124" y="682"/>
                  </a:lnTo>
                  <a:lnTo>
                    <a:pt x="3112" y="675"/>
                  </a:lnTo>
                  <a:lnTo>
                    <a:pt x="3084" y="665"/>
                  </a:lnTo>
                  <a:lnTo>
                    <a:pt x="2999" y="647"/>
                  </a:lnTo>
                  <a:lnTo>
                    <a:pt x="2913" y="632"/>
                  </a:lnTo>
                  <a:lnTo>
                    <a:pt x="2881" y="622"/>
                  </a:lnTo>
                  <a:lnTo>
                    <a:pt x="2850" y="610"/>
                  </a:lnTo>
                  <a:lnTo>
                    <a:pt x="2821" y="592"/>
                  </a:lnTo>
                  <a:lnTo>
                    <a:pt x="2809" y="583"/>
                  </a:lnTo>
                  <a:lnTo>
                    <a:pt x="2799" y="572"/>
                  </a:lnTo>
                  <a:lnTo>
                    <a:pt x="2789" y="560"/>
                  </a:lnTo>
                  <a:lnTo>
                    <a:pt x="2779" y="547"/>
                  </a:lnTo>
                  <a:lnTo>
                    <a:pt x="2772" y="531"/>
                  </a:lnTo>
                  <a:lnTo>
                    <a:pt x="2765" y="516"/>
                  </a:lnTo>
                  <a:lnTo>
                    <a:pt x="2755" y="481"/>
                  </a:lnTo>
                  <a:lnTo>
                    <a:pt x="2753" y="463"/>
                  </a:lnTo>
                  <a:lnTo>
                    <a:pt x="2753" y="444"/>
                  </a:lnTo>
                  <a:lnTo>
                    <a:pt x="2754" y="418"/>
                  </a:lnTo>
                  <a:lnTo>
                    <a:pt x="2757" y="394"/>
                  </a:lnTo>
                  <a:lnTo>
                    <a:pt x="2763" y="372"/>
                  </a:lnTo>
                  <a:lnTo>
                    <a:pt x="2771" y="350"/>
                  </a:lnTo>
                  <a:lnTo>
                    <a:pt x="2781" y="330"/>
                  </a:lnTo>
                  <a:lnTo>
                    <a:pt x="2793" y="309"/>
                  </a:lnTo>
                  <a:lnTo>
                    <a:pt x="2808" y="291"/>
                  </a:lnTo>
                  <a:lnTo>
                    <a:pt x="2825" y="274"/>
                  </a:lnTo>
                  <a:lnTo>
                    <a:pt x="2843" y="259"/>
                  </a:lnTo>
                  <a:lnTo>
                    <a:pt x="2863" y="246"/>
                  </a:lnTo>
                  <a:lnTo>
                    <a:pt x="2885" y="234"/>
                  </a:lnTo>
                  <a:lnTo>
                    <a:pt x="2909" y="225"/>
                  </a:lnTo>
                  <a:lnTo>
                    <a:pt x="2934" y="218"/>
                  </a:lnTo>
                  <a:lnTo>
                    <a:pt x="2961" y="212"/>
                  </a:lnTo>
                  <a:lnTo>
                    <a:pt x="2988" y="210"/>
                  </a:lnTo>
                  <a:lnTo>
                    <a:pt x="3018" y="208"/>
                  </a:lnTo>
                  <a:lnTo>
                    <a:pt x="3067" y="211"/>
                  </a:lnTo>
                  <a:lnTo>
                    <a:pt x="3123" y="220"/>
                  </a:lnTo>
                  <a:lnTo>
                    <a:pt x="3150" y="226"/>
                  </a:lnTo>
                  <a:lnTo>
                    <a:pt x="3177" y="235"/>
                  </a:lnTo>
                  <a:lnTo>
                    <a:pt x="3226" y="255"/>
                  </a:lnTo>
                  <a:lnTo>
                    <a:pt x="3229" y="262"/>
                  </a:lnTo>
                  <a:lnTo>
                    <a:pt x="3225" y="290"/>
                  </a:lnTo>
                  <a:lnTo>
                    <a:pt x="3220" y="324"/>
                  </a:lnTo>
                  <a:lnTo>
                    <a:pt x="3215" y="406"/>
                  </a:lnTo>
                  <a:lnTo>
                    <a:pt x="3210" y="411"/>
                  </a:lnTo>
                  <a:lnTo>
                    <a:pt x="3181" y="411"/>
                  </a:lnTo>
                  <a:lnTo>
                    <a:pt x="3173" y="324"/>
                  </a:lnTo>
                  <a:lnTo>
                    <a:pt x="3169" y="315"/>
                  </a:lnTo>
                  <a:lnTo>
                    <a:pt x="3160" y="304"/>
                  </a:lnTo>
                  <a:lnTo>
                    <a:pt x="3144" y="294"/>
                  </a:lnTo>
                  <a:lnTo>
                    <a:pt x="3123" y="282"/>
                  </a:lnTo>
                  <a:lnTo>
                    <a:pt x="3099" y="270"/>
                  </a:lnTo>
                  <a:lnTo>
                    <a:pt x="3072" y="262"/>
                  </a:lnTo>
                  <a:lnTo>
                    <a:pt x="3046" y="258"/>
                  </a:lnTo>
                  <a:lnTo>
                    <a:pt x="3018" y="255"/>
                  </a:lnTo>
                  <a:lnTo>
                    <a:pt x="2995" y="256"/>
                  </a:lnTo>
                  <a:lnTo>
                    <a:pt x="2973" y="260"/>
                  </a:lnTo>
                  <a:lnTo>
                    <a:pt x="2951" y="266"/>
                  </a:lnTo>
                  <a:lnTo>
                    <a:pt x="2931" y="274"/>
                  </a:lnTo>
                  <a:lnTo>
                    <a:pt x="2911" y="285"/>
                  </a:lnTo>
                  <a:lnTo>
                    <a:pt x="2895" y="298"/>
                  </a:lnTo>
                  <a:lnTo>
                    <a:pt x="2880" y="315"/>
                  </a:lnTo>
                  <a:lnTo>
                    <a:pt x="2868" y="334"/>
                  </a:lnTo>
                  <a:lnTo>
                    <a:pt x="2859" y="354"/>
                  </a:lnTo>
                  <a:lnTo>
                    <a:pt x="2853" y="375"/>
                  </a:lnTo>
                  <a:lnTo>
                    <a:pt x="2849" y="396"/>
                  </a:lnTo>
                  <a:lnTo>
                    <a:pt x="2848" y="416"/>
                  </a:lnTo>
                  <a:lnTo>
                    <a:pt x="2848" y="432"/>
                  </a:lnTo>
                  <a:lnTo>
                    <a:pt x="2850" y="447"/>
                  </a:lnTo>
                  <a:lnTo>
                    <a:pt x="2855" y="462"/>
                  </a:lnTo>
                  <a:lnTo>
                    <a:pt x="2860" y="474"/>
                  </a:lnTo>
                  <a:lnTo>
                    <a:pt x="2874" y="496"/>
                  </a:lnTo>
                  <a:lnTo>
                    <a:pt x="2893" y="514"/>
                  </a:lnTo>
                  <a:lnTo>
                    <a:pt x="2915" y="526"/>
                  </a:lnTo>
                  <a:lnTo>
                    <a:pt x="2940" y="536"/>
                  </a:lnTo>
                  <a:lnTo>
                    <a:pt x="2977" y="544"/>
                  </a:lnTo>
                  <a:lnTo>
                    <a:pt x="3039" y="554"/>
                  </a:lnTo>
                  <a:lnTo>
                    <a:pt x="3084" y="561"/>
                  </a:lnTo>
                  <a:lnTo>
                    <a:pt x="3123" y="568"/>
                  </a:lnTo>
                  <a:lnTo>
                    <a:pt x="3155" y="578"/>
                  </a:lnTo>
                  <a:lnTo>
                    <a:pt x="3180" y="586"/>
                  </a:lnTo>
                  <a:lnTo>
                    <a:pt x="3202" y="598"/>
                  </a:lnTo>
                  <a:lnTo>
                    <a:pt x="3221" y="613"/>
                  </a:lnTo>
                  <a:lnTo>
                    <a:pt x="3238" y="629"/>
                  </a:lnTo>
                  <a:lnTo>
                    <a:pt x="3252" y="649"/>
                  </a:lnTo>
                  <a:lnTo>
                    <a:pt x="3264" y="671"/>
                  </a:lnTo>
                  <a:lnTo>
                    <a:pt x="3273" y="697"/>
                  </a:lnTo>
                  <a:lnTo>
                    <a:pt x="3277" y="723"/>
                  </a:lnTo>
                  <a:lnTo>
                    <a:pt x="3279" y="752"/>
                  </a:lnTo>
                  <a:lnTo>
                    <a:pt x="3277" y="781"/>
                  </a:lnTo>
                  <a:lnTo>
                    <a:pt x="3273" y="808"/>
                  </a:lnTo>
                  <a:lnTo>
                    <a:pt x="3265" y="835"/>
                  </a:lnTo>
                  <a:lnTo>
                    <a:pt x="3255" y="860"/>
                  </a:lnTo>
                  <a:lnTo>
                    <a:pt x="3241" y="884"/>
                  </a:lnTo>
                  <a:lnTo>
                    <a:pt x="3225" y="907"/>
                  </a:lnTo>
                  <a:lnTo>
                    <a:pt x="3205" y="928"/>
                  </a:lnTo>
                  <a:lnTo>
                    <a:pt x="3183" y="949"/>
                  </a:lnTo>
                  <a:lnTo>
                    <a:pt x="3159" y="967"/>
                  </a:lnTo>
                  <a:lnTo>
                    <a:pt x="3132" y="982"/>
                  </a:lnTo>
                  <a:lnTo>
                    <a:pt x="3105" y="997"/>
                  </a:lnTo>
                  <a:lnTo>
                    <a:pt x="3077" y="1007"/>
                  </a:lnTo>
                  <a:lnTo>
                    <a:pt x="3047" y="1016"/>
                  </a:lnTo>
                  <a:lnTo>
                    <a:pt x="3016" y="1022"/>
                  </a:lnTo>
                  <a:lnTo>
                    <a:pt x="2983" y="1025"/>
                  </a:lnTo>
                  <a:lnTo>
                    <a:pt x="2950" y="1027"/>
                  </a:lnTo>
                  <a:lnTo>
                    <a:pt x="2895" y="1024"/>
                  </a:lnTo>
                  <a:lnTo>
                    <a:pt x="2868" y="1022"/>
                  </a:lnTo>
                  <a:lnTo>
                    <a:pt x="2843" y="1017"/>
                  </a:lnTo>
                  <a:lnTo>
                    <a:pt x="2818" y="1011"/>
                  </a:lnTo>
                  <a:lnTo>
                    <a:pt x="2794" y="1004"/>
                  </a:lnTo>
                  <a:lnTo>
                    <a:pt x="2771" y="995"/>
                  </a:lnTo>
                  <a:lnTo>
                    <a:pt x="2749" y="986"/>
                  </a:lnTo>
                  <a:lnTo>
                    <a:pt x="2746" y="979"/>
                  </a:lnTo>
                  <a:lnTo>
                    <a:pt x="2748" y="956"/>
                  </a:lnTo>
                  <a:lnTo>
                    <a:pt x="2751" y="921"/>
                  </a:lnTo>
                  <a:lnTo>
                    <a:pt x="2754" y="817"/>
                  </a:lnTo>
                  <a:close/>
                  <a:moveTo>
                    <a:pt x="3550" y="605"/>
                  </a:moveTo>
                  <a:lnTo>
                    <a:pt x="3669" y="496"/>
                  </a:lnTo>
                  <a:lnTo>
                    <a:pt x="3750" y="418"/>
                  </a:lnTo>
                  <a:lnTo>
                    <a:pt x="3852" y="316"/>
                  </a:lnTo>
                  <a:lnTo>
                    <a:pt x="3883" y="284"/>
                  </a:lnTo>
                  <a:lnTo>
                    <a:pt x="3900" y="265"/>
                  </a:lnTo>
                  <a:lnTo>
                    <a:pt x="3900" y="229"/>
                  </a:lnTo>
                  <a:lnTo>
                    <a:pt x="3905" y="225"/>
                  </a:lnTo>
                  <a:lnTo>
                    <a:pt x="3997" y="228"/>
                  </a:lnTo>
                  <a:lnTo>
                    <a:pt x="4085" y="225"/>
                  </a:lnTo>
                  <a:lnTo>
                    <a:pt x="4090" y="230"/>
                  </a:lnTo>
                  <a:lnTo>
                    <a:pt x="4090" y="256"/>
                  </a:lnTo>
                  <a:lnTo>
                    <a:pt x="4043" y="261"/>
                  </a:lnTo>
                  <a:lnTo>
                    <a:pt x="4027" y="264"/>
                  </a:lnTo>
                  <a:lnTo>
                    <a:pt x="4015" y="266"/>
                  </a:lnTo>
                  <a:lnTo>
                    <a:pt x="4005" y="271"/>
                  </a:lnTo>
                  <a:lnTo>
                    <a:pt x="3993" y="278"/>
                  </a:lnTo>
                  <a:lnTo>
                    <a:pt x="3977" y="289"/>
                  </a:lnTo>
                  <a:lnTo>
                    <a:pt x="3960" y="302"/>
                  </a:lnTo>
                  <a:lnTo>
                    <a:pt x="3922" y="334"/>
                  </a:lnTo>
                  <a:lnTo>
                    <a:pt x="3877" y="375"/>
                  </a:lnTo>
                  <a:lnTo>
                    <a:pt x="3653" y="579"/>
                  </a:lnTo>
                  <a:lnTo>
                    <a:pt x="3987" y="887"/>
                  </a:lnTo>
                  <a:lnTo>
                    <a:pt x="4077" y="969"/>
                  </a:lnTo>
                  <a:lnTo>
                    <a:pt x="4091" y="974"/>
                  </a:lnTo>
                  <a:lnTo>
                    <a:pt x="4116" y="976"/>
                  </a:lnTo>
                  <a:lnTo>
                    <a:pt x="4120" y="1004"/>
                  </a:lnTo>
                  <a:lnTo>
                    <a:pt x="4084" y="1006"/>
                  </a:lnTo>
                  <a:lnTo>
                    <a:pt x="4050" y="1006"/>
                  </a:lnTo>
                  <a:lnTo>
                    <a:pt x="3960" y="1009"/>
                  </a:lnTo>
                  <a:lnTo>
                    <a:pt x="3871" y="925"/>
                  </a:lnTo>
                  <a:lnTo>
                    <a:pt x="3550" y="628"/>
                  </a:lnTo>
                  <a:lnTo>
                    <a:pt x="3550" y="746"/>
                  </a:lnTo>
                  <a:lnTo>
                    <a:pt x="3550" y="854"/>
                  </a:lnTo>
                  <a:lnTo>
                    <a:pt x="3551" y="905"/>
                  </a:lnTo>
                  <a:lnTo>
                    <a:pt x="3553" y="934"/>
                  </a:lnTo>
                  <a:lnTo>
                    <a:pt x="3557" y="950"/>
                  </a:lnTo>
                  <a:lnTo>
                    <a:pt x="3562" y="959"/>
                  </a:lnTo>
                  <a:lnTo>
                    <a:pt x="3569" y="964"/>
                  </a:lnTo>
                  <a:lnTo>
                    <a:pt x="3581" y="969"/>
                  </a:lnTo>
                  <a:lnTo>
                    <a:pt x="3607" y="973"/>
                  </a:lnTo>
                  <a:lnTo>
                    <a:pt x="3655" y="975"/>
                  </a:lnTo>
                  <a:lnTo>
                    <a:pt x="3660" y="1006"/>
                  </a:lnTo>
                  <a:lnTo>
                    <a:pt x="3558" y="1007"/>
                  </a:lnTo>
                  <a:lnTo>
                    <a:pt x="3496" y="1006"/>
                  </a:lnTo>
                  <a:lnTo>
                    <a:pt x="3339" y="1011"/>
                  </a:lnTo>
                  <a:lnTo>
                    <a:pt x="3334" y="979"/>
                  </a:lnTo>
                  <a:lnTo>
                    <a:pt x="3407" y="970"/>
                  </a:lnTo>
                  <a:lnTo>
                    <a:pt x="3421" y="967"/>
                  </a:lnTo>
                  <a:lnTo>
                    <a:pt x="3430" y="962"/>
                  </a:lnTo>
                  <a:lnTo>
                    <a:pt x="3432" y="958"/>
                  </a:lnTo>
                  <a:lnTo>
                    <a:pt x="3435" y="953"/>
                  </a:lnTo>
                  <a:lnTo>
                    <a:pt x="3439" y="939"/>
                  </a:lnTo>
                  <a:lnTo>
                    <a:pt x="3442" y="911"/>
                  </a:lnTo>
                  <a:lnTo>
                    <a:pt x="3443" y="862"/>
                  </a:lnTo>
                  <a:lnTo>
                    <a:pt x="3444" y="746"/>
                  </a:lnTo>
                  <a:lnTo>
                    <a:pt x="3444" y="490"/>
                  </a:lnTo>
                  <a:lnTo>
                    <a:pt x="3443" y="382"/>
                  </a:lnTo>
                  <a:lnTo>
                    <a:pt x="3442" y="330"/>
                  </a:lnTo>
                  <a:lnTo>
                    <a:pt x="3439" y="301"/>
                  </a:lnTo>
                  <a:lnTo>
                    <a:pt x="3437" y="285"/>
                  </a:lnTo>
                  <a:lnTo>
                    <a:pt x="3432" y="277"/>
                  </a:lnTo>
                  <a:lnTo>
                    <a:pt x="3424" y="271"/>
                  </a:lnTo>
                  <a:lnTo>
                    <a:pt x="3412" y="266"/>
                  </a:lnTo>
                  <a:lnTo>
                    <a:pt x="3385" y="262"/>
                  </a:lnTo>
                  <a:lnTo>
                    <a:pt x="3339" y="260"/>
                  </a:lnTo>
                  <a:lnTo>
                    <a:pt x="3334" y="229"/>
                  </a:lnTo>
                  <a:lnTo>
                    <a:pt x="3407" y="228"/>
                  </a:lnTo>
                  <a:lnTo>
                    <a:pt x="3496" y="229"/>
                  </a:lnTo>
                  <a:lnTo>
                    <a:pt x="3655" y="225"/>
                  </a:lnTo>
                  <a:lnTo>
                    <a:pt x="3660" y="256"/>
                  </a:lnTo>
                  <a:lnTo>
                    <a:pt x="3622" y="261"/>
                  </a:lnTo>
                  <a:lnTo>
                    <a:pt x="3597" y="264"/>
                  </a:lnTo>
                  <a:lnTo>
                    <a:pt x="3587" y="265"/>
                  </a:lnTo>
                  <a:lnTo>
                    <a:pt x="3579" y="267"/>
                  </a:lnTo>
                  <a:lnTo>
                    <a:pt x="3567" y="272"/>
                  </a:lnTo>
                  <a:lnTo>
                    <a:pt x="3558" y="282"/>
                  </a:lnTo>
                  <a:lnTo>
                    <a:pt x="3553" y="301"/>
                  </a:lnTo>
                  <a:lnTo>
                    <a:pt x="3551" y="327"/>
                  </a:lnTo>
                  <a:lnTo>
                    <a:pt x="3551" y="362"/>
                  </a:lnTo>
                  <a:lnTo>
                    <a:pt x="3550" y="490"/>
                  </a:lnTo>
                  <a:lnTo>
                    <a:pt x="3550" y="605"/>
                  </a:lnTo>
                  <a:close/>
                  <a:moveTo>
                    <a:pt x="4137" y="277"/>
                  </a:moveTo>
                  <a:lnTo>
                    <a:pt x="4132" y="272"/>
                  </a:lnTo>
                  <a:lnTo>
                    <a:pt x="4132" y="248"/>
                  </a:lnTo>
                  <a:lnTo>
                    <a:pt x="4137" y="243"/>
                  </a:lnTo>
                  <a:lnTo>
                    <a:pt x="4294" y="218"/>
                  </a:lnTo>
                  <a:lnTo>
                    <a:pt x="4309" y="231"/>
                  </a:lnTo>
                  <a:lnTo>
                    <a:pt x="4325" y="247"/>
                  </a:lnTo>
                  <a:lnTo>
                    <a:pt x="4345" y="272"/>
                  </a:lnTo>
                  <a:lnTo>
                    <a:pt x="4372" y="313"/>
                  </a:lnTo>
                  <a:lnTo>
                    <a:pt x="4407" y="372"/>
                  </a:lnTo>
                  <a:lnTo>
                    <a:pt x="4450" y="448"/>
                  </a:lnTo>
                  <a:lnTo>
                    <a:pt x="4495" y="535"/>
                  </a:lnTo>
                  <a:lnTo>
                    <a:pt x="4541" y="621"/>
                  </a:lnTo>
                  <a:lnTo>
                    <a:pt x="4597" y="532"/>
                  </a:lnTo>
                  <a:lnTo>
                    <a:pt x="4661" y="426"/>
                  </a:lnTo>
                  <a:lnTo>
                    <a:pt x="4777" y="225"/>
                  </a:lnTo>
                  <a:lnTo>
                    <a:pt x="4821" y="228"/>
                  </a:lnTo>
                  <a:lnTo>
                    <a:pt x="4859" y="225"/>
                  </a:lnTo>
                  <a:lnTo>
                    <a:pt x="4863" y="240"/>
                  </a:lnTo>
                  <a:lnTo>
                    <a:pt x="4847" y="258"/>
                  </a:lnTo>
                  <a:lnTo>
                    <a:pt x="4828" y="283"/>
                  </a:lnTo>
                  <a:lnTo>
                    <a:pt x="4777" y="350"/>
                  </a:lnTo>
                  <a:lnTo>
                    <a:pt x="4727" y="421"/>
                  </a:lnTo>
                  <a:lnTo>
                    <a:pt x="4691" y="475"/>
                  </a:lnTo>
                  <a:lnTo>
                    <a:pt x="4620" y="589"/>
                  </a:lnTo>
                  <a:lnTo>
                    <a:pt x="4589" y="643"/>
                  </a:lnTo>
                  <a:lnTo>
                    <a:pt x="4576" y="670"/>
                  </a:lnTo>
                  <a:lnTo>
                    <a:pt x="4572" y="686"/>
                  </a:lnTo>
                  <a:lnTo>
                    <a:pt x="4571" y="704"/>
                  </a:lnTo>
                  <a:lnTo>
                    <a:pt x="4571" y="784"/>
                  </a:lnTo>
                  <a:lnTo>
                    <a:pt x="4572" y="868"/>
                  </a:lnTo>
                  <a:lnTo>
                    <a:pt x="4573" y="909"/>
                  </a:lnTo>
                  <a:lnTo>
                    <a:pt x="4576" y="935"/>
                  </a:lnTo>
                  <a:lnTo>
                    <a:pt x="4579" y="951"/>
                  </a:lnTo>
                  <a:lnTo>
                    <a:pt x="4584" y="959"/>
                  </a:lnTo>
                  <a:lnTo>
                    <a:pt x="4591" y="965"/>
                  </a:lnTo>
                  <a:lnTo>
                    <a:pt x="4603" y="969"/>
                  </a:lnTo>
                  <a:lnTo>
                    <a:pt x="4630" y="973"/>
                  </a:lnTo>
                  <a:lnTo>
                    <a:pt x="4678" y="975"/>
                  </a:lnTo>
                  <a:lnTo>
                    <a:pt x="4681" y="1006"/>
                  </a:lnTo>
                  <a:lnTo>
                    <a:pt x="4579" y="1007"/>
                  </a:lnTo>
                  <a:lnTo>
                    <a:pt x="4518" y="1006"/>
                  </a:lnTo>
                  <a:lnTo>
                    <a:pt x="4360" y="1011"/>
                  </a:lnTo>
                  <a:lnTo>
                    <a:pt x="4356" y="979"/>
                  </a:lnTo>
                  <a:lnTo>
                    <a:pt x="4429" y="970"/>
                  </a:lnTo>
                  <a:lnTo>
                    <a:pt x="4444" y="967"/>
                  </a:lnTo>
                  <a:lnTo>
                    <a:pt x="4452" y="962"/>
                  </a:lnTo>
                  <a:lnTo>
                    <a:pt x="4457" y="953"/>
                  </a:lnTo>
                  <a:lnTo>
                    <a:pt x="4461" y="941"/>
                  </a:lnTo>
                  <a:lnTo>
                    <a:pt x="4463" y="917"/>
                  </a:lnTo>
                  <a:lnTo>
                    <a:pt x="4464" y="879"/>
                  </a:lnTo>
                  <a:lnTo>
                    <a:pt x="4465" y="784"/>
                  </a:lnTo>
                  <a:lnTo>
                    <a:pt x="4465" y="679"/>
                  </a:lnTo>
                  <a:lnTo>
                    <a:pt x="4439" y="628"/>
                  </a:lnTo>
                  <a:lnTo>
                    <a:pt x="4385" y="536"/>
                  </a:lnTo>
                  <a:lnTo>
                    <a:pt x="4336" y="457"/>
                  </a:lnTo>
                  <a:lnTo>
                    <a:pt x="4277" y="369"/>
                  </a:lnTo>
                  <a:lnTo>
                    <a:pt x="4246" y="327"/>
                  </a:lnTo>
                  <a:lnTo>
                    <a:pt x="4223" y="301"/>
                  </a:lnTo>
                  <a:lnTo>
                    <a:pt x="4206" y="286"/>
                  </a:lnTo>
                  <a:lnTo>
                    <a:pt x="4193" y="280"/>
                  </a:lnTo>
                  <a:lnTo>
                    <a:pt x="4174" y="278"/>
                  </a:lnTo>
                  <a:lnTo>
                    <a:pt x="4137" y="277"/>
                  </a:lnTo>
                  <a:close/>
                  <a:moveTo>
                    <a:pt x="4905" y="229"/>
                  </a:moveTo>
                  <a:lnTo>
                    <a:pt x="5068" y="229"/>
                  </a:lnTo>
                  <a:lnTo>
                    <a:pt x="5226" y="225"/>
                  </a:lnTo>
                  <a:lnTo>
                    <a:pt x="5231" y="256"/>
                  </a:lnTo>
                  <a:lnTo>
                    <a:pt x="5192" y="261"/>
                  </a:lnTo>
                  <a:lnTo>
                    <a:pt x="5167" y="264"/>
                  </a:lnTo>
                  <a:lnTo>
                    <a:pt x="5158" y="265"/>
                  </a:lnTo>
                  <a:lnTo>
                    <a:pt x="5149" y="267"/>
                  </a:lnTo>
                  <a:lnTo>
                    <a:pt x="5137" y="272"/>
                  </a:lnTo>
                  <a:lnTo>
                    <a:pt x="5129" y="282"/>
                  </a:lnTo>
                  <a:lnTo>
                    <a:pt x="5124" y="301"/>
                  </a:lnTo>
                  <a:lnTo>
                    <a:pt x="5122" y="327"/>
                  </a:lnTo>
                  <a:lnTo>
                    <a:pt x="5122" y="362"/>
                  </a:lnTo>
                  <a:lnTo>
                    <a:pt x="5120" y="490"/>
                  </a:lnTo>
                  <a:lnTo>
                    <a:pt x="5120" y="734"/>
                  </a:lnTo>
                  <a:lnTo>
                    <a:pt x="5122" y="862"/>
                  </a:lnTo>
                  <a:lnTo>
                    <a:pt x="5124" y="958"/>
                  </a:lnTo>
                  <a:lnTo>
                    <a:pt x="5237" y="958"/>
                  </a:lnTo>
                  <a:lnTo>
                    <a:pt x="5347" y="957"/>
                  </a:lnTo>
                  <a:lnTo>
                    <a:pt x="5406" y="955"/>
                  </a:lnTo>
                  <a:lnTo>
                    <a:pt x="5422" y="952"/>
                  </a:lnTo>
                  <a:lnTo>
                    <a:pt x="5438" y="950"/>
                  </a:lnTo>
                  <a:lnTo>
                    <a:pt x="5454" y="945"/>
                  </a:lnTo>
                  <a:lnTo>
                    <a:pt x="5470" y="939"/>
                  </a:lnTo>
                  <a:lnTo>
                    <a:pt x="5488" y="875"/>
                  </a:lnTo>
                  <a:lnTo>
                    <a:pt x="5500" y="818"/>
                  </a:lnTo>
                  <a:lnTo>
                    <a:pt x="5504" y="813"/>
                  </a:lnTo>
                  <a:lnTo>
                    <a:pt x="5532" y="813"/>
                  </a:lnTo>
                  <a:lnTo>
                    <a:pt x="5531" y="850"/>
                  </a:lnTo>
                  <a:lnTo>
                    <a:pt x="5526" y="903"/>
                  </a:lnTo>
                  <a:lnTo>
                    <a:pt x="5522" y="961"/>
                  </a:lnTo>
                  <a:lnTo>
                    <a:pt x="5521" y="1006"/>
                  </a:lnTo>
                  <a:lnTo>
                    <a:pt x="5396" y="1007"/>
                  </a:lnTo>
                  <a:lnTo>
                    <a:pt x="5240" y="1007"/>
                  </a:lnTo>
                  <a:lnTo>
                    <a:pt x="5080" y="1006"/>
                  </a:lnTo>
                  <a:lnTo>
                    <a:pt x="5023" y="1007"/>
                  </a:lnTo>
                  <a:lnTo>
                    <a:pt x="4967" y="1011"/>
                  </a:lnTo>
                  <a:lnTo>
                    <a:pt x="4962" y="988"/>
                  </a:lnTo>
                  <a:lnTo>
                    <a:pt x="4967" y="982"/>
                  </a:lnTo>
                  <a:lnTo>
                    <a:pt x="4993" y="969"/>
                  </a:lnTo>
                  <a:lnTo>
                    <a:pt x="5004" y="961"/>
                  </a:lnTo>
                  <a:lnTo>
                    <a:pt x="5008" y="941"/>
                  </a:lnTo>
                  <a:lnTo>
                    <a:pt x="5011" y="890"/>
                  </a:lnTo>
                  <a:lnTo>
                    <a:pt x="5014" y="815"/>
                  </a:lnTo>
                  <a:lnTo>
                    <a:pt x="5015" y="727"/>
                  </a:lnTo>
                  <a:lnTo>
                    <a:pt x="5015" y="490"/>
                  </a:lnTo>
                  <a:lnTo>
                    <a:pt x="5014" y="382"/>
                  </a:lnTo>
                  <a:lnTo>
                    <a:pt x="5012" y="330"/>
                  </a:lnTo>
                  <a:lnTo>
                    <a:pt x="5010" y="301"/>
                  </a:lnTo>
                  <a:lnTo>
                    <a:pt x="5008" y="285"/>
                  </a:lnTo>
                  <a:lnTo>
                    <a:pt x="5003" y="277"/>
                  </a:lnTo>
                  <a:lnTo>
                    <a:pt x="4996" y="271"/>
                  </a:lnTo>
                  <a:lnTo>
                    <a:pt x="4982" y="266"/>
                  </a:lnTo>
                  <a:lnTo>
                    <a:pt x="4957" y="262"/>
                  </a:lnTo>
                  <a:lnTo>
                    <a:pt x="4909" y="260"/>
                  </a:lnTo>
                  <a:lnTo>
                    <a:pt x="4905" y="229"/>
                  </a:lnTo>
                  <a:close/>
                  <a:moveTo>
                    <a:pt x="5600" y="1011"/>
                  </a:moveTo>
                  <a:lnTo>
                    <a:pt x="5596" y="1006"/>
                  </a:lnTo>
                  <a:lnTo>
                    <a:pt x="5596" y="977"/>
                  </a:lnTo>
                  <a:lnTo>
                    <a:pt x="5600" y="974"/>
                  </a:lnTo>
                  <a:lnTo>
                    <a:pt x="5634" y="971"/>
                  </a:lnTo>
                  <a:lnTo>
                    <a:pt x="5653" y="969"/>
                  </a:lnTo>
                  <a:lnTo>
                    <a:pt x="5664" y="964"/>
                  </a:lnTo>
                  <a:lnTo>
                    <a:pt x="5674" y="955"/>
                  </a:lnTo>
                  <a:lnTo>
                    <a:pt x="5687" y="932"/>
                  </a:lnTo>
                  <a:lnTo>
                    <a:pt x="5710" y="884"/>
                  </a:lnTo>
                  <a:lnTo>
                    <a:pt x="5768" y="758"/>
                  </a:lnTo>
                  <a:lnTo>
                    <a:pt x="5918" y="417"/>
                  </a:lnTo>
                  <a:lnTo>
                    <a:pt x="6004" y="217"/>
                  </a:lnTo>
                  <a:lnTo>
                    <a:pt x="6040" y="217"/>
                  </a:lnTo>
                  <a:lnTo>
                    <a:pt x="6276" y="772"/>
                  </a:lnTo>
                  <a:lnTo>
                    <a:pt x="6307" y="847"/>
                  </a:lnTo>
                  <a:lnTo>
                    <a:pt x="6340" y="915"/>
                  </a:lnTo>
                  <a:lnTo>
                    <a:pt x="6354" y="945"/>
                  </a:lnTo>
                  <a:lnTo>
                    <a:pt x="6364" y="959"/>
                  </a:lnTo>
                  <a:lnTo>
                    <a:pt x="6372" y="964"/>
                  </a:lnTo>
                  <a:lnTo>
                    <a:pt x="6382" y="969"/>
                  </a:lnTo>
                  <a:lnTo>
                    <a:pt x="6397" y="971"/>
                  </a:lnTo>
                  <a:lnTo>
                    <a:pt x="6427" y="974"/>
                  </a:lnTo>
                  <a:lnTo>
                    <a:pt x="6431" y="1006"/>
                  </a:lnTo>
                  <a:lnTo>
                    <a:pt x="6322" y="1006"/>
                  </a:lnTo>
                  <a:lnTo>
                    <a:pt x="6137" y="1011"/>
                  </a:lnTo>
                  <a:lnTo>
                    <a:pt x="6133" y="977"/>
                  </a:lnTo>
                  <a:lnTo>
                    <a:pt x="6215" y="968"/>
                  </a:lnTo>
                  <a:lnTo>
                    <a:pt x="6222" y="965"/>
                  </a:lnTo>
                  <a:lnTo>
                    <a:pt x="6227" y="961"/>
                  </a:lnTo>
                  <a:lnTo>
                    <a:pt x="6229" y="956"/>
                  </a:lnTo>
                  <a:lnTo>
                    <a:pt x="6230" y="949"/>
                  </a:lnTo>
                  <a:lnTo>
                    <a:pt x="6228" y="935"/>
                  </a:lnTo>
                  <a:lnTo>
                    <a:pt x="6222" y="917"/>
                  </a:lnTo>
                  <a:lnTo>
                    <a:pt x="6155" y="748"/>
                  </a:lnTo>
                  <a:lnTo>
                    <a:pt x="5834" y="748"/>
                  </a:lnTo>
                  <a:lnTo>
                    <a:pt x="5774" y="890"/>
                  </a:lnTo>
                  <a:lnTo>
                    <a:pt x="5761" y="923"/>
                  </a:lnTo>
                  <a:lnTo>
                    <a:pt x="5758" y="946"/>
                  </a:lnTo>
                  <a:lnTo>
                    <a:pt x="5759" y="952"/>
                  </a:lnTo>
                  <a:lnTo>
                    <a:pt x="5761" y="958"/>
                  </a:lnTo>
                  <a:lnTo>
                    <a:pt x="5773" y="967"/>
                  </a:lnTo>
                  <a:lnTo>
                    <a:pt x="5783" y="969"/>
                  </a:lnTo>
                  <a:lnTo>
                    <a:pt x="5798" y="971"/>
                  </a:lnTo>
                  <a:lnTo>
                    <a:pt x="5848" y="974"/>
                  </a:lnTo>
                  <a:lnTo>
                    <a:pt x="5852" y="977"/>
                  </a:lnTo>
                  <a:lnTo>
                    <a:pt x="5852" y="1006"/>
                  </a:lnTo>
                  <a:lnTo>
                    <a:pt x="5724" y="1006"/>
                  </a:lnTo>
                  <a:lnTo>
                    <a:pt x="5663" y="1007"/>
                  </a:lnTo>
                  <a:lnTo>
                    <a:pt x="5600" y="1011"/>
                  </a:lnTo>
                  <a:close/>
                  <a:moveTo>
                    <a:pt x="5852" y="700"/>
                  </a:moveTo>
                  <a:lnTo>
                    <a:pt x="6133" y="700"/>
                  </a:lnTo>
                  <a:lnTo>
                    <a:pt x="5994" y="367"/>
                  </a:lnTo>
                  <a:lnTo>
                    <a:pt x="5852" y="700"/>
                  </a:lnTo>
                  <a:close/>
                  <a:moveTo>
                    <a:pt x="5878" y="124"/>
                  </a:moveTo>
                  <a:lnTo>
                    <a:pt x="5866" y="123"/>
                  </a:lnTo>
                  <a:lnTo>
                    <a:pt x="5854" y="120"/>
                  </a:lnTo>
                  <a:lnTo>
                    <a:pt x="5843" y="115"/>
                  </a:lnTo>
                  <a:lnTo>
                    <a:pt x="5833" y="106"/>
                  </a:lnTo>
                  <a:lnTo>
                    <a:pt x="5826" y="97"/>
                  </a:lnTo>
                  <a:lnTo>
                    <a:pt x="5820" y="87"/>
                  </a:lnTo>
                  <a:lnTo>
                    <a:pt x="5816" y="75"/>
                  </a:lnTo>
                  <a:lnTo>
                    <a:pt x="5815" y="63"/>
                  </a:lnTo>
                  <a:lnTo>
                    <a:pt x="5816" y="50"/>
                  </a:lnTo>
                  <a:lnTo>
                    <a:pt x="5820" y="38"/>
                  </a:lnTo>
                  <a:lnTo>
                    <a:pt x="5826" y="28"/>
                  </a:lnTo>
                  <a:lnTo>
                    <a:pt x="5833" y="19"/>
                  </a:lnTo>
                  <a:lnTo>
                    <a:pt x="5843" y="10"/>
                  </a:lnTo>
                  <a:lnTo>
                    <a:pt x="5854" y="4"/>
                  </a:lnTo>
                  <a:lnTo>
                    <a:pt x="5866" y="1"/>
                  </a:lnTo>
                  <a:lnTo>
                    <a:pt x="5878" y="0"/>
                  </a:lnTo>
                  <a:lnTo>
                    <a:pt x="5891" y="1"/>
                  </a:lnTo>
                  <a:lnTo>
                    <a:pt x="5902" y="4"/>
                  </a:lnTo>
                  <a:lnTo>
                    <a:pt x="5912" y="10"/>
                  </a:lnTo>
                  <a:lnTo>
                    <a:pt x="5922" y="19"/>
                  </a:lnTo>
                  <a:lnTo>
                    <a:pt x="5929" y="28"/>
                  </a:lnTo>
                  <a:lnTo>
                    <a:pt x="5935" y="38"/>
                  </a:lnTo>
                  <a:lnTo>
                    <a:pt x="5939" y="50"/>
                  </a:lnTo>
                  <a:lnTo>
                    <a:pt x="5940" y="63"/>
                  </a:lnTo>
                  <a:lnTo>
                    <a:pt x="5939" y="75"/>
                  </a:lnTo>
                  <a:lnTo>
                    <a:pt x="5935" y="87"/>
                  </a:lnTo>
                  <a:lnTo>
                    <a:pt x="5929" y="97"/>
                  </a:lnTo>
                  <a:lnTo>
                    <a:pt x="5922" y="106"/>
                  </a:lnTo>
                  <a:lnTo>
                    <a:pt x="5912" y="115"/>
                  </a:lnTo>
                  <a:lnTo>
                    <a:pt x="5902" y="120"/>
                  </a:lnTo>
                  <a:lnTo>
                    <a:pt x="5891" y="123"/>
                  </a:lnTo>
                  <a:lnTo>
                    <a:pt x="5878" y="124"/>
                  </a:lnTo>
                  <a:close/>
                  <a:moveTo>
                    <a:pt x="6151" y="124"/>
                  </a:moveTo>
                  <a:lnTo>
                    <a:pt x="6138" y="123"/>
                  </a:lnTo>
                  <a:lnTo>
                    <a:pt x="6126" y="120"/>
                  </a:lnTo>
                  <a:lnTo>
                    <a:pt x="6116" y="115"/>
                  </a:lnTo>
                  <a:lnTo>
                    <a:pt x="6107" y="106"/>
                  </a:lnTo>
                  <a:lnTo>
                    <a:pt x="6098" y="97"/>
                  </a:lnTo>
                  <a:lnTo>
                    <a:pt x="6092" y="87"/>
                  </a:lnTo>
                  <a:lnTo>
                    <a:pt x="6089" y="75"/>
                  </a:lnTo>
                  <a:lnTo>
                    <a:pt x="6088" y="63"/>
                  </a:lnTo>
                  <a:lnTo>
                    <a:pt x="6089" y="50"/>
                  </a:lnTo>
                  <a:lnTo>
                    <a:pt x="6092" y="38"/>
                  </a:lnTo>
                  <a:lnTo>
                    <a:pt x="6098" y="28"/>
                  </a:lnTo>
                  <a:lnTo>
                    <a:pt x="6107" y="19"/>
                  </a:lnTo>
                  <a:lnTo>
                    <a:pt x="6116" y="10"/>
                  </a:lnTo>
                  <a:lnTo>
                    <a:pt x="6126" y="4"/>
                  </a:lnTo>
                  <a:lnTo>
                    <a:pt x="6138" y="1"/>
                  </a:lnTo>
                  <a:lnTo>
                    <a:pt x="6151" y="0"/>
                  </a:lnTo>
                  <a:lnTo>
                    <a:pt x="6163" y="1"/>
                  </a:lnTo>
                  <a:lnTo>
                    <a:pt x="6175" y="4"/>
                  </a:lnTo>
                  <a:lnTo>
                    <a:pt x="6185" y="10"/>
                  </a:lnTo>
                  <a:lnTo>
                    <a:pt x="6194" y="19"/>
                  </a:lnTo>
                  <a:lnTo>
                    <a:pt x="6203" y="28"/>
                  </a:lnTo>
                  <a:lnTo>
                    <a:pt x="6208" y="38"/>
                  </a:lnTo>
                  <a:lnTo>
                    <a:pt x="6211" y="50"/>
                  </a:lnTo>
                  <a:lnTo>
                    <a:pt x="6212" y="63"/>
                  </a:lnTo>
                  <a:lnTo>
                    <a:pt x="6211" y="75"/>
                  </a:lnTo>
                  <a:lnTo>
                    <a:pt x="6208" y="87"/>
                  </a:lnTo>
                  <a:lnTo>
                    <a:pt x="6203" y="97"/>
                  </a:lnTo>
                  <a:lnTo>
                    <a:pt x="6194" y="106"/>
                  </a:lnTo>
                  <a:lnTo>
                    <a:pt x="6185" y="115"/>
                  </a:lnTo>
                  <a:lnTo>
                    <a:pt x="6175" y="120"/>
                  </a:lnTo>
                  <a:lnTo>
                    <a:pt x="6163" y="123"/>
                  </a:lnTo>
                  <a:lnTo>
                    <a:pt x="6151" y="124"/>
                  </a:lnTo>
                  <a:close/>
                  <a:moveTo>
                    <a:pt x="6494" y="1010"/>
                  </a:moveTo>
                  <a:lnTo>
                    <a:pt x="6490" y="1005"/>
                  </a:lnTo>
                  <a:lnTo>
                    <a:pt x="6490" y="980"/>
                  </a:lnTo>
                  <a:lnTo>
                    <a:pt x="6494" y="975"/>
                  </a:lnTo>
                  <a:lnTo>
                    <a:pt x="6524" y="974"/>
                  </a:lnTo>
                  <a:lnTo>
                    <a:pt x="6548" y="971"/>
                  </a:lnTo>
                  <a:lnTo>
                    <a:pt x="6565" y="968"/>
                  </a:lnTo>
                  <a:lnTo>
                    <a:pt x="6570" y="964"/>
                  </a:lnTo>
                  <a:lnTo>
                    <a:pt x="6575" y="961"/>
                  </a:lnTo>
                  <a:lnTo>
                    <a:pt x="6580" y="951"/>
                  </a:lnTo>
                  <a:lnTo>
                    <a:pt x="6582" y="935"/>
                  </a:lnTo>
                  <a:lnTo>
                    <a:pt x="6586" y="859"/>
                  </a:lnTo>
                  <a:lnTo>
                    <a:pt x="6588" y="772"/>
                  </a:lnTo>
                  <a:lnTo>
                    <a:pt x="6588" y="325"/>
                  </a:lnTo>
                  <a:lnTo>
                    <a:pt x="6586" y="301"/>
                  </a:lnTo>
                  <a:lnTo>
                    <a:pt x="6582" y="291"/>
                  </a:lnTo>
                  <a:lnTo>
                    <a:pt x="6577" y="283"/>
                  </a:lnTo>
                  <a:lnTo>
                    <a:pt x="6572" y="277"/>
                  </a:lnTo>
                  <a:lnTo>
                    <a:pt x="6565" y="272"/>
                  </a:lnTo>
                  <a:lnTo>
                    <a:pt x="6550" y="266"/>
                  </a:lnTo>
                  <a:lnTo>
                    <a:pt x="6526" y="264"/>
                  </a:lnTo>
                  <a:lnTo>
                    <a:pt x="6490" y="262"/>
                  </a:lnTo>
                  <a:lnTo>
                    <a:pt x="6485" y="231"/>
                  </a:lnTo>
                  <a:lnTo>
                    <a:pt x="6490" y="226"/>
                  </a:lnTo>
                  <a:lnTo>
                    <a:pt x="6589" y="229"/>
                  </a:lnTo>
                  <a:lnTo>
                    <a:pt x="6682" y="226"/>
                  </a:lnTo>
                  <a:lnTo>
                    <a:pt x="6858" y="456"/>
                  </a:lnTo>
                  <a:lnTo>
                    <a:pt x="7117" y="781"/>
                  </a:lnTo>
                  <a:lnTo>
                    <a:pt x="7165" y="838"/>
                  </a:lnTo>
                  <a:lnTo>
                    <a:pt x="7213" y="893"/>
                  </a:lnTo>
                  <a:lnTo>
                    <a:pt x="7213" y="465"/>
                  </a:lnTo>
                  <a:lnTo>
                    <a:pt x="7211" y="380"/>
                  </a:lnTo>
                  <a:lnTo>
                    <a:pt x="7210" y="327"/>
                  </a:lnTo>
                  <a:lnTo>
                    <a:pt x="7206" y="297"/>
                  </a:lnTo>
                  <a:lnTo>
                    <a:pt x="7202" y="283"/>
                  </a:lnTo>
                  <a:lnTo>
                    <a:pt x="7196" y="274"/>
                  </a:lnTo>
                  <a:lnTo>
                    <a:pt x="7187" y="268"/>
                  </a:lnTo>
                  <a:lnTo>
                    <a:pt x="7171" y="265"/>
                  </a:lnTo>
                  <a:lnTo>
                    <a:pt x="7148" y="262"/>
                  </a:lnTo>
                  <a:lnTo>
                    <a:pt x="7120" y="261"/>
                  </a:lnTo>
                  <a:lnTo>
                    <a:pt x="7115" y="231"/>
                  </a:lnTo>
                  <a:lnTo>
                    <a:pt x="7120" y="226"/>
                  </a:lnTo>
                  <a:lnTo>
                    <a:pt x="7174" y="229"/>
                  </a:lnTo>
                  <a:lnTo>
                    <a:pt x="7247" y="229"/>
                  </a:lnTo>
                  <a:lnTo>
                    <a:pt x="7357" y="226"/>
                  </a:lnTo>
                  <a:lnTo>
                    <a:pt x="7362" y="231"/>
                  </a:lnTo>
                  <a:lnTo>
                    <a:pt x="7362" y="256"/>
                  </a:lnTo>
                  <a:lnTo>
                    <a:pt x="7301" y="266"/>
                  </a:lnTo>
                  <a:lnTo>
                    <a:pt x="7285" y="271"/>
                  </a:lnTo>
                  <a:lnTo>
                    <a:pt x="7277" y="277"/>
                  </a:lnTo>
                  <a:lnTo>
                    <a:pt x="7272" y="288"/>
                  </a:lnTo>
                  <a:lnTo>
                    <a:pt x="7270" y="302"/>
                  </a:lnTo>
                  <a:lnTo>
                    <a:pt x="7266" y="378"/>
                  </a:lnTo>
                  <a:lnTo>
                    <a:pt x="7264" y="465"/>
                  </a:lnTo>
                  <a:lnTo>
                    <a:pt x="7264" y="728"/>
                  </a:lnTo>
                  <a:lnTo>
                    <a:pt x="7264" y="880"/>
                  </a:lnTo>
                  <a:lnTo>
                    <a:pt x="7266" y="1030"/>
                  </a:lnTo>
                  <a:lnTo>
                    <a:pt x="7229" y="1019"/>
                  </a:lnTo>
                  <a:lnTo>
                    <a:pt x="7170" y="1006"/>
                  </a:lnTo>
                  <a:lnTo>
                    <a:pt x="7132" y="961"/>
                  </a:lnTo>
                  <a:lnTo>
                    <a:pt x="7013" y="817"/>
                  </a:lnTo>
                  <a:lnTo>
                    <a:pt x="6638" y="348"/>
                  </a:lnTo>
                  <a:lnTo>
                    <a:pt x="6638" y="772"/>
                  </a:lnTo>
                  <a:lnTo>
                    <a:pt x="6640" y="862"/>
                  </a:lnTo>
                  <a:lnTo>
                    <a:pt x="6642" y="915"/>
                  </a:lnTo>
                  <a:lnTo>
                    <a:pt x="6644" y="941"/>
                  </a:lnTo>
                  <a:lnTo>
                    <a:pt x="6652" y="961"/>
                  </a:lnTo>
                  <a:lnTo>
                    <a:pt x="6659" y="965"/>
                  </a:lnTo>
                  <a:lnTo>
                    <a:pt x="6671" y="970"/>
                  </a:lnTo>
                  <a:lnTo>
                    <a:pt x="6694" y="974"/>
                  </a:lnTo>
                  <a:lnTo>
                    <a:pt x="6732" y="975"/>
                  </a:lnTo>
                  <a:lnTo>
                    <a:pt x="6736" y="1006"/>
                  </a:lnTo>
                  <a:lnTo>
                    <a:pt x="6695" y="1007"/>
                  </a:lnTo>
                  <a:lnTo>
                    <a:pt x="6638" y="1006"/>
                  </a:lnTo>
                  <a:lnTo>
                    <a:pt x="6562" y="1007"/>
                  </a:lnTo>
                  <a:lnTo>
                    <a:pt x="6494" y="1010"/>
                  </a:lnTo>
                  <a:close/>
                  <a:moveTo>
                    <a:pt x="7691" y="277"/>
                  </a:moveTo>
                  <a:lnTo>
                    <a:pt x="7686" y="272"/>
                  </a:lnTo>
                  <a:lnTo>
                    <a:pt x="7686" y="248"/>
                  </a:lnTo>
                  <a:lnTo>
                    <a:pt x="7691" y="243"/>
                  </a:lnTo>
                  <a:lnTo>
                    <a:pt x="7848" y="218"/>
                  </a:lnTo>
                  <a:lnTo>
                    <a:pt x="7865" y="231"/>
                  </a:lnTo>
                  <a:lnTo>
                    <a:pt x="7880" y="247"/>
                  </a:lnTo>
                  <a:lnTo>
                    <a:pt x="7900" y="272"/>
                  </a:lnTo>
                  <a:lnTo>
                    <a:pt x="7926" y="313"/>
                  </a:lnTo>
                  <a:lnTo>
                    <a:pt x="7961" y="372"/>
                  </a:lnTo>
                  <a:lnTo>
                    <a:pt x="8004" y="448"/>
                  </a:lnTo>
                  <a:lnTo>
                    <a:pt x="8051" y="535"/>
                  </a:lnTo>
                  <a:lnTo>
                    <a:pt x="8095" y="621"/>
                  </a:lnTo>
                  <a:lnTo>
                    <a:pt x="8152" y="532"/>
                  </a:lnTo>
                  <a:lnTo>
                    <a:pt x="8215" y="426"/>
                  </a:lnTo>
                  <a:lnTo>
                    <a:pt x="8333" y="225"/>
                  </a:lnTo>
                  <a:lnTo>
                    <a:pt x="8375" y="228"/>
                  </a:lnTo>
                  <a:lnTo>
                    <a:pt x="8413" y="225"/>
                  </a:lnTo>
                  <a:lnTo>
                    <a:pt x="8418" y="240"/>
                  </a:lnTo>
                  <a:lnTo>
                    <a:pt x="8402" y="258"/>
                  </a:lnTo>
                  <a:lnTo>
                    <a:pt x="8382" y="283"/>
                  </a:lnTo>
                  <a:lnTo>
                    <a:pt x="8332" y="350"/>
                  </a:lnTo>
                  <a:lnTo>
                    <a:pt x="8281" y="421"/>
                  </a:lnTo>
                  <a:lnTo>
                    <a:pt x="8245" y="475"/>
                  </a:lnTo>
                  <a:lnTo>
                    <a:pt x="8176" y="589"/>
                  </a:lnTo>
                  <a:lnTo>
                    <a:pt x="8143" y="643"/>
                  </a:lnTo>
                  <a:lnTo>
                    <a:pt x="8130" y="670"/>
                  </a:lnTo>
                  <a:lnTo>
                    <a:pt x="8128" y="686"/>
                  </a:lnTo>
                  <a:lnTo>
                    <a:pt x="8126" y="704"/>
                  </a:lnTo>
                  <a:lnTo>
                    <a:pt x="8126" y="784"/>
                  </a:lnTo>
                  <a:lnTo>
                    <a:pt x="8126" y="868"/>
                  </a:lnTo>
                  <a:lnTo>
                    <a:pt x="8128" y="909"/>
                  </a:lnTo>
                  <a:lnTo>
                    <a:pt x="8130" y="935"/>
                  </a:lnTo>
                  <a:lnTo>
                    <a:pt x="8134" y="951"/>
                  </a:lnTo>
                  <a:lnTo>
                    <a:pt x="8138" y="959"/>
                  </a:lnTo>
                  <a:lnTo>
                    <a:pt x="8147" y="965"/>
                  </a:lnTo>
                  <a:lnTo>
                    <a:pt x="8159" y="969"/>
                  </a:lnTo>
                  <a:lnTo>
                    <a:pt x="8184" y="973"/>
                  </a:lnTo>
                  <a:lnTo>
                    <a:pt x="8232" y="975"/>
                  </a:lnTo>
                  <a:lnTo>
                    <a:pt x="8237" y="1006"/>
                  </a:lnTo>
                  <a:lnTo>
                    <a:pt x="8135" y="1007"/>
                  </a:lnTo>
                  <a:lnTo>
                    <a:pt x="8074" y="1006"/>
                  </a:lnTo>
                  <a:lnTo>
                    <a:pt x="7915" y="1011"/>
                  </a:lnTo>
                  <a:lnTo>
                    <a:pt x="7910" y="979"/>
                  </a:lnTo>
                  <a:lnTo>
                    <a:pt x="7984" y="970"/>
                  </a:lnTo>
                  <a:lnTo>
                    <a:pt x="7998" y="967"/>
                  </a:lnTo>
                  <a:lnTo>
                    <a:pt x="8006" y="962"/>
                  </a:lnTo>
                  <a:lnTo>
                    <a:pt x="8011" y="953"/>
                  </a:lnTo>
                  <a:lnTo>
                    <a:pt x="8016" y="941"/>
                  </a:lnTo>
                  <a:lnTo>
                    <a:pt x="8018" y="917"/>
                  </a:lnTo>
                  <a:lnTo>
                    <a:pt x="8020" y="879"/>
                  </a:lnTo>
                  <a:lnTo>
                    <a:pt x="8021" y="784"/>
                  </a:lnTo>
                  <a:lnTo>
                    <a:pt x="8021" y="679"/>
                  </a:lnTo>
                  <a:lnTo>
                    <a:pt x="7994" y="628"/>
                  </a:lnTo>
                  <a:lnTo>
                    <a:pt x="7939" y="536"/>
                  </a:lnTo>
                  <a:lnTo>
                    <a:pt x="7890" y="457"/>
                  </a:lnTo>
                  <a:lnTo>
                    <a:pt x="7832" y="369"/>
                  </a:lnTo>
                  <a:lnTo>
                    <a:pt x="7801" y="327"/>
                  </a:lnTo>
                  <a:lnTo>
                    <a:pt x="7777" y="301"/>
                  </a:lnTo>
                  <a:lnTo>
                    <a:pt x="7760" y="286"/>
                  </a:lnTo>
                  <a:lnTo>
                    <a:pt x="7747" y="280"/>
                  </a:lnTo>
                  <a:lnTo>
                    <a:pt x="7728" y="278"/>
                  </a:lnTo>
                  <a:lnTo>
                    <a:pt x="7691" y="277"/>
                  </a:lnTo>
                  <a:close/>
                  <a:moveTo>
                    <a:pt x="8459" y="229"/>
                  </a:moveTo>
                  <a:lnTo>
                    <a:pt x="8622" y="229"/>
                  </a:lnTo>
                  <a:lnTo>
                    <a:pt x="8780" y="225"/>
                  </a:lnTo>
                  <a:lnTo>
                    <a:pt x="8785" y="256"/>
                  </a:lnTo>
                  <a:lnTo>
                    <a:pt x="8748" y="261"/>
                  </a:lnTo>
                  <a:lnTo>
                    <a:pt x="8722" y="264"/>
                  </a:lnTo>
                  <a:lnTo>
                    <a:pt x="8712" y="265"/>
                  </a:lnTo>
                  <a:lnTo>
                    <a:pt x="8704" y="267"/>
                  </a:lnTo>
                  <a:lnTo>
                    <a:pt x="8692" y="272"/>
                  </a:lnTo>
                  <a:lnTo>
                    <a:pt x="8684" y="282"/>
                  </a:lnTo>
                  <a:lnTo>
                    <a:pt x="8680" y="301"/>
                  </a:lnTo>
                  <a:lnTo>
                    <a:pt x="8677" y="327"/>
                  </a:lnTo>
                  <a:lnTo>
                    <a:pt x="8676" y="362"/>
                  </a:lnTo>
                  <a:lnTo>
                    <a:pt x="8675" y="490"/>
                  </a:lnTo>
                  <a:lnTo>
                    <a:pt x="8675" y="734"/>
                  </a:lnTo>
                  <a:lnTo>
                    <a:pt x="8676" y="862"/>
                  </a:lnTo>
                  <a:lnTo>
                    <a:pt x="8680" y="958"/>
                  </a:lnTo>
                  <a:lnTo>
                    <a:pt x="8792" y="958"/>
                  </a:lnTo>
                  <a:lnTo>
                    <a:pt x="8901" y="957"/>
                  </a:lnTo>
                  <a:lnTo>
                    <a:pt x="8960" y="955"/>
                  </a:lnTo>
                  <a:lnTo>
                    <a:pt x="8977" y="952"/>
                  </a:lnTo>
                  <a:lnTo>
                    <a:pt x="8993" y="950"/>
                  </a:lnTo>
                  <a:lnTo>
                    <a:pt x="9009" y="945"/>
                  </a:lnTo>
                  <a:lnTo>
                    <a:pt x="9025" y="939"/>
                  </a:lnTo>
                  <a:lnTo>
                    <a:pt x="9042" y="875"/>
                  </a:lnTo>
                  <a:lnTo>
                    <a:pt x="9054" y="818"/>
                  </a:lnTo>
                  <a:lnTo>
                    <a:pt x="9059" y="813"/>
                  </a:lnTo>
                  <a:lnTo>
                    <a:pt x="9086" y="813"/>
                  </a:lnTo>
                  <a:lnTo>
                    <a:pt x="9085" y="850"/>
                  </a:lnTo>
                  <a:lnTo>
                    <a:pt x="9081" y="903"/>
                  </a:lnTo>
                  <a:lnTo>
                    <a:pt x="9078" y="961"/>
                  </a:lnTo>
                  <a:lnTo>
                    <a:pt x="9077" y="1006"/>
                  </a:lnTo>
                  <a:lnTo>
                    <a:pt x="8951" y="1007"/>
                  </a:lnTo>
                  <a:lnTo>
                    <a:pt x="8796" y="1007"/>
                  </a:lnTo>
                  <a:lnTo>
                    <a:pt x="8634" y="1006"/>
                  </a:lnTo>
                  <a:lnTo>
                    <a:pt x="8579" y="1007"/>
                  </a:lnTo>
                  <a:lnTo>
                    <a:pt x="8521" y="1011"/>
                  </a:lnTo>
                  <a:lnTo>
                    <a:pt x="8516" y="988"/>
                  </a:lnTo>
                  <a:lnTo>
                    <a:pt x="8521" y="982"/>
                  </a:lnTo>
                  <a:lnTo>
                    <a:pt x="8548" y="969"/>
                  </a:lnTo>
                  <a:lnTo>
                    <a:pt x="8558" y="961"/>
                  </a:lnTo>
                  <a:lnTo>
                    <a:pt x="8562" y="941"/>
                  </a:lnTo>
                  <a:lnTo>
                    <a:pt x="8566" y="890"/>
                  </a:lnTo>
                  <a:lnTo>
                    <a:pt x="8568" y="815"/>
                  </a:lnTo>
                  <a:lnTo>
                    <a:pt x="8569" y="727"/>
                  </a:lnTo>
                  <a:lnTo>
                    <a:pt x="8569" y="490"/>
                  </a:lnTo>
                  <a:lnTo>
                    <a:pt x="8568" y="382"/>
                  </a:lnTo>
                  <a:lnTo>
                    <a:pt x="8567" y="330"/>
                  </a:lnTo>
                  <a:lnTo>
                    <a:pt x="8566" y="301"/>
                  </a:lnTo>
                  <a:lnTo>
                    <a:pt x="8562" y="285"/>
                  </a:lnTo>
                  <a:lnTo>
                    <a:pt x="8557" y="277"/>
                  </a:lnTo>
                  <a:lnTo>
                    <a:pt x="8550" y="271"/>
                  </a:lnTo>
                  <a:lnTo>
                    <a:pt x="8537" y="266"/>
                  </a:lnTo>
                  <a:lnTo>
                    <a:pt x="8512" y="262"/>
                  </a:lnTo>
                  <a:lnTo>
                    <a:pt x="8464" y="260"/>
                  </a:lnTo>
                  <a:lnTo>
                    <a:pt x="8459" y="229"/>
                  </a:lnTo>
                  <a:close/>
                  <a:moveTo>
                    <a:pt x="9163" y="225"/>
                  </a:moveTo>
                  <a:lnTo>
                    <a:pt x="9233" y="228"/>
                  </a:lnTo>
                  <a:lnTo>
                    <a:pt x="9321" y="229"/>
                  </a:lnTo>
                  <a:lnTo>
                    <a:pt x="9481" y="225"/>
                  </a:lnTo>
                  <a:lnTo>
                    <a:pt x="9485" y="256"/>
                  </a:lnTo>
                  <a:lnTo>
                    <a:pt x="9447" y="261"/>
                  </a:lnTo>
                  <a:lnTo>
                    <a:pt x="9422" y="264"/>
                  </a:lnTo>
                  <a:lnTo>
                    <a:pt x="9413" y="265"/>
                  </a:lnTo>
                  <a:lnTo>
                    <a:pt x="9404" y="267"/>
                  </a:lnTo>
                  <a:lnTo>
                    <a:pt x="9391" y="272"/>
                  </a:lnTo>
                  <a:lnTo>
                    <a:pt x="9384" y="282"/>
                  </a:lnTo>
                  <a:lnTo>
                    <a:pt x="9379" y="301"/>
                  </a:lnTo>
                  <a:lnTo>
                    <a:pt x="9377" y="327"/>
                  </a:lnTo>
                  <a:lnTo>
                    <a:pt x="9377" y="362"/>
                  </a:lnTo>
                  <a:lnTo>
                    <a:pt x="9375" y="490"/>
                  </a:lnTo>
                  <a:lnTo>
                    <a:pt x="9375" y="746"/>
                  </a:lnTo>
                  <a:lnTo>
                    <a:pt x="9375" y="854"/>
                  </a:lnTo>
                  <a:lnTo>
                    <a:pt x="9377" y="905"/>
                  </a:lnTo>
                  <a:lnTo>
                    <a:pt x="9379" y="934"/>
                  </a:lnTo>
                  <a:lnTo>
                    <a:pt x="9383" y="950"/>
                  </a:lnTo>
                  <a:lnTo>
                    <a:pt x="9387" y="959"/>
                  </a:lnTo>
                  <a:lnTo>
                    <a:pt x="9395" y="964"/>
                  </a:lnTo>
                  <a:lnTo>
                    <a:pt x="9407" y="969"/>
                  </a:lnTo>
                  <a:lnTo>
                    <a:pt x="9433" y="973"/>
                  </a:lnTo>
                  <a:lnTo>
                    <a:pt x="9481" y="975"/>
                  </a:lnTo>
                  <a:lnTo>
                    <a:pt x="9485" y="1006"/>
                  </a:lnTo>
                  <a:lnTo>
                    <a:pt x="9384" y="1007"/>
                  </a:lnTo>
                  <a:lnTo>
                    <a:pt x="9321" y="1006"/>
                  </a:lnTo>
                  <a:lnTo>
                    <a:pt x="9163" y="1011"/>
                  </a:lnTo>
                  <a:lnTo>
                    <a:pt x="9159" y="979"/>
                  </a:lnTo>
                  <a:lnTo>
                    <a:pt x="9233" y="970"/>
                  </a:lnTo>
                  <a:lnTo>
                    <a:pt x="9247" y="967"/>
                  </a:lnTo>
                  <a:lnTo>
                    <a:pt x="9255" y="962"/>
                  </a:lnTo>
                  <a:lnTo>
                    <a:pt x="9258" y="958"/>
                  </a:lnTo>
                  <a:lnTo>
                    <a:pt x="9260" y="953"/>
                  </a:lnTo>
                  <a:lnTo>
                    <a:pt x="9265" y="939"/>
                  </a:lnTo>
                  <a:lnTo>
                    <a:pt x="9267" y="911"/>
                  </a:lnTo>
                  <a:lnTo>
                    <a:pt x="9269" y="862"/>
                  </a:lnTo>
                  <a:lnTo>
                    <a:pt x="9270" y="746"/>
                  </a:lnTo>
                  <a:lnTo>
                    <a:pt x="9270" y="490"/>
                  </a:lnTo>
                  <a:lnTo>
                    <a:pt x="9269" y="382"/>
                  </a:lnTo>
                  <a:lnTo>
                    <a:pt x="9267" y="330"/>
                  </a:lnTo>
                  <a:lnTo>
                    <a:pt x="9265" y="301"/>
                  </a:lnTo>
                  <a:lnTo>
                    <a:pt x="9261" y="285"/>
                  </a:lnTo>
                  <a:lnTo>
                    <a:pt x="9258" y="277"/>
                  </a:lnTo>
                  <a:lnTo>
                    <a:pt x="9249" y="271"/>
                  </a:lnTo>
                  <a:lnTo>
                    <a:pt x="9237" y="266"/>
                  </a:lnTo>
                  <a:lnTo>
                    <a:pt x="9211" y="262"/>
                  </a:lnTo>
                  <a:lnTo>
                    <a:pt x="9163" y="260"/>
                  </a:lnTo>
                  <a:lnTo>
                    <a:pt x="9159" y="229"/>
                  </a:lnTo>
                  <a:lnTo>
                    <a:pt x="9163" y="225"/>
                  </a:lnTo>
                  <a:close/>
                  <a:moveTo>
                    <a:pt x="9540" y="626"/>
                  </a:moveTo>
                  <a:lnTo>
                    <a:pt x="9541" y="585"/>
                  </a:lnTo>
                  <a:lnTo>
                    <a:pt x="9546" y="546"/>
                  </a:lnTo>
                  <a:lnTo>
                    <a:pt x="9553" y="507"/>
                  </a:lnTo>
                  <a:lnTo>
                    <a:pt x="9563" y="470"/>
                  </a:lnTo>
                  <a:lnTo>
                    <a:pt x="9570" y="453"/>
                  </a:lnTo>
                  <a:lnTo>
                    <a:pt x="9577" y="435"/>
                  </a:lnTo>
                  <a:lnTo>
                    <a:pt x="9585" y="418"/>
                  </a:lnTo>
                  <a:lnTo>
                    <a:pt x="9595" y="402"/>
                  </a:lnTo>
                  <a:lnTo>
                    <a:pt x="9618" y="369"/>
                  </a:lnTo>
                  <a:lnTo>
                    <a:pt x="9644" y="337"/>
                  </a:lnTo>
                  <a:lnTo>
                    <a:pt x="9659" y="322"/>
                  </a:lnTo>
                  <a:lnTo>
                    <a:pt x="9674" y="308"/>
                  </a:lnTo>
                  <a:lnTo>
                    <a:pt x="9690" y="296"/>
                  </a:lnTo>
                  <a:lnTo>
                    <a:pt x="9708" y="283"/>
                  </a:lnTo>
                  <a:lnTo>
                    <a:pt x="9744" y="261"/>
                  </a:lnTo>
                  <a:lnTo>
                    <a:pt x="9762" y="252"/>
                  </a:lnTo>
                  <a:lnTo>
                    <a:pt x="9782" y="243"/>
                  </a:lnTo>
                  <a:lnTo>
                    <a:pt x="9803" y="235"/>
                  </a:lnTo>
                  <a:lnTo>
                    <a:pt x="9824" y="228"/>
                  </a:lnTo>
                  <a:lnTo>
                    <a:pt x="9869" y="218"/>
                  </a:lnTo>
                  <a:lnTo>
                    <a:pt x="9915" y="211"/>
                  </a:lnTo>
                  <a:lnTo>
                    <a:pt x="9965" y="210"/>
                  </a:lnTo>
                  <a:lnTo>
                    <a:pt x="10010" y="211"/>
                  </a:lnTo>
                  <a:lnTo>
                    <a:pt x="10055" y="216"/>
                  </a:lnTo>
                  <a:lnTo>
                    <a:pt x="10095" y="224"/>
                  </a:lnTo>
                  <a:lnTo>
                    <a:pt x="10134" y="235"/>
                  </a:lnTo>
                  <a:lnTo>
                    <a:pt x="10171" y="249"/>
                  </a:lnTo>
                  <a:lnTo>
                    <a:pt x="10188" y="258"/>
                  </a:lnTo>
                  <a:lnTo>
                    <a:pt x="10205" y="267"/>
                  </a:lnTo>
                  <a:lnTo>
                    <a:pt x="10236" y="288"/>
                  </a:lnTo>
                  <a:lnTo>
                    <a:pt x="10266" y="312"/>
                  </a:lnTo>
                  <a:lnTo>
                    <a:pt x="10291" y="339"/>
                  </a:lnTo>
                  <a:lnTo>
                    <a:pt x="10314" y="368"/>
                  </a:lnTo>
                  <a:lnTo>
                    <a:pt x="10333" y="399"/>
                  </a:lnTo>
                  <a:lnTo>
                    <a:pt x="10349" y="433"/>
                  </a:lnTo>
                  <a:lnTo>
                    <a:pt x="10362" y="470"/>
                  </a:lnTo>
                  <a:lnTo>
                    <a:pt x="10370" y="508"/>
                  </a:lnTo>
                  <a:lnTo>
                    <a:pt x="10375" y="549"/>
                  </a:lnTo>
                  <a:lnTo>
                    <a:pt x="10377" y="592"/>
                  </a:lnTo>
                  <a:lnTo>
                    <a:pt x="10374" y="653"/>
                  </a:lnTo>
                  <a:lnTo>
                    <a:pt x="10369" y="682"/>
                  </a:lnTo>
                  <a:lnTo>
                    <a:pt x="10363" y="711"/>
                  </a:lnTo>
                  <a:lnTo>
                    <a:pt x="10346" y="765"/>
                  </a:lnTo>
                  <a:lnTo>
                    <a:pt x="10335" y="791"/>
                  </a:lnTo>
                  <a:lnTo>
                    <a:pt x="10322" y="817"/>
                  </a:lnTo>
                  <a:lnTo>
                    <a:pt x="10292" y="863"/>
                  </a:lnTo>
                  <a:lnTo>
                    <a:pt x="10274" y="885"/>
                  </a:lnTo>
                  <a:lnTo>
                    <a:pt x="10256" y="905"/>
                  </a:lnTo>
                  <a:lnTo>
                    <a:pt x="10236" y="923"/>
                  </a:lnTo>
                  <a:lnTo>
                    <a:pt x="10213" y="941"/>
                  </a:lnTo>
                  <a:lnTo>
                    <a:pt x="10190" y="957"/>
                  </a:lnTo>
                  <a:lnTo>
                    <a:pt x="10165" y="971"/>
                  </a:lnTo>
                  <a:lnTo>
                    <a:pt x="10140" y="985"/>
                  </a:lnTo>
                  <a:lnTo>
                    <a:pt x="10112" y="995"/>
                  </a:lnTo>
                  <a:lnTo>
                    <a:pt x="10086" y="1005"/>
                  </a:lnTo>
                  <a:lnTo>
                    <a:pt x="10057" y="1013"/>
                  </a:lnTo>
                  <a:lnTo>
                    <a:pt x="10028" y="1019"/>
                  </a:lnTo>
                  <a:lnTo>
                    <a:pt x="9998" y="1023"/>
                  </a:lnTo>
                  <a:lnTo>
                    <a:pt x="9936" y="1027"/>
                  </a:lnTo>
                  <a:lnTo>
                    <a:pt x="9891" y="1025"/>
                  </a:lnTo>
                  <a:lnTo>
                    <a:pt x="9849" y="1019"/>
                  </a:lnTo>
                  <a:lnTo>
                    <a:pt x="9809" y="1010"/>
                  </a:lnTo>
                  <a:lnTo>
                    <a:pt x="9770" y="997"/>
                  </a:lnTo>
                  <a:lnTo>
                    <a:pt x="9733" y="980"/>
                  </a:lnTo>
                  <a:lnTo>
                    <a:pt x="9699" y="959"/>
                  </a:lnTo>
                  <a:lnTo>
                    <a:pt x="9669" y="935"/>
                  </a:lnTo>
                  <a:lnTo>
                    <a:pt x="9641" y="907"/>
                  </a:lnTo>
                  <a:lnTo>
                    <a:pt x="9615" y="875"/>
                  </a:lnTo>
                  <a:lnTo>
                    <a:pt x="9595" y="843"/>
                  </a:lnTo>
                  <a:lnTo>
                    <a:pt x="9577" y="807"/>
                  </a:lnTo>
                  <a:lnTo>
                    <a:pt x="9564" y="769"/>
                  </a:lnTo>
                  <a:lnTo>
                    <a:pt x="9553" y="730"/>
                  </a:lnTo>
                  <a:lnTo>
                    <a:pt x="9546" y="693"/>
                  </a:lnTo>
                  <a:lnTo>
                    <a:pt x="9541" y="658"/>
                  </a:lnTo>
                  <a:lnTo>
                    <a:pt x="9540" y="626"/>
                  </a:lnTo>
                  <a:close/>
                  <a:moveTo>
                    <a:pt x="9654" y="589"/>
                  </a:moveTo>
                  <a:lnTo>
                    <a:pt x="9656" y="623"/>
                  </a:lnTo>
                  <a:lnTo>
                    <a:pt x="9660" y="658"/>
                  </a:lnTo>
                  <a:lnTo>
                    <a:pt x="9667" y="695"/>
                  </a:lnTo>
                  <a:lnTo>
                    <a:pt x="9677" y="734"/>
                  </a:lnTo>
                  <a:lnTo>
                    <a:pt x="9689" y="771"/>
                  </a:lnTo>
                  <a:lnTo>
                    <a:pt x="9703" y="806"/>
                  </a:lnTo>
                  <a:lnTo>
                    <a:pt x="9721" y="838"/>
                  </a:lnTo>
                  <a:lnTo>
                    <a:pt x="9741" y="867"/>
                  </a:lnTo>
                  <a:lnTo>
                    <a:pt x="9764" y="893"/>
                  </a:lnTo>
                  <a:lnTo>
                    <a:pt x="9788" y="916"/>
                  </a:lnTo>
                  <a:lnTo>
                    <a:pt x="9815" y="934"/>
                  </a:lnTo>
                  <a:lnTo>
                    <a:pt x="9842" y="950"/>
                  </a:lnTo>
                  <a:lnTo>
                    <a:pt x="9871" y="962"/>
                  </a:lnTo>
                  <a:lnTo>
                    <a:pt x="9902" y="970"/>
                  </a:lnTo>
                  <a:lnTo>
                    <a:pt x="9936" y="975"/>
                  </a:lnTo>
                  <a:lnTo>
                    <a:pt x="9971" y="977"/>
                  </a:lnTo>
                  <a:lnTo>
                    <a:pt x="10013" y="975"/>
                  </a:lnTo>
                  <a:lnTo>
                    <a:pt x="10052" y="968"/>
                  </a:lnTo>
                  <a:lnTo>
                    <a:pt x="10089" y="955"/>
                  </a:lnTo>
                  <a:lnTo>
                    <a:pt x="10124" y="938"/>
                  </a:lnTo>
                  <a:lnTo>
                    <a:pt x="10140" y="927"/>
                  </a:lnTo>
                  <a:lnTo>
                    <a:pt x="10155" y="915"/>
                  </a:lnTo>
                  <a:lnTo>
                    <a:pt x="10183" y="887"/>
                  </a:lnTo>
                  <a:lnTo>
                    <a:pt x="10206" y="855"/>
                  </a:lnTo>
                  <a:lnTo>
                    <a:pt x="10225" y="815"/>
                  </a:lnTo>
                  <a:lnTo>
                    <a:pt x="10241" y="773"/>
                  </a:lnTo>
                  <a:lnTo>
                    <a:pt x="10247" y="751"/>
                  </a:lnTo>
                  <a:lnTo>
                    <a:pt x="10251" y="728"/>
                  </a:lnTo>
                  <a:lnTo>
                    <a:pt x="10259" y="681"/>
                  </a:lnTo>
                  <a:lnTo>
                    <a:pt x="10260" y="631"/>
                  </a:lnTo>
                  <a:lnTo>
                    <a:pt x="10257" y="576"/>
                  </a:lnTo>
                  <a:lnTo>
                    <a:pt x="10255" y="549"/>
                  </a:lnTo>
                  <a:lnTo>
                    <a:pt x="10250" y="524"/>
                  </a:lnTo>
                  <a:lnTo>
                    <a:pt x="10238" y="475"/>
                  </a:lnTo>
                  <a:lnTo>
                    <a:pt x="10220" y="428"/>
                  </a:lnTo>
                  <a:lnTo>
                    <a:pt x="10199" y="386"/>
                  </a:lnTo>
                  <a:lnTo>
                    <a:pt x="10185" y="368"/>
                  </a:lnTo>
                  <a:lnTo>
                    <a:pt x="10172" y="350"/>
                  </a:lnTo>
                  <a:lnTo>
                    <a:pt x="10142" y="321"/>
                  </a:lnTo>
                  <a:lnTo>
                    <a:pt x="10107" y="297"/>
                  </a:lnTo>
                  <a:lnTo>
                    <a:pt x="10069" y="279"/>
                  </a:lnTo>
                  <a:lnTo>
                    <a:pt x="10029" y="266"/>
                  </a:lnTo>
                  <a:lnTo>
                    <a:pt x="10009" y="262"/>
                  </a:lnTo>
                  <a:lnTo>
                    <a:pt x="9987" y="259"/>
                  </a:lnTo>
                  <a:lnTo>
                    <a:pt x="9944" y="256"/>
                  </a:lnTo>
                  <a:lnTo>
                    <a:pt x="9911" y="258"/>
                  </a:lnTo>
                  <a:lnTo>
                    <a:pt x="9881" y="261"/>
                  </a:lnTo>
                  <a:lnTo>
                    <a:pt x="9851" y="268"/>
                  </a:lnTo>
                  <a:lnTo>
                    <a:pt x="9823" y="277"/>
                  </a:lnTo>
                  <a:lnTo>
                    <a:pt x="9798" y="289"/>
                  </a:lnTo>
                  <a:lnTo>
                    <a:pt x="9774" y="303"/>
                  </a:lnTo>
                  <a:lnTo>
                    <a:pt x="9752" y="321"/>
                  </a:lnTo>
                  <a:lnTo>
                    <a:pt x="9732" y="340"/>
                  </a:lnTo>
                  <a:lnTo>
                    <a:pt x="9714" y="363"/>
                  </a:lnTo>
                  <a:lnTo>
                    <a:pt x="9698" y="387"/>
                  </a:lnTo>
                  <a:lnTo>
                    <a:pt x="9685" y="415"/>
                  </a:lnTo>
                  <a:lnTo>
                    <a:pt x="9674" y="445"/>
                  </a:lnTo>
                  <a:lnTo>
                    <a:pt x="9666" y="477"/>
                  </a:lnTo>
                  <a:lnTo>
                    <a:pt x="9660" y="512"/>
                  </a:lnTo>
                  <a:lnTo>
                    <a:pt x="9655" y="549"/>
                  </a:lnTo>
                  <a:lnTo>
                    <a:pt x="9654" y="589"/>
                  </a:lnTo>
                  <a:close/>
                  <a:moveTo>
                    <a:pt x="10436" y="225"/>
                  </a:moveTo>
                  <a:lnTo>
                    <a:pt x="10614" y="229"/>
                  </a:lnTo>
                  <a:lnTo>
                    <a:pt x="10730" y="226"/>
                  </a:lnTo>
                  <a:lnTo>
                    <a:pt x="10815" y="224"/>
                  </a:lnTo>
                  <a:lnTo>
                    <a:pt x="10853" y="225"/>
                  </a:lnTo>
                  <a:lnTo>
                    <a:pt x="10886" y="229"/>
                  </a:lnTo>
                  <a:lnTo>
                    <a:pt x="10916" y="234"/>
                  </a:lnTo>
                  <a:lnTo>
                    <a:pt x="10944" y="241"/>
                  </a:lnTo>
                  <a:lnTo>
                    <a:pt x="10968" y="250"/>
                  </a:lnTo>
                  <a:lnTo>
                    <a:pt x="10989" y="262"/>
                  </a:lnTo>
                  <a:lnTo>
                    <a:pt x="11010" y="279"/>
                  </a:lnTo>
                  <a:lnTo>
                    <a:pt x="11028" y="298"/>
                  </a:lnTo>
                  <a:lnTo>
                    <a:pt x="11035" y="310"/>
                  </a:lnTo>
                  <a:lnTo>
                    <a:pt x="11042" y="321"/>
                  </a:lnTo>
                  <a:lnTo>
                    <a:pt x="11052" y="346"/>
                  </a:lnTo>
                  <a:lnTo>
                    <a:pt x="11059" y="373"/>
                  </a:lnTo>
                  <a:lnTo>
                    <a:pt x="11060" y="402"/>
                  </a:lnTo>
                  <a:lnTo>
                    <a:pt x="11059" y="427"/>
                  </a:lnTo>
                  <a:lnTo>
                    <a:pt x="11054" y="451"/>
                  </a:lnTo>
                  <a:lnTo>
                    <a:pt x="11047" y="475"/>
                  </a:lnTo>
                  <a:lnTo>
                    <a:pt x="11037" y="498"/>
                  </a:lnTo>
                  <a:lnTo>
                    <a:pt x="11024" y="520"/>
                  </a:lnTo>
                  <a:lnTo>
                    <a:pt x="11010" y="541"/>
                  </a:lnTo>
                  <a:lnTo>
                    <a:pt x="10992" y="560"/>
                  </a:lnTo>
                  <a:lnTo>
                    <a:pt x="10973" y="577"/>
                  </a:lnTo>
                  <a:lnTo>
                    <a:pt x="10952" y="592"/>
                  </a:lnTo>
                  <a:lnTo>
                    <a:pt x="10931" y="605"/>
                  </a:lnTo>
                  <a:lnTo>
                    <a:pt x="10910" y="616"/>
                  </a:lnTo>
                  <a:lnTo>
                    <a:pt x="10889" y="623"/>
                  </a:lnTo>
                  <a:lnTo>
                    <a:pt x="10845" y="634"/>
                  </a:lnTo>
                  <a:lnTo>
                    <a:pt x="10800" y="638"/>
                  </a:lnTo>
                  <a:lnTo>
                    <a:pt x="10764" y="637"/>
                  </a:lnTo>
                  <a:lnTo>
                    <a:pt x="10723" y="631"/>
                  </a:lnTo>
                  <a:lnTo>
                    <a:pt x="10715" y="597"/>
                  </a:lnTo>
                  <a:lnTo>
                    <a:pt x="10719" y="591"/>
                  </a:lnTo>
                  <a:lnTo>
                    <a:pt x="10757" y="598"/>
                  </a:lnTo>
                  <a:lnTo>
                    <a:pt x="10787" y="601"/>
                  </a:lnTo>
                  <a:lnTo>
                    <a:pt x="10821" y="597"/>
                  </a:lnTo>
                  <a:lnTo>
                    <a:pt x="10851" y="589"/>
                  </a:lnTo>
                  <a:lnTo>
                    <a:pt x="10866" y="582"/>
                  </a:lnTo>
                  <a:lnTo>
                    <a:pt x="10879" y="573"/>
                  </a:lnTo>
                  <a:lnTo>
                    <a:pt x="10903" y="553"/>
                  </a:lnTo>
                  <a:lnTo>
                    <a:pt x="10922" y="528"/>
                  </a:lnTo>
                  <a:lnTo>
                    <a:pt x="10929" y="513"/>
                  </a:lnTo>
                  <a:lnTo>
                    <a:pt x="10937" y="498"/>
                  </a:lnTo>
                  <a:lnTo>
                    <a:pt x="10944" y="465"/>
                  </a:lnTo>
                  <a:lnTo>
                    <a:pt x="10946" y="448"/>
                  </a:lnTo>
                  <a:lnTo>
                    <a:pt x="10947" y="430"/>
                  </a:lnTo>
                  <a:lnTo>
                    <a:pt x="10944" y="394"/>
                  </a:lnTo>
                  <a:lnTo>
                    <a:pt x="10935" y="362"/>
                  </a:lnTo>
                  <a:lnTo>
                    <a:pt x="10929" y="348"/>
                  </a:lnTo>
                  <a:lnTo>
                    <a:pt x="10921" y="334"/>
                  </a:lnTo>
                  <a:lnTo>
                    <a:pt x="10913" y="321"/>
                  </a:lnTo>
                  <a:lnTo>
                    <a:pt x="10902" y="310"/>
                  </a:lnTo>
                  <a:lnTo>
                    <a:pt x="10890" y="300"/>
                  </a:lnTo>
                  <a:lnTo>
                    <a:pt x="10875" y="290"/>
                  </a:lnTo>
                  <a:lnTo>
                    <a:pt x="10861" y="283"/>
                  </a:lnTo>
                  <a:lnTo>
                    <a:pt x="10844" y="277"/>
                  </a:lnTo>
                  <a:lnTo>
                    <a:pt x="10807" y="268"/>
                  </a:lnTo>
                  <a:lnTo>
                    <a:pt x="10785" y="266"/>
                  </a:lnTo>
                  <a:lnTo>
                    <a:pt x="10764" y="265"/>
                  </a:lnTo>
                  <a:lnTo>
                    <a:pt x="10737" y="266"/>
                  </a:lnTo>
                  <a:lnTo>
                    <a:pt x="10711" y="270"/>
                  </a:lnTo>
                  <a:lnTo>
                    <a:pt x="10652" y="284"/>
                  </a:lnTo>
                  <a:lnTo>
                    <a:pt x="10649" y="357"/>
                  </a:lnTo>
                  <a:lnTo>
                    <a:pt x="10647" y="490"/>
                  </a:lnTo>
                  <a:lnTo>
                    <a:pt x="10647" y="746"/>
                  </a:lnTo>
                  <a:lnTo>
                    <a:pt x="10649" y="854"/>
                  </a:lnTo>
                  <a:lnTo>
                    <a:pt x="10650" y="905"/>
                  </a:lnTo>
                  <a:lnTo>
                    <a:pt x="10651" y="934"/>
                  </a:lnTo>
                  <a:lnTo>
                    <a:pt x="10655" y="950"/>
                  </a:lnTo>
                  <a:lnTo>
                    <a:pt x="10659" y="959"/>
                  </a:lnTo>
                  <a:lnTo>
                    <a:pt x="10668" y="964"/>
                  </a:lnTo>
                  <a:lnTo>
                    <a:pt x="10680" y="969"/>
                  </a:lnTo>
                  <a:lnTo>
                    <a:pt x="10706" y="973"/>
                  </a:lnTo>
                  <a:lnTo>
                    <a:pt x="10753" y="975"/>
                  </a:lnTo>
                  <a:lnTo>
                    <a:pt x="10758" y="1006"/>
                  </a:lnTo>
                  <a:lnTo>
                    <a:pt x="10595" y="1006"/>
                  </a:lnTo>
                  <a:lnTo>
                    <a:pt x="10436" y="1011"/>
                  </a:lnTo>
                  <a:lnTo>
                    <a:pt x="10431" y="979"/>
                  </a:lnTo>
                  <a:lnTo>
                    <a:pt x="10505" y="970"/>
                  </a:lnTo>
                  <a:lnTo>
                    <a:pt x="10519" y="967"/>
                  </a:lnTo>
                  <a:lnTo>
                    <a:pt x="10527" y="962"/>
                  </a:lnTo>
                  <a:lnTo>
                    <a:pt x="10531" y="958"/>
                  </a:lnTo>
                  <a:lnTo>
                    <a:pt x="10533" y="953"/>
                  </a:lnTo>
                  <a:lnTo>
                    <a:pt x="10537" y="939"/>
                  </a:lnTo>
                  <a:lnTo>
                    <a:pt x="10541" y="911"/>
                  </a:lnTo>
                  <a:lnTo>
                    <a:pt x="10542" y="862"/>
                  </a:lnTo>
                  <a:lnTo>
                    <a:pt x="10542" y="746"/>
                  </a:lnTo>
                  <a:lnTo>
                    <a:pt x="10542" y="490"/>
                  </a:lnTo>
                  <a:lnTo>
                    <a:pt x="10541" y="382"/>
                  </a:lnTo>
                  <a:lnTo>
                    <a:pt x="10539" y="330"/>
                  </a:lnTo>
                  <a:lnTo>
                    <a:pt x="10538" y="301"/>
                  </a:lnTo>
                  <a:lnTo>
                    <a:pt x="10535" y="285"/>
                  </a:lnTo>
                  <a:lnTo>
                    <a:pt x="10530" y="277"/>
                  </a:lnTo>
                  <a:lnTo>
                    <a:pt x="10523" y="271"/>
                  </a:lnTo>
                  <a:lnTo>
                    <a:pt x="10509" y="266"/>
                  </a:lnTo>
                  <a:lnTo>
                    <a:pt x="10484" y="262"/>
                  </a:lnTo>
                  <a:lnTo>
                    <a:pt x="10436" y="260"/>
                  </a:lnTo>
                  <a:lnTo>
                    <a:pt x="10431" y="229"/>
                  </a:lnTo>
                  <a:lnTo>
                    <a:pt x="10436" y="225"/>
                  </a:lnTo>
                  <a:close/>
                  <a:moveTo>
                    <a:pt x="11121" y="225"/>
                  </a:moveTo>
                  <a:lnTo>
                    <a:pt x="11190" y="228"/>
                  </a:lnTo>
                  <a:lnTo>
                    <a:pt x="11279" y="229"/>
                  </a:lnTo>
                  <a:lnTo>
                    <a:pt x="11438" y="225"/>
                  </a:lnTo>
                  <a:lnTo>
                    <a:pt x="11442" y="256"/>
                  </a:lnTo>
                  <a:lnTo>
                    <a:pt x="11405" y="261"/>
                  </a:lnTo>
                  <a:lnTo>
                    <a:pt x="11379" y="264"/>
                  </a:lnTo>
                  <a:lnTo>
                    <a:pt x="11370" y="265"/>
                  </a:lnTo>
                  <a:lnTo>
                    <a:pt x="11361" y="267"/>
                  </a:lnTo>
                  <a:lnTo>
                    <a:pt x="11349" y="272"/>
                  </a:lnTo>
                  <a:lnTo>
                    <a:pt x="11341" y="282"/>
                  </a:lnTo>
                  <a:lnTo>
                    <a:pt x="11336" y="301"/>
                  </a:lnTo>
                  <a:lnTo>
                    <a:pt x="11334" y="327"/>
                  </a:lnTo>
                  <a:lnTo>
                    <a:pt x="11334" y="362"/>
                  </a:lnTo>
                  <a:lnTo>
                    <a:pt x="11333" y="490"/>
                  </a:lnTo>
                  <a:lnTo>
                    <a:pt x="11333" y="746"/>
                  </a:lnTo>
                  <a:lnTo>
                    <a:pt x="11333" y="854"/>
                  </a:lnTo>
                  <a:lnTo>
                    <a:pt x="11334" y="905"/>
                  </a:lnTo>
                  <a:lnTo>
                    <a:pt x="11336" y="934"/>
                  </a:lnTo>
                  <a:lnTo>
                    <a:pt x="11340" y="950"/>
                  </a:lnTo>
                  <a:lnTo>
                    <a:pt x="11345" y="959"/>
                  </a:lnTo>
                  <a:lnTo>
                    <a:pt x="11352" y="964"/>
                  </a:lnTo>
                  <a:lnTo>
                    <a:pt x="11364" y="969"/>
                  </a:lnTo>
                  <a:lnTo>
                    <a:pt x="11390" y="973"/>
                  </a:lnTo>
                  <a:lnTo>
                    <a:pt x="11438" y="975"/>
                  </a:lnTo>
                  <a:lnTo>
                    <a:pt x="11442" y="1006"/>
                  </a:lnTo>
                  <a:lnTo>
                    <a:pt x="11341" y="1007"/>
                  </a:lnTo>
                  <a:lnTo>
                    <a:pt x="11279" y="1006"/>
                  </a:lnTo>
                  <a:lnTo>
                    <a:pt x="11121" y="1011"/>
                  </a:lnTo>
                  <a:lnTo>
                    <a:pt x="11117" y="979"/>
                  </a:lnTo>
                  <a:lnTo>
                    <a:pt x="11190" y="970"/>
                  </a:lnTo>
                  <a:lnTo>
                    <a:pt x="11204" y="967"/>
                  </a:lnTo>
                  <a:lnTo>
                    <a:pt x="11213" y="962"/>
                  </a:lnTo>
                  <a:lnTo>
                    <a:pt x="11215" y="958"/>
                  </a:lnTo>
                  <a:lnTo>
                    <a:pt x="11217" y="953"/>
                  </a:lnTo>
                  <a:lnTo>
                    <a:pt x="11222" y="939"/>
                  </a:lnTo>
                  <a:lnTo>
                    <a:pt x="11225" y="911"/>
                  </a:lnTo>
                  <a:lnTo>
                    <a:pt x="11226" y="862"/>
                  </a:lnTo>
                  <a:lnTo>
                    <a:pt x="11227" y="746"/>
                  </a:lnTo>
                  <a:lnTo>
                    <a:pt x="11227" y="490"/>
                  </a:lnTo>
                  <a:lnTo>
                    <a:pt x="11226" y="382"/>
                  </a:lnTo>
                  <a:lnTo>
                    <a:pt x="11225" y="330"/>
                  </a:lnTo>
                  <a:lnTo>
                    <a:pt x="11222" y="301"/>
                  </a:lnTo>
                  <a:lnTo>
                    <a:pt x="11219" y="285"/>
                  </a:lnTo>
                  <a:lnTo>
                    <a:pt x="11215" y="277"/>
                  </a:lnTo>
                  <a:lnTo>
                    <a:pt x="11207" y="271"/>
                  </a:lnTo>
                  <a:lnTo>
                    <a:pt x="11195" y="266"/>
                  </a:lnTo>
                  <a:lnTo>
                    <a:pt x="11168" y="262"/>
                  </a:lnTo>
                  <a:lnTo>
                    <a:pt x="11121" y="260"/>
                  </a:lnTo>
                  <a:lnTo>
                    <a:pt x="11117" y="229"/>
                  </a:lnTo>
                  <a:lnTo>
                    <a:pt x="11121" y="225"/>
                  </a:lnTo>
                  <a:close/>
                  <a:moveTo>
                    <a:pt x="11514" y="817"/>
                  </a:moveTo>
                  <a:lnTo>
                    <a:pt x="11545" y="812"/>
                  </a:lnTo>
                  <a:lnTo>
                    <a:pt x="11552" y="873"/>
                  </a:lnTo>
                  <a:lnTo>
                    <a:pt x="11557" y="903"/>
                  </a:lnTo>
                  <a:lnTo>
                    <a:pt x="11561" y="910"/>
                  </a:lnTo>
                  <a:lnTo>
                    <a:pt x="11567" y="919"/>
                  </a:lnTo>
                  <a:lnTo>
                    <a:pt x="11576" y="927"/>
                  </a:lnTo>
                  <a:lnTo>
                    <a:pt x="11587" y="935"/>
                  </a:lnTo>
                  <a:lnTo>
                    <a:pt x="11616" y="952"/>
                  </a:lnTo>
                  <a:lnTo>
                    <a:pt x="11654" y="964"/>
                  </a:lnTo>
                  <a:lnTo>
                    <a:pt x="11696" y="973"/>
                  </a:lnTo>
                  <a:lnTo>
                    <a:pt x="11717" y="975"/>
                  </a:lnTo>
                  <a:lnTo>
                    <a:pt x="11738" y="975"/>
                  </a:lnTo>
                  <a:lnTo>
                    <a:pt x="11767" y="974"/>
                  </a:lnTo>
                  <a:lnTo>
                    <a:pt x="11795" y="970"/>
                  </a:lnTo>
                  <a:lnTo>
                    <a:pt x="11820" y="963"/>
                  </a:lnTo>
                  <a:lnTo>
                    <a:pt x="11844" y="953"/>
                  </a:lnTo>
                  <a:lnTo>
                    <a:pt x="11865" y="941"/>
                  </a:lnTo>
                  <a:lnTo>
                    <a:pt x="11886" y="927"/>
                  </a:lnTo>
                  <a:lnTo>
                    <a:pt x="11903" y="910"/>
                  </a:lnTo>
                  <a:lnTo>
                    <a:pt x="11917" y="891"/>
                  </a:lnTo>
                  <a:lnTo>
                    <a:pt x="11928" y="869"/>
                  </a:lnTo>
                  <a:lnTo>
                    <a:pt x="11936" y="847"/>
                  </a:lnTo>
                  <a:lnTo>
                    <a:pt x="11941" y="823"/>
                  </a:lnTo>
                  <a:lnTo>
                    <a:pt x="11942" y="796"/>
                  </a:lnTo>
                  <a:lnTo>
                    <a:pt x="11942" y="779"/>
                  </a:lnTo>
                  <a:lnTo>
                    <a:pt x="11940" y="763"/>
                  </a:lnTo>
                  <a:lnTo>
                    <a:pt x="11935" y="747"/>
                  </a:lnTo>
                  <a:lnTo>
                    <a:pt x="11930" y="733"/>
                  </a:lnTo>
                  <a:lnTo>
                    <a:pt x="11923" y="721"/>
                  </a:lnTo>
                  <a:lnTo>
                    <a:pt x="11915" y="709"/>
                  </a:lnTo>
                  <a:lnTo>
                    <a:pt x="11906" y="699"/>
                  </a:lnTo>
                  <a:lnTo>
                    <a:pt x="11895" y="689"/>
                  </a:lnTo>
                  <a:lnTo>
                    <a:pt x="11883" y="682"/>
                  </a:lnTo>
                  <a:lnTo>
                    <a:pt x="11871" y="675"/>
                  </a:lnTo>
                  <a:lnTo>
                    <a:pt x="11844" y="665"/>
                  </a:lnTo>
                  <a:lnTo>
                    <a:pt x="11759" y="647"/>
                  </a:lnTo>
                  <a:lnTo>
                    <a:pt x="11672" y="632"/>
                  </a:lnTo>
                  <a:lnTo>
                    <a:pt x="11641" y="622"/>
                  </a:lnTo>
                  <a:lnTo>
                    <a:pt x="11610" y="610"/>
                  </a:lnTo>
                  <a:lnTo>
                    <a:pt x="11581" y="592"/>
                  </a:lnTo>
                  <a:lnTo>
                    <a:pt x="11569" y="583"/>
                  </a:lnTo>
                  <a:lnTo>
                    <a:pt x="11558" y="572"/>
                  </a:lnTo>
                  <a:lnTo>
                    <a:pt x="11547" y="560"/>
                  </a:lnTo>
                  <a:lnTo>
                    <a:pt x="11539" y="547"/>
                  </a:lnTo>
                  <a:lnTo>
                    <a:pt x="11532" y="531"/>
                  </a:lnTo>
                  <a:lnTo>
                    <a:pt x="11525" y="516"/>
                  </a:lnTo>
                  <a:lnTo>
                    <a:pt x="11515" y="481"/>
                  </a:lnTo>
                  <a:lnTo>
                    <a:pt x="11513" y="463"/>
                  </a:lnTo>
                  <a:lnTo>
                    <a:pt x="11513" y="444"/>
                  </a:lnTo>
                  <a:lnTo>
                    <a:pt x="11513" y="418"/>
                  </a:lnTo>
                  <a:lnTo>
                    <a:pt x="11516" y="394"/>
                  </a:lnTo>
                  <a:lnTo>
                    <a:pt x="11522" y="372"/>
                  </a:lnTo>
                  <a:lnTo>
                    <a:pt x="11531" y="350"/>
                  </a:lnTo>
                  <a:lnTo>
                    <a:pt x="11540" y="330"/>
                  </a:lnTo>
                  <a:lnTo>
                    <a:pt x="11552" y="309"/>
                  </a:lnTo>
                  <a:lnTo>
                    <a:pt x="11567" y="291"/>
                  </a:lnTo>
                  <a:lnTo>
                    <a:pt x="11583" y="274"/>
                  </a:lnTo>
                  <a:lnTo>
                    <a:pt x="11603" y="259"/>
                  </a:lnTo>
                  <a:lnTo>
                    <a:pt x="11623" y="246"/>
                  </a:lnTo>
                  <a:lnTo>
                    <a:pt x="11645" y="234"/>
                  </a:lnTo>
                  <a:lnTo>
                    <a:pt x="11669" y="225"/>
                  </a:lnTo>
                  <a:lnTo>
                    <a:pt x="11693" y="218"/>
                  </a:lnTo>
                  <a:lnTo>
                    <a:pt x="11719" y="212"/>
                  </a:lnTo>
                  <a:lnTo>
                    <a:pt x="11748" y="210"/>
                  </a:lnTo>
                  <a:lnTo>
                    <a:pt x="11777" y="208"/>
                  </a:lnTo>
                  <a:lnTo>
                    <a:pt x="11827" y="211"/>
                  </a:lnTo>
                  <a:lnTo>
                    <a:pt x="11882" y="220"/>
                  </a:lnTo>
                  <a:lnTo>
                    <a:pt x="11910" y="226"/>
                  </a:lnTo>
                  <a:lnTo>
                    <a:pt x="11936" y="235"/>
                  </a:lnTo>
                  <a:lnTo>
                    <a:pt x="11985" y="255"/>
                  </a:lnTo>
                  <a:lnTo>
                    <a:pt x="11989" y="262"/>
                  </a:lnTo>
                  <a:lnTo>
                    <a:pt x="11983" y="290"/>
                  </a:lnTo>
                  <a:lnTo>
                    <a:pt x="11979" y="324"/>
                  </a:lnTo>
                  <a:lnTo>
                    <a:pt x="11975" y="406"/>
                  </a:lnTo>
                  <a:lnTo>
                    <a:pt x="11969" y="411"/>
                  </a:lnTo>
                  <a:lnTo>
                    <a:pt x="11940" y="411"/>
                  </a:lnTo>
                  <a:lnTo>
                    <a:pt x="11933" y="324"/>
                  </a:lnTo>
                  <a:lnTo>
                    <a:pt x="11929" y="315"/>
                  </a:lnTo>
                  <a:lnTo>
                    <a:pt x="11919" y="304"/>
                  </a:lnTo>
                  <a:lnTo>
                    <a:pt x="11904" y="294"/>
                  </a:lnTo>
                  <a:lnTo>
                    <a:pt x="11882" y="282"/>
                  </a:lnTo>
                  <a:lnTo>
                    <a:pt x="11858" y="270"/>
                  </a:lnTo>
                  <a:lnTo>
                    <a:pt x="11832" y="262"/>
                  </a:lnTo>
                  <a:lnTo>
                    <a:pt x="11805" y="258"/>
                  </a:lnTo>
                  <a:lnTo>
                    <a:pt x="11778" y="255"/>
                  </a:lnTo>
                  <a:lnTo>
                    <a:pt x="11755" y="256"/>
                  </a:lnTo>
                  <a:lnTo>
                    <a:pt x="11732" y="260"/>
                  </a:lnTo>
                  <a:lnTo>
                    <a:pt x="11711" y="266"/>
                  </a:lnTo>
                  <a:lnTo>
                    <a:pt x="11690" y="274"/>
                  </a:lnTo>
                  <a:lnTo>
                    <a:pt x="11671" y="285"/>
                  </a:lnTo>
                  <a:lnTo>
                    <a:pt x="11654" y="298"/>
                  </a:lnTo>
                  <a:lnTo>
                    <a:pt x="11640" y="315"/>
                  </a:lnTo>
                  <a:lnTo>
                    <a:pt x="11628" y="334"/>
                  </a:lnTo>
                  <a:lnTo>
                    <a:pt x="11618" y="354"/>
                  </a:lnTo>
                  <a:lnTo>
                    <a:pt x="11612" y="375"/>
                  </a:lnTo>
                  <a:lnTo>
                    <a:pt x="11607" y="396"/>
                  </a:lnTo>
                  <a:lnTo>
                    <a:pt x="11606" y="416"/>
                  </a:lnTo>
                  <a:lnTo>
                    <a:pt x="11607" y="432"/>
                  </a:lnTo>
                  <a:lnTo>
                    <a:pt x="11610" y="447"/>
                  </a:lnTo>
                  <a:lnTo>
                    <a:pt x="11613" y="462"/>
                  </a:lnTo>
                  <a:lnTo>
                    <a:pt x="11619" y="474"/>
                  </a:lnTo>
                  <a:lnTo>
                    <a:pt x="11634" y="496"/>
                  </a:lnTo>
                  <a:lnTo>
                    <a:pt x="11652" y="514"/>
                  </a:lnTo>
                  <a:lnTo>
                    <a:pt x="11675" y="526"/>
                  </a:lnTo>
                  <a:lnTo>
                    <a:pt x="11700" y="536"/>
                  </a:lnTo>
                  <a:lnTo>
                    <a:pt x="11737" y="544"/>
                  </a:lnTo>
                  <a:lnTo>
                    <a:pt x="11797" y="554"/>
                  </a:lnTo>
                  <a:lnTo>
                    <a:pt x="11843" y="561"/>
                  </a:lnTo>
                  <a:lnTo>
                    <a:pt x="11882" y="568"/>
                  </a:lnTo>
                  <a:lnTo>
                    <a:pt x="11915" y="578"/>
                  </a:lnTo>
                  <a:lnTo>
                    <a:pt x="11940" y="586"/>
                  </a:lnTo>
                  <a:lnTo>
                    <a:pt x="11961" y="598"/>
                  </a:lnTo>
                  <a:lnTo>
                    <a:pt x="11981" y="613"/>
                  </a:lnTo>
                  <a:lnTo>
                    <a:pt x="11997" y="629"/>
                  </a:lnTo>
                  <a:lnTo>
                    <a:pt x="12012" y="649"/>
                  </a:lnTo>
                  <a:lnTo>
                    <a:pt x="12023" y="671"/>
                  </a:lnTo>
                  <a:lnTo>
                    <a:pt x="12031" y="697"/>
                  </a:lnTo>
                  <a:lnTo>
                    <a:pt x="12037" y="723"/>
                  </a:lnTo>
                  <a:lnTo>
                    <a:pt x="12038" y="752"/>
                  </a:lnTo>
                  <a:lnTo>
                    <a:pt x="12037" y="781"/>
                  </a:lnTo>
                  <a:lnTo>
                    <a:pt x="12032" y="808"/>
                  </a:lnTo>
                  <a:lnTo>
                    <a:pt x="12025" y="835"/>
                  </a:lnTo>
                  <a:lnTo>
                    <a:pt x="12014" y="860"/>
                  </a:lnTo>
                  <a:lnTo>
                    <a:pt x="12001" y="884"/>
                  </a:lnTo>
                  <a:lnTo>
                    <a:pt x="11984" y="907"/>
                  </a:lnTo>
                  <a:lnTo>
                    <a:pt x="11965" y="928"/>
                  </a:lnTo>
                  <a:lnTo>
                    <a:pt x="11942" y="949"/>
                  </a:lnTo>
                  <a:lnTo>
                    <a:pt x="11918" y="967"/>
                  </a:lnTo>
                  <a:lnTo>
                    <a:pt x="11892" y="982"/>
                  </a:lnTo>
                  <a:lnTo>
                    <a:pt x="11864" y="997"/>
                  </a:lnTo>
                  <a:lnTo>
                    <a:pt x="11837" y="1007"/>
                  </a:lnTo>
                  <a:lnTo>
                    <a:pt x="11807" y="1016"/>
                  </a:lnTo>
                  <a:lnTo>
                    <a:pt x="11775" y="1022"/>
                  </a:lnTo>
                  <a:lnTo>
                    <a:pt x="11743" y="1025"/>
                  </a:lnTo>
                  <a:lnTo>
                    <a:pt x="11709" y="1027"/>
                  </a:lnTo>
                  <a:lnTo>
                    <a:pt x="11654" y="1024"/>
                  </a:lnTo>
                  <a:lnTo>
                    <a:pt x="11628" y="1022"/>
                  </a:lnTo>
                  <a:lnTo>
                    <a:pt x="11603" y="1017"/>
                  </a:lnTo>
                  <a:lnTo>
                    <a:pt x="11577" y="1011"/>
                  </a:lnTo>
                  <a:lnTo>
                    <a:pt x="11553" y="1004"/>
                  </a:lnTo>
                  <a:lnTo>
                    <a:pt x="11531" y="995"/>
                  </a:lnTo>
                  <a:lnTo>
                    <a:pt x="11509" y="986"/>
                  </a:lnTo>
                  <a:lnTo>
                    <a:pt x="11505" y="979"/>
                  </a:lnTo>
                  <a:lnTo>
                    <a:pt x="11508" y="956"/>
                  </a:lnTo>
                  <a:lnTo>
                    <a:pt x="11510" y="921"/>
                  </a:lnTo>
                  <a:lnTo>
                    <a:pt x="11514" y="817"/>
                  </a:lnTo>
                  <a:close/>
                  <a:moveTo>
                    <a:pt x="12733" y="225"/>
                  </a:moveTo>
                  <a:lnTo>
                    <a:pt x="12738" y="230"/>
                  </a:lnTo>
                  <a:lnTo>
                    <a:pt x="12734" y="298"/>
                  </a:lnTo>
                  <a:lnTo>
                    <a:pt x="12733" y="404"/>
                  </a:lnTo>
                  <a:lnTo>
                    <a:pt x="12702" y="408"/>
                  </a:lnTo>
                  <a:lnTo>
                    <a:pt x="12698" y="403"/>
                  </a:lnTo>
                  <a:lnTo>
                    <a:pt x="12692" y="352"/>
                  </a:lnTo>
                  <a:lnTo>
                    <a:pt x="12687" y="319"/>
                  </a:lnTo>
                  <a:lnTo>
                    <a:pt x="12685" y="302"/>
                  </a:lnTo>
                  <a:lnTo>
                    <a:pt x="12681" y="294"/>
                  </a:lnTo>
                  <a:lnTo>
                    <a:pt x="12676" y="289"/>
                  </a:lnTo>
                  <a:lnTo>
                    <a:pt x="12664" y="285"/>
                  </a:lnTo>
                  <a:lnTo>
                    <a:pt x="12641" y="282"/>
                  </a:lnTo>
                  <a:lnTo>
                    <a:pt x="12608" y="279"/>
                  </a:lnTo>
                  <a:lnTo>
                    <a:pt x="12573" y="279"/>
                  </a:lnTo>
                  <a:lnTo>
                    <a:pt x="12468" y="279"/>
                  </a:lnTo>
                  <a:lnTo>
                    <a:pt x="12464" y="423"/>
                  </a:lnTo>
                  <a:lnTo>
                    <a:pt x="12464" y="746"/>
                  </a:lnTo>
                  <a:lnTo>
                    <a:pt x="12465" y="854"/>
                  </a:lnTo>
                  <a:lnTo>
                    <a:pt x="12465" y="905"/>
                  </a:lnTo>
                  <a:lnTo>
                    <a:pt x="12468" y="935"/>
                  </a:lnTo>
                  <a:lnTo>
                    <a:pt x="12471" y="950"/>
                  </a:lnTo>
                  <a:lnTo>
                    <a:pt x="12474" y="956"/>
                  </a:lnTo>
                  <a:lnTo>
                    <a:pt x="12476" y="959"/>
                  </a:lnTo>
                  <a:lnTo>
                    <a:pt x="12483" y="964"/>
                  </a:lnTo>
                  <a:lnTo>
                    <a:pt x="12495" y="969"/>
                  </a:lnTo>
                  <a:lnTo>
                    <a:pt x="12522" y="973"/>
                  </a:lnTo>
                  <a:lnTo>
                    <a:pt x="12570" y="975"/>
                  </a:lnTo>
                  <a:lnTo>
                    <a:pt x="12573" y="1006"/>
                  </a:lnTo>
                  <a:lnTo>
                    <a:pt x="12411" y="1006"/>
                  </a:lnTo>
                  <a:lnTo>
                    <a:pt x="12254" y="1011"/>
                  </a:lnTo>
                  <a:lnTo>
                    <a:pt x="12249" y="979"/>
                  </a:lnTo>
                  <a:lnTo>
                    <a:pt x="12323" y="970"/>
                  </a:lnTo>
                  <a:lnTo>
                    <a:pt x="12337" y="967"/>
                  </a:lnTo>
                  <a:lnTo>
                    <a:pt x="12345" y="962"/>
                  </a:lnTo>
                  <a:lnTo>
                    <a:pt x="12349" y="958"/>
                  </a:lnTo>
                  <a:lnTo>
                    <a:pt x="12351" y="953"/>
                  </a:lnTo>
                  <a:lnTo>
                    <a:pt x="12355" y="939"/>
                  </a:lnTo>
                  <a:lnTo>
                    <a:pt x="12359" y="911"/>
                  </a:lnTo>
                  <a:lnTo>
                    <a:pt x="12360" y="862"/>
                  </a:lnTo>
                  <a:lnTo>
                    <a:pt x="12360" y="746"/>
                  </a:lnTo>
                  <a:lnTo>
                    <a:pt x="12360" y="423"/>
                  </a:lnTo>
                  <a:lnTo>
                    <a:pt x="12356" y="279"/>
                  </a:lnTo>
                  <a:lnTo>
                    <a:pt x="12273" y="279"/>
                  </a:lnTo>
                  <a:lnTo>
                    <a:pt x="12186" y="282"/>
                  </a:lnTo>
                  <a:lnTo>
                    <a:pt x="12156" y="285"/>
                  </a:lnTo>
                  <a:lnTo>
                    <a:pt x="12147" y="289"/>
                  </a:lnTo>
                  <a:lnTo>
                    <a:pt x="12143" y="292"/>
                  </a:lnTo>
                  <a:lnTo>
                    <a:pt x="12137" y="312"/>
                  </a:lnTo>
                  <a:lnTo>
                    <a:pt x="12132" y="352"/>
                  </a:lnTo>
                  <a:lnTo>
                    <a:pt x="12126" y="403"/>
                  </a:lnTo>
                  <a:lnTo>
                    <a:pt x="12121" y="408"/>
                  </a:lnTo>
                  <a:lnTo>
                    <a:pt x="12096" y="408"/>
                  </a:lnTo>
                  <a:lnTo>
                    <a:pt x="12086" y="230"/>
                  </a:lnTo>
                  <a:lnTo>
                    <a:pt x="12091" y="225"/>
                  </a:lnTo>
                  <a:lnTo>
                    <a:pt x="12219" y="228"/>
                  </a:lnTo>
                  <a:lnTo>
                    <a:pt x="12411" y="229"/>
                  </a:lnTo>
                  <a:lnTo>
                    <a:pt x="12606" y="228"/>
                  </a:lnTo>
                  <a:lnTo>
                    <a:pt x="12733" y="22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3287713" y="3803650"/>
              <a:ext cx="6107112" cy="487363"/>
            </a:xfrm>
            <a:custGeom>
              <a:avLst/>
              <a:gdLst>
                <a:gd name="T0" fmla="*/ 15152 w 15388"/>
                <a:gd name="T1" fmla="*/ 107 h 1226"/>
                <a:gd name="T2" fmla="*/ 14897 w 15388"/>
                <a:gd name="T3" fmla="*/ 62 h 1226"/>
                <a:gd name="T4" fmla="*/ 15297 w 15388"/>
                <a:gd name="T5" fmla="*/ 915 h 1226"/>
                <a:gd name="T6" fmla="*/ 14811 w 15388"/>
                <a:gd name="T7" fmla="*/ 978 h 1226"/>
                <a:gd name="T8" fmla="*/ 301 w 15388"/>
                <a:gd name="T9" fmla="*/ 928 h 1226"/>
                <a:gd name="T10" fmla="*/ 629 w 15388"/>
                <a:gd name="T11" fmla="*/ 263 h 1226"/>
                <a:gd name="T12" fmla="*/ 586 w 15388"/>
                <a:gd name="T13" fmla="*/ 997 h 1226"/>
                <a:gd name="T14" fmla="*/ 103 w 15388"/>
                <a:gd name="T15" fmla="*/ 285 h 1226"/>
                <a:gd name="T16" fmla="*/ 892 w 15388"/>
                <a:gd name="T17" fmla="*/ 231 h 1226"/>
                <a:gd name="T18" fmla="*/ 1676 w 15388"/>
                <a:gd name="T19" fmla="*/ 301 h 1226"/>
                <a:gd name="T20" fmla="*/ 2161 w 15388"/>
                <a:gd name="T21" fmla="*/ 257 h 1226"/>
                <a:gd name="T22" fmla="*/ 1933 w 15388"/>
                <a:gd name="T23" fmla="*/ 958 h 1226"/>
                <a:gd name="T24" fmla="*/ 2205 w 15388"/>
                <a:gd name="T25" fmla="*/ 224 h 1226"/>
                <a:gd name="T26" fmla="*/ 2983 w 15388"/>
                <a:gd name="T27" fmla="*/ 224 h 1226"/>
                <a:gd name="T28" fmla="*/ 3368 w 15388"/>
                <a:gd name="T29" fmla="*/ 272 h 1226"/>
                <a:gd name="T30" fmla="*/ 3402 w 15388"/>
                <a:gd name="T31" fmla="*/ 631 h 1226"/>
                <a:gd name="T32" fmla="*/ 3138 w 15388"/>
                <a:gd name="T33" fmla="*/ 936 h 1226"/>
                <a:gd name="T34" fmla="*/ 4338 w 15388"/>
                <a:gd name="T35" fmla="*/ 331 h 1226"/>
                <a:gd name="T36" fmla="*/ 4248 w 15388"/>
                <a:gd name="T37" fmla="*/ 946 h 1226"/>
                <a:gd name="T38" fmla="*/ 4188 w 15388"/>
                <a:gd name="T39" fmla="*/ 303 h 1226"/>
                <a:gd name="T40" fmla="*/ 3818 w 15388"/>
                <a:gd name="T41" fmla="*/ 961 h 1226"/>
                <a:gd name="T42" fmla="*/ 4703 w 15388"/>
                <a:gd name="T43" fmla="*/ 975 h 1226"/>
                <a:gd name="T44" fmla="*/ 4567 w 15388"/>
                <a:gd name="T45" fmla="*/ 593 h 1226"/>
                <a:gd name="T46" fmla="*/ 4922 w 15388"/>
                <a:gd name="T47" fmla="*/ 235 h 1226"/>
                <a:gd name="T48" fmla="*/ 4593 w 15388"/>
                <a:gd name="T49" fmla="*/ 432 h 1226"/>
                <a:gd name="T50" fmla="*/ 4928 w 15388"/>
                <a:gd name="T51" fmla="*/ 949 h 1226"/>
                <a:gd name="T52" fmla="*/ 5311 w 15388"/>
                <a:gd name="T53" fmla="*/ 272 h 1226"/>
                <a:gd name="T54" fmla="*/ 5190 w 15388"/>
                <a:gd name="T55" fmla="*/ 746 h 1226"/>
                <a:gd name="T56" fmla="*/ 5832 w 15388"/>
                <a:gd name="T57" fmla="*/ 423 h 1226"/>
                <a:gd name="T58" fmla="*/ 5525 w 15388"/>
                <a:gd name="T59" fmla="*/ 285 h 1226"/>
                <a:gd name="T60" fmla="*/ 6777 w 15388"/>
                <a:gd name="T61" fmla="*/ 224 h 1226"/>
                <a:gd name="T62" fmla="*/ 6428 w 15388"/>
                <a:gd name="T63" fmla="*/ 969 h 1226"/>
                <a:gd name="T64" fmla="*/ 7298 w 15388"/>
                <a:gd name="T65" fmla="*/ 337 h 1226"/>
                <a:gd name="T66" fmla="*/ 8031 w 15388"/>
                <a:gd name="T67" fmla="*/ 593 h 1226"/>
                <a:gd name="T68" fmla="*/ 7269 w 15388"/>
                <a:gd name="T69" fmla="*/ 876 h 1226"/>
                <a:gd name="T70" fmla="*/ 7794 w 15388"/>
                <a:gd name="T71" fmla="*/ 927 h 1226"/>
                <a:gd name="T72" fmla="*/ 7477 w 15388"/>
                <a:gd name="T73" fmla="*/ 277 h 1226"/>
                <a:gd name="T74" fmla="*/ 8170 w 15388"/>
                <a:gd name="T75" fmla="*/ 966 h 1226"/>
                <a:gd name="T76" fmla="*/ 8410 w 15388"/>
                <a:gd name="T77" fmla="*/ 272 h 1226"/>
                <a:gd name="T78" fmla="*/ 8438 w 15388"/>
                <a:gd name="T79" fmla="*/ 632 h 1226"/>
                <a:gd name="T80" fmla="*/ 9021 w 15388"/>
                <a:gd name="T81" fmla="*/ 1220 h 1226"/>
                <a:gd name="T82" fmla="*/ 9001 w 15388"/>
                <a:gd name="T83" fmla="*/ 260 h 1226"/>
                <a:gd name="T84" fmla="*/ 9841 w 15388"/>
                <a:gd name="T85" fmla="*/ 589 h 1226"/>
                <a:gd name="T86" fmla="*/ 9659 w 15388"/>
                <a:gd name="T87" fmla="*/ 629 h 1226"/>
                <a:gd name="T88" fmla="*/ 10325 w 15388"/>
                <a:gd name="T89" fmla="*/ 271 h 1226"/>
                <a:gd name="T90" fmla="*/ 10623 w 15388"/>
                <a:gd name="T91" fmla="*/ 795 h 1226"/>
                <a:gd name="T92" fmla="*/ 11531 w 15388"/>
                <a:gd name="T93" fmla="*/ 1005 h 1226"/>
                <a:gd name="T94" fmla="*/ 11063 w 15388"/>
                <a:gd name="T95" fmla="*/ 701 h 1226"/>
                <a:gd name="T96" fmla="*/ 11132 w 15388"/>
                <a:gd name="T97" fmla="*/ 107 h 1226"/>
                <a:gd name="T98" fmla="*/ 11422 w 15388"/>
                <a:gd name="T99" fmla="*/ 62 h 1226"/>
                <a:gd name="T100" fmla="*/ 12115 w 15388"/>
                <a:gd name="T101" fmla="*/ 890 h 1226"/>
                <a:gd name="T102" fmla="*/ 11710 w 15388"/>
                <a:gd name="T103" fmla="*/ 444 h 1226"/>
                <a:gd name="T104" fmla="*/ 12127 w 15388"/>
                <a:gd name="T105" fmla="*/ 314 h 1226"/>
                <a:gd name="T106" fmla="*/ 11996 w 15388"/>
                <a:gd name="T107" fmla="*/ 553 h 1226"/>
                <a:gd name="T108" fmla="*/ 11852 w 15388"/>
                <a:gd name="T109" fmla="*/ 1024 h 1226"/>
                <a:gd name="T110" fmla="*/ 12917 w 15388"/>
                <a:gd name="T111" fmla="*/ 302 h 1226"/>
                <a:gd name="T112" fmla="*/ 12364 w 15388"/>
                <a:gd name="T113" fmla="*/ 969 h 1226"/>
                <a:gd name="T114" fmla="*/ 12515 w 15388"/>
                <a:gd name="T115" fmla="*/ 282 h 1226"/>
                <a:gd name="T116" fmla="*/ 13648 w 15388"/>
                <a:gd name="T117" fmla="*/ 475 h 1226"/>
                <a:gd name="T118" fmla="*/ 13423 w 15388"/>
                <a:gd name="T119" fmla="*/ 679 h 1226"/>
                <a:gd name="T120" fmla="*/ 14304 w 15388"/>
                <a:gd name="T121" fmla="*/ 957 h 1226"/>
                <a:gd name="T122" fmla="*/ 13970 w 15388"/>
                <a:gd name="T123" fmla="*/ 330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388" h="1226">
                  <a:moveTo>
                    <a:pt x="15108" y="125"/>
                  </a:moveTo>
                  <a:lnTo>
                    <a:pt x="15095" y="123"/>
                  </a:lnTo>
                  <a:lnTo>
                    <a:pt x="15084" y="120"/>
                  </a:lnTo>
                  <a:lnTo>
                    <a:pt x="15074" y="114"/>
                  </a:lnTo>
                  <a:lnTo>
                    <a:pt x="15064" y="107"/>
                  </a:lnTo>
                  <a:lnTo>
                    <a:pt x="15056" y="97"/>
                  </a:lnTo>
                  <a:lnTo>
                    <a:pt x="15050" y="86"/>
                  </a:lnTo>
                  <a:lnTo>
                    <a:pt x="15046" y="75"/>
                  </a:lnTo>
                  <a:lnTo>
                    <a:pt x="15045" y="62"/>
                  </a:lnTo>
                  <a:lnTo>
                    <a:pt x="15046" y="50"/>
                  </a:lnTo>
                  <a:lnTo>
                    <a:pt x="15050" y="38"/>
                  </a:lnTo>
                  <a:lnTo>
                    <a:pt x="15056" y="27"/>
                  </a:lnTo>
                  <a:lnTo>
                    <a:pt x="15064" y="18"/>
                  </a:lnTo>
                  <a:lnTo>
                    <a:pt x="15074" y="11"/>
                  </a:lnTo>
                  <a:lnTo>
                    <a:pt x="15084" y="5"/>
                  </a:lnTo>
                  <a:lnTo>
                    <a:pt x="15095" y="1"/>
                  </a:lnTo>
                  <a:lnTo>
                    <a:pt x="15108" y="0"/>
                  </a:lnTo>
                  <a:lnTo>
                    <a:pt x="15120" y="1"/>
                  </a:lnTo>
                  <a:lnTo>
                    <a:pt x="15132" y="5"/>
                  </a:lnTo>
                  <a:lnTo>
                    <a:pt x="15142" y="11"/>
                  </a:lnTo>
                  <a:lnTo>
                    <a:pt x="15152" y="18"/>
                  </a:lnTo>
                  <a:lnTo>
                    <a:pt x="15160" y="27"/>
                  </a:lnTo>
                  <a:lnTo>
                    <a:pt x="15166" y="38"/>
                  </a:lnTo>
                  <a:lnTo>
                    <a:pt x="15168" y="50"/>
                  </a:lnTo>
                  <a:lnTo>
                    <a:pt x="15170" y="62"/>
                  </a:lnTo>
                  <a:lnTo>
                    <a:pt x="15168" y="75"/>
                  </a:lnTo>
                  <a:lnTo>
                    <a:pt x="15166" y="86"/>
                  </a:lnTo>
                  <a:lnTo>
                    <a:pt x="15160" y="97"/>
                  </a:lnTo>
                  <a:lnTo>
                    <a:pt x="15152" y="107"/>
                  </a:lnTo>
                  <a:lnTo>
                    <a:pt x="15142" y="114"/>
                  </a:lnTo>
                  <a:lnTo>
                    <a:pt x="15132" y="120"/>
                  </a:lnTo>
                  <a:lnTo>
                    <a:pt x="15120" y="123"/>
                  </a:lnTo>
                  <a:lnTo>
                    <a:pt x="15108" y="125"/>
                  </a:lnTo>
                  <a:close/>
                  <a:moveTo>
                    <a:pt x="14835" y="125"/>
                  </a:moveTo>
                  <a:lnTo>
                    <a:pt x="14823" y="123"/>
                  </a:lnTo>
                  <a:lnTo>
                    <a:pt x="14811" y="120"/>
                  </a:lnTo>
                  <a:lnTo>
                    <a:pt x="14800" y="114"/>
                  </a:lnTo>
                  <a:lnTo>
                    <a:pt x="14790" y="107"/>
                  </a:lnTo>
                  <a:lnTo>
                    <a:pt x="14783" y="97"/>
                  </a:lnTo>
                  <a:lnTo>
                    <a:pt x="14777" y="86"/>
                  </a:lnTo>
                  <a:lnTo>
                    <a:pt x="14774" y="75"/>
                  </a:lnTo>
                  <a:lnTo>
                    <a:pt x="14772" y="62"/>
                  </a:lnTo>
                  <a:lnTo>
                    <a:pt x="14774" y="50"/>
                  </a:lnTo>
                  <a:lnTo>
                    <a:pt x="14777" y="38"/>
                  </a:lnTo>
                  <a:lnTo>
                    <a:pt x="14783" y="27"/>
                  </a:lnTo>
                  <a:lnTo>
                    <a:pt x="14790" y="18"/>
                  </a:lnTo>
                  <a:lnTo>
                    <a:pt x="14800" y="11"/>
                  </a:lnTo>
                  <a:lnTo>
                    <a:pt x="14811" y="5"/>
                  </a:lnTo>
                  <a:lnTo>
                    <a:pt x="14823" y="1"/>
                  </a:lnTo>
                  <a:lnTo>
                    <a:pt x="14835" y="0"/>
                  </a:lnTo>
                  <a:lnTo>
                    <a:pt x="14848" y="1"/>
                  </a:lnTo>
                  <a:lnTo>
                    <a:pt x="14859" y="5"/>
                  </a:lnTo>
                  <a:lnTo>
                    <a:pt x="14870" y="11"/>
                  </a:lnTo>
                  <a:lnTo>
                    <a:pt x="14879" y="18"/>
                  </a:lnTo>
                  <a:lnTo>
                    <a:pt x="14886" y="27"/>
                  </a:lnTo>
                  <a:lnTo>
                    <a:pt x="14892" y="38"/>
                  </a:lnTo>
                  <a:lnTo>
                    <a:pt x="14896" y="50"/>
                  </a:lnTo>
                  <a:lnTo>
                    <a:pt x="14897" y="62"/>
                  </a:lnTo>
                  <a:lnTo>
                    <a:pt x="14896" y="75"/>
                  </a:lnTo>
                  <a:lnTo>
                    <a:pt x="14892" y="86"/>
                  </a:lnTo>
                  <a:lnTo>
                    <a:pt x="14886" y="97"/>
                  </a:lnTo>
                  <a:lnTo>
                    <a:pt x="14879" y="107"/>
                  </a:lnTo>
                  <a:lnTo>
                    <a:pt x="14870" y="114"/>
                  </a:lnTo>
                  <a:lnTo>
                    <a:pt x="14859" y="120"/>
                  </a:lnTo>
                  <a:lnTo>
                    <a:pt x="14848" y="123"/>
                  </a:lnTo>
                  <a:lnTo>
                    <a:pt x="14835" y="125"/>
                  </a:lnTo>
                  <a:close/>
                  <a:moveTo>
                    <a:pt x="14811" y="701"/>
                  </a:moveTo>
                  <a:lnTo>
                    <a:pt x="15090" y="701"/>
                  </a:lnTo>
                  <a:lnTo>
                    <a:pt x="14951" y="367"/>
                  </a:lnTo>
                  <a:lnTo>
                    <a:pt x="14811" y="701"/>
                  </a:lnTo>
                  <a:close/>
                  <a:moveTo>
                    <a:pt x="14558" y="1011"/>
                  </a:moveTo>
                  <a:lnTo>
                    <a:pt x="14553" y="1006"/>
                  </a:lnTo>
                  <a:lnTo>
                    <a:pt x="14553" y="978"/>
                  </a:lnTo>
                  <a:lnTo>
                    <a:pt x="14558" y="973"/>
                  </a:lnTo>
                  <a:lnTo>
                    <a:pt x="14591" y="972"/>
                  </a:lnTo>
                  <a:lnTo>
                    <a:pt x="14610" y="969"/>
                  </a:lnTo>
                  <a:lnTo>
                    <a:pt x="14621" y="963"/>
                  </a:lnTo>
                  <a:lnTo>
                    <a:pt x="14631" y="955"/>
                  </a:lnTo>
                  <a:lnTo>
                    <a:pt x="14644" y="932"/>
                  </a:lnTo>
                  <a:lnTo>
                    <a:pt x="14668" y="884"/>
                  </a:lnTo>
                  <a:lnTo>
                    <a:pt x="14726" y="758"/>
                  </a:lnTo>
                  <a:lnTo>
                    <a:pt x="14876" y="417"/>
                  </a:lnTo>
                  <a:lnTo>
                    <a:pt x="14961" y="217"/>
                  </a:lnTo>
                  <a:lnTo>
                    <a:pt x="14997" y="217"/>
                  </a:lnTo>
                  <a:lnTo>
                    <a:pt x="15233" y="773"/>
                  </a:lnTo>
                  <a:lnTo>
                    <a:pt x="15264" y="847"/>
                  </a:lnTo>
                  <a:lnTo>
                    <a:pt x="15297" y="915"/>
                  </a:lnTo>
                  <a:lnTo>
                    <a:pt x="15311" y="944"/>
                  </a:lnTo>
                  <a:lnTo>
                    <a:pt x="15321" y="958"/>
                  </a:lnTo>
                  <a:lnTo>
                    <a:pt x="15329" y="964"/>
                  </a:lnTo>
                  <a:lnTo>
                    <a:pt x="15339" y="969"/>
                  </a:lnTo>
                  <a:lnTo>
                    <a:pt x="15354" y="972"/>
                  </a:lnTo>
                  <a:lnTo>
                    <a:pt x="15384" y="973"/>
                  </a:lnTo>
                  <a:lnTo>
                    <a:pt x="15388" y="1006"/>
                  </a:lnTo>
                  <a:lnTo>
                    <a:pt x="15279" y="1005"/>
                  </a:lnTo>
                  <a:lnTo>
                    <a:pt x="15095" y="1011"/>
                  </a:lnTo>
                  <a:lnTo>
                    <a:pt x="15090" y="978"/>
                  </a:lnTo>
                  <a:lnTo>
                    <a:pt x="15172" y="968"/>
                  </a:lnTo>
                  <a:lnTo>
                    <a:pt x="15179" y="966"/>
                  </a:lnTo>
                  <a:lnTo>
                    <a:pt x="15184" y="961"/>
                  </a:lnTo>
                  <a:lnTo>
                    <a:pt x="15186" y="956"/>
                  </a:lnTo>
                  <a:lnTo>
                    <a:pt x="15188" y="949"/>
                  </a:lnTo>
                  <a:lnTo>
                    <a:pt x="15185" y="934"/>
                  </a:lnTo>
                  <a:lnTo>
                    <a:pt x="15180" y="916"/>
                  </a:lnTo>
                  <a:lnTo>
                    <a:pt x="15112" y="749"/>
                  </a:lnTo>
                  <a:lnTo>
                    <a:pt x="14792" y="749"/>
                  </a:lnTo>
                  <a:lnTo>
                    <a:pt x="14732" y="890"/>
                  </a:lnTo>
                  <a:lnTo>
                    <a:pt x="14720" y="922"/>
                  </a:lnTo>
                  <a:lnTo>
                    <a:pt x="14715" y="945"/>
                  </a:lnTo>
                  <a:lnTo>
                    <a:pt x="14716" y="952"/>
                  </a:lnTo>
                  <a:lnTo>
                    <a:pt x="14718" y="957"/>
                  </a:lnTo>
                  <a:lnTo>
                    <a:pt x="14730" y="966"/>
                  </a:lnTo>
                  <a:lnTo>
                    <a:pt x="14740" y="969"/>
                  </a:lnTo>
                  <a:lnTo>
                    <a:pt x="14757" y="972"/>
                  </a:lnTo>
                  <a:lnTo>
                    <a:pt x="14805" y="973"/>
                  </a:lnTo>
                  <a:lnTo>
                    <a:pt x="14811" y="978"/>
                  </a:lnTo>
                  <a:lnTo>
                    <a:pt x="14811" y="1006"/>
                  </a:lnTo>
                  <a:lnTo>
                    <a:pt x="14681" y="1006"/>
                  </a:lnTo>
                  <a:lnTo>
                    <a:pt x="14620" y="1008"/>
                  </a:lnTo>
                  <a:lnTo>
                    <a:pt x="14558" y="1011"/>
                  </a:lnTo>
                  <a:close/>
                  <a:moveTo>
                    <a:pt x="0" y="229"/>
                  </a:moveTo>
                  <a:lnTo>
                    <a:pt x="163" y="229"/>
                  </a:lnTo>
                  <a:lnTo>
                    <a:pt x="322" y="224"/>
                  </a:lnTo>
                  <a:lnTo>
                    <a:pt x="326" y="257"/>
                  </a:lnTo>
                  <a:lnTo>
                    <a:pt x="288" y="261"/>
                  </a:lnTo>
                  <a:lnTo>
                    <a:pt x="263" y="264"/>
                  </a:lnTo>
                  <a:lnTo>
                    <a:pt x="253" y="265"/>
                  </a:lnTo>
                  <a:lnTo>
                    <a:pt x="245" y="266"/>
                  </a:lnTo>
                  <a:lnTo>
                    <a:pt x="233" y="272"/>
                  </a:lnTo>
                  <a:lnTo>
                    <a:pt x="224" y="282"/>
                  </a:lnTo>
                  <a:lnTo>
                    <a:pt x="220" y="300"/>
                  </a:lnTo>
                  <a:lnTo>
                    <a:pt x="217" y="327"/>
                  </a:lnTo>
                  <a:lnTo>
                    <a:pt x="217" y="362"/>
                  </a:lnTo>
                  <a:lnTo>
                    <a:pt x="216" y="489"/>
                  </a:lnTo>
                  <a:lnTo>
                    <a:pt x="216" y="666"/>
                  </a:lnTo>
                  <a:lnTo>
                    <a:pt x="217" y="741"/>
                  </a:lnTo>
                  <a:lnTo>
                    <a:pt x="220" y="793"/>
                  </a:lnTo>
                  <a:lnTo>
                    <a:pt x="226" y="830"/>
                  </a:lnTo>
                  <a:lnTo>
                    <a:pt x="235" y="861"/>
                  </a:lnTo>
                  <a:lnTo>
                    <a:pt x="241" y="876"/>
                  </a:lnTo>
                  <a:lnTo>
                    <a:pt x="250" y="888"/>
                  </a:lnTo>
                  <a:lnTo>
                    <a:pt x="259" y="900"/>
                  </a:lnTo>
                  <a:lnTo>
                    <a:pt x="271" y="909"/>
                  </a:lnTo>
                  <a:lnTo>
                    <a:pt x="284" y="919"/>
                  </a:lnTo>
                  <a:lnTo>
                    <a:pt x="301" y="928"/>
                  </a:lnTo>
                  <a:lnTo>
                    <a:pt x="319" y="936"/>
                  </a:lnTo>
                  <a:lnTo>
                    <a:pt x="341" y="943"/>
                  </a:lnTo>
                  <a:lnTo>
                    <a:pt x="365" y="949"/>
                  </a:lnTo>
                  <a:lnTo>
                    <a:pt x="389" y="952"/>
                  </a:lnTo>
                  <a:lnTo>
                    <a:pt x="415" y="955"/>
                  </a:lnTo>
                  <a:lnTo>
                    <a:pt x="444" y="956"/>
                  </a:lnTo>
                  <a:lnTo>
                    <a:pt x="474" y="955"/>
                  </a:lnTo>
                  <a:lnTo>
                    <a:pt x="503" y="951"/>
                  </a:lnTo>
                  <a:lnTo>
                    <a:pt x="530" y="946"/>
                  </a:lnTo>
                  <a:lnTo>
                    <a:pt x="558" y="938"/>
                  </a:lnTo>
                  <a:lnTo>
                    <a:pt x="582" y="930"/>
                  </a:lnTo>
                  <a:lnTo>
                    <a:pt x="604" y="918"/>
                  </a:lnTo>
                  <a:lnTo>
                    <a:pt x="623" y="904"/>
                  </a:lnTo>
                  <a:lnTo>
                    <a:pt x="638" y="890"/>
                  </a:lnTo>
                  <a:lnTo>
                    <a:pt x="650" y="872"/>
                  </a:lnTo>
                  <a:lnTo>
                    <a:pt x="661" y="853"/>
                  </a:lnTo>
                  <a:lnTo>
                    <a:pt x="668" y="830"/>
                  </a:lnTo>
                  <a:lnTo>
                    <a:pt x="674" y="805"/>
                  </a:lnTo>
                  <a:lnTo>
                    <a:pt x="680" y="743"/>
                  </a:lnTo>
                  <a:lnTo>
                    <a:pt x="683" y="660"/>
                  </a:lnTo>
                  <a:lnTo>
                    <a:pt x="683" y="489"/>
                  </a:lnTo>
                  <a:lnTo>
                    <a:pt x="682" y="371"/>
                  </a:lnTo>
                  <a:lnTo>
                    <a:pt x="679" y="312"/>
                  </a:lnTo>
                  <a:lnTo>
                    <a:pt x="677" y="294"/>
                  </a:lnTo>
                  <a:lnTo>
                    <a:pt x="674" y="284"/>
                  </a:lnTo>
                  <a:lnTo>
                    <a:pt x="667" y="275"/>
                  </a:lnTo>
                  <a:lnTo>
                    <a:pt x="655" y="267"/>
                  </a:lnTo>
                  <a:lnTo>
                    <a:pt x="646" y="264"/>
                  </a:lnTo>
                  <a:lnTo>
                    <a:pt x="629" y="263"/>
                  </a:lnTo>
                  <a:lnTo>
                    <a:pt x="577" y="260"/>
                  </a:lnTo>
                  <a:lnTo>
                    <a:pt x="572" y="229"/>
                  </a:lnTo>
                  <a:lnTo>
                    <a:pt x="577" y="224"/>
                  </a:lnTo>
                  <a:lnTo>
                    <a:pt x="708" y="229"/>
                  </a:lnTo>
                  <a:lnTo>
                    <a:pt x="762" y="228"/>
                  </a:lnTo>
                  <a:lnTo>
                    <a:pt x="839" y="224"/>
                  </a:lnTo>
                  <a:lnTo>
                    <a:pt x="844" y="229"/>
                  </a:lnTo>
                  <a:lnTo>
                    <a:pt x="844" y="255"/>
                  </a:lnTo>
                  <a:lnTo>
                    <a:pt x="839" y="260"/>
                  </a:lnTo>
                  <a:lnTo>
                    <a:pt x="772" y="264"/>
                  </a:lnTo>
                  <a:lnTo>
                    <a:pt x="757" y="267"/>
                  </a:lnTo>
                  <a:lnTo>
                    <a:pt x="749" y="273"/>
                  </a:lnTo>
                  <a:lnTo>
                    <a:pt x="744" y="281"/>
                  </a:lnTo>
                  <a:lnTo>
                    <a:pt x="739" y="293"/>
                  </a:lnTo>
                  <a:lnTo>
                    <a:pt x="737" y="317"/>
                  </a:lnTo>
                  <a:lnTo>
                    <a:pt x="736" y="365"/>
                  </a:lnTo>
                  <a:lnTo>
                    <a:pt x="733" y="489"/>
                  </a:lnTo>
                  <a:lnTo>
                    <a:pt x="733" y="657"/>
                  </a:lnTo>
                  <a:lnTo>
                    <a:pt x="732" y="747"/>
                  </a:lnTo>
                  <a:lnTo>
                    <a:pt x="726" y="817"/>
                  </a:lnTo>
                  <a:lnTo>
                    <a:pt x="721" y="844"/>
                  </a:lnTo>
                  <a:lnTo>
                    <a:pt x="714" y="870"/>
                  </a:lnTo>
                  <a:lnTo>
                    <a:pt x="703" y="892"/>
                  </a:lnTo>
                  <a:lnTo>
                    <a:pt x="691" y="912"/>
                  </a:lnTo>
                  <a:lnTo>
                    <a:pt x="662" y="946"/>
                  </a:lnTo>
                  <a:lnTo>
                    <a:pt x="646" y="961"/>
                  </a:lnTo>
                  <a:lnTo>
                    <a:pt x="628" y="974"/>
                  </a:lnTo>
                  <a:lnTo>
                    <a:pt x="608" y="986"/>
                  </a:lnTo>
                  <a:lnTo>
                    <a:pt x="586" y="997"/>
                  </a:lnTo>
                  <a:lnTo>
                    <a:pt x="534" y="1014"/>
                  </a:lnTo>
                  <a:lnTo>
                    <a:pt x="504" y="1020"/>
                  </a:lnTo>
                  <a:lnTo>
                    <a:pt x="475" y="1023"/>
                  </a:lnTo>
                  <a:lnTo>
                    <a:pt x="414" y="1027"/>
                  </a:lnTo>
                  <a:lnTo>
                    <a:pt x="377" y="1026"/>
                  </a:lnTo>
                  <a:lnTo>
                    <a:pt x="341" y="1022"/>
                  </a:lnTo>
                  <a:lnTo>
                    <a:pt x="308" y="1017"/>
                  </a:lnTo>
                  <a:lnTo>
                    <a:pt x="277" y="1010"/>
                  </a:lnTo>
                  <a:lnTo>
                    <a:pt x="248" y="1000"/>
                  </a:lnTo>
                  <a:lnTo>
                    <a:pt x="223" y="990"/>
                  </a:lnTo>
                  <a:lnTo>
                    <a:pt x="202" y="978"/>
                  </a:lnTo>
                  <a:lnTo>
                    <a:pt x="184" y="964"/>
                  </a:lnTo>
                  <a:lnTo>
                    <a:pt x="167" y="950"/>
                  </a:lnTo>
                  <a:lnTo>
                    <a:pt x="154" y="936"/>
                  </a:lnTo>
                  <a:lnTo>
                    <a:pt x="148" y="928"/>
                  </a:lnTo>
                  <a:lnTo>
                    <a:pt x="143" y="920"/>
                  </a:lnTo>
                  <a:lnTo>
                    <a:pt x="134" y="904"/>
                  </a:lnTo>
                  <a:lnTo>
                    <a:pt x="127" y="889"/>
                  </a:lnTo>
                  <a:lnTo>
                    <a:pt x="121" y="871"/>
                  </a:lnTo>
                  <a:lnTo>
                    <a:pt x="119" y="861"/>
                  </a:lnTo>
                  <a:lnTo>
                    <a:pt x="118" y="852"/>
                  </a:lnTo>
                  <a:lnTo>
                    <a:pt x="114" y="831"/>
                  </a:lnTo>
                  <a:lnTo>
                    <a:pt x="112" y="777"/>
                  </a:lnTo>
                  <a:lnTo>
                    <a:pt x="110" y="702"/>
                  </a:lnTo>
                  <a:lnTo>
                    <a:pt x="110" y="489"/>
                  </a:lnTo>
                  <a:lnTo>
                    <a:pt x="109" y="381"/>
                  </a:lnTo>
                  <a:lnTo>
                    <a:pt x="108" y="330"/>
                  </a:lnTo>
                  <a:lnTo>
                    <a:pt x="106" y="301"/>
                  </a:lnTo>
                  <a:lnTo>
                    <a:pt x="103" y="285"/>
                  </a:lnTo>
                  <a:lnTo>
                    <a:pt x="98" y="276"/>
                  </a:lnTo>
                  <a:lnTo>
                    <a:pt x="90" y="271"/>
                  </a:lnTo>
                  <a:lnTo>
                    <a:pt x="78" y="266"/>
                  </a:lnTo>
                  <a:lnTo>
                    <a:pt x="52" y="263"/>
                  </a:lnTo>
                  <a:lnTo>
                    <a:pt x="5" y="260"/>
                  </a:lnTo>
                  <a:lnTo>
                    <a:pt x="0" y="229"/>
                  </a:lnTo>
                  <a:close/>
                  <a:moveTo>
                    <a:pt x="901" y="1010"/>
                  </a:moveTo>
                  <a:lnTo>
                    <a:pt x="896" y="1005"/>
                  </a:lnTo>
                  <a:lnTo>
                    <a:pt x="896" y="980"/>
                  </a:lnTo>
                  <a:lnTo>
                    <a:pt x="901" y="975"/>
                  </a:lnTo>
                  <a:lnTo>
                    <a:pt x="931" y="974"/>
                  </a:lnTo>
                  <a:lnTo>
                    <a:pt x="955" y="972"/>
                  </a:lnTo>
                  <a:lnTo>
                    <a:pt x="972" y="967"/>
                  </a:lnTo>
                  <a:lnTo>
                    <a:pt x="978" y="964"/>
                  </a:lnTo>
                  <a:lnTo>
                    <a:pt x="982" y="961"/>
                  </a:lnTo>
                  <a:lnTo>
                    <a:pt x="986" y="950"/>
                  </a:lnTo>
                  <a:lnTo>
                    <a:pt x="989" y="936"/>
                  </a:lnTo>
                  <a:lnTo>
                    <a:pt x="994" y="858"/>
                  </a:lnTo>
                  <a:lnTo>
                    <a:pt x="995" y="771"/>
                  </a:lnTo>
                  <a:lnTo>
                    <a:pt x="995" y="325"/>
                  </a:lnTo>
                  <a:lnTo>
                    <a:pt x="992" y="300"/>
                  </a:lnTo>
                  <a:lnTo>
                    <a:pt x="989" y="290"/>
                  </a:lnTo>
                  <a:lnTo>
                    <a:pt x="985" y="283"/>
                  </a:lnTo>
                  <a:lnTo>
                    <a:pt x="979" y="277"/>
                  </a:lnTo>
                  <a:lnTo>
                    <a:pt x="973" y="272"/>
                  </a:lnTo>
                  <a:lnTo>
                    <a:pt x="956" y="266"/>
                  </a:lnTo>
                  <a:lnTo>
                    <a:pt x="932" y="263"/>
                  </a:lnTo>
                  <a:lnTo>
                    <a:pt x="896" y="261"/>
                  </a:lnTo>
                  <a:lnTo>
                    <a:pt x="892" y="231"/>
                  </a:lnTo>
                  <a:lnTo>
                    <a:pt x="896" y="227"/>
                  </a:lnTo>
                  <a:lnTo>
                    <a:pt x="997" y="229"/>
                  </a:lnTo>
                  <a:lnTo>
                    <a:pt x="1088" y="227"/>
                  </a:lnTo>
                  <a:lnTo>
                    <a:pt x="1265" y="456"/>
                  </a:lnTo>
                  <a:lnTo>
                    <a:pt x="1524" y="781"/>
                  </a:lnTo>
                  <a:lnTo>
                    <a:pt x="1572" y="838"/>
                  </a:lnTo>
                  <a:lnTo>
                    <a:pt x="1620" y="892"/>
                  </a:lnTo>
                  <a:lnTo>
                    <a:pt x="1620" y="464"/>
                  </a:lnTo>
                  <a:lnTo>
                    <a:pt x="1619" y="380"/>
                  </a:lnTo>
                  <a:lnTo>
                    <a:pt x="1616" y="326"/>
                  </a:lnTo>
                  <a:lnTo>
                    <a:pt x="1614" y="297"/>
                  </a:lnTo>
                  <a:lnTo>
                    <a:pt x="1610" y="283"/>
                  </a:lnTo>
                  <a:lnTo>
                    <a:pt x="1604" y="273"/>
                  </a:lnTo>
                  <a:lnTo>
                    <a:pt x="1594" y="269"/>
                  </a:lnTo>
                  <a:lnTo>
                    <a:pt x="1578" y="265"/>
                  </a:lnTo>
                  <a:lnTo>
                    <a:pt x="1555" y="263"/>
                  </a:lnTo>
                  <a:lnTo>
                    <a:pt x="1526" y="261"/>
                  </a:lnTo>
                  <a:lnTo>
                    <a:pt x="1522" y="231"/>
                  </a:lnTo>
                  <a:lnTo>
                    <a:pt x="1526" y="227"/>
                  </a:lnTo>
                  <a:lnTo>
                    <a:pt x="1580" y="228"/>
                  </a:lnTo>
                  <a:lnTo>
                    <a:pt x="1654" y="229"/>
                  </a:lnTo>
                  <a:lnTo>
                    <a:pt x="1764" y="227"/>
                  </a:lnTo>
                  <a:lnTo>
                    <a:pt x="1769" y="231"/>
                  </a:lnTo>
                  <a:lnTo>
                    <a:pt x="1769" y="257"/>
                  </a:lnTo>
                  <a:lnTo>
                    <a:pt x="1709" y="265"/>
                  </a:lnTo>
                  <a:lnTo>
                    <a:pt x="1692" y="270"/>
                  </a:lnTo>
                  <a:lnTo>
                    <a:pt x="1684" y="277"/>
                  </a:lnTo>
                  <a:lnTo>
                    <a:pt x="1679" y="288"/>
                  </a:lnTo>
                  <a:lnTo>
                    <a:pt x="1676" y="301"/>
                  </a:lnTo>
                  <a:lnTo>
                    <a:pt x="1673" y="378"/>
                  </a:lnTo>
                  <a:lnTo>
                    <a:pt x="1670" y="464"/>
                  </a:lnTo>
                  <a:lnTo>
                    <a:pt x="1670" y="728"/>
                  </a:lnTo>
                  <a:lnTo>
                    <a:pt x="1672" y="879"/>
                  </a:lnTo>
                  <a:lnTo>
                    <a:pt x="1673" y="1029"/>
                  </a:lnTo>
                  <a:lnTo>
                    <a:pt x="1636" y="1020"/>
                  </a:lnTo>
                  <a:lnTo>
                    <a:pt x="1578" y="1006"/>
                  </a:lnTo>
                  <a:lnTo>
                    <a:pt x="1538" y="960"/>
                  </a:lnTo>
                  <a:lnTo>
                    <a:pt x="1421" y="816"/>
                  </a:lnTo>
                  <a:lnTo>
                    <a:pt x="1045" y="348"/>
                  </a:lnTo>
                  <a:lnTo>
                    <a:pt x="1045" y="771"/>
                  </a:lnTo>
                  <a:lnTo>
                    <a:pt x="1048" y="862"/>
                  </a:lnTo>
                  <a:lnTo>
                    <a:pt x="1049" y="915"/>
                  </a:lnTo>
                  <a:lnTo>
                    <a:pt x="1052" y="942"/>
                  </a:lnTo>
                  <a:lnTo>
                    <a:pt x="1060" y="961"/>
                  </a:lnTo>
                  <a:lnTo>
                    <a:pt x="1066" y="966"/>
                  </a:lnTo>
                  <a:lnTo>
                    <a:pt x="1079" y="970"/>
                  </a:lnTo>
                  <a:lnTo>
                    <a:pt x="1100" y="974"/>
                  </a:lnTo>
                  <a:lnTo>
                    <a:pt x="1139" y="975"/>
                  </a:lnTo>
                  <a:lnTo>
                    <a:pt x="1144" y="1005"/>
                  </a:lnTo>
                  <a:lnTo>
                    <a:pt x="1102" y="1006"/>
                  </a:lnTo>
                  <a:lnTo>
                    <a:pt x="1046" y="1006"/>
                  </a:lnTo>
                  <a:lnTo>
                    <a:pt x="968" y="1008"/>
                  </a:lnTo>
                  <a:lnTo>
                    <a:pt x="901" y="1010"/>
                  </a:lnTo>
                  <a:close/>
                  <a:moveTo>
                    <a:pt x="1840" y="224"/>
                  </a:moveTo>
                  <a:lnTo>
                    <a:pt x="1908" y="227"/>
                  </a:lnTo>
                  <a:lnTo>
                    <a:pt x="1998" y="229"/>
                  </a:lnTo>
                  <a:lnTo>
                    <a:pt x="2156" y="224"/>
                  </a:lnTo>
                  <a:lnTo>
                    <a:pt x="2161" y="257"/>
                  </a:lnTo>
                  <a:lnTo>
                    <a:pt x="2123" y="261"/>
                  </a:lnTo>
                  <a:lnTo>
                    <a:pt x="2097" y="264"/>
                  </a:lnTo>
                  <a:lnTo>
                    <a:pt x="2088" y="265"/>
                  </a:lnTo>
                  <a:lnTo>
                    <a:pt x="2079" y="266"/>
                  </a:lnTo>
                  <a:lnTo>
                    <a:pt x="2067" y="272"/>
                  </a:lnTo>
                  <a:lnTo>
                    <a:pt x="2059" y="282"/>
                  </a:lnTo>
                  <a:lnTo>
                    <a:pt x="2054" y="300"/>
                  </a:lnTo>
                  <a:lnTo>
                    <a:pt x="2053" y="327"/>
                  </a:lnTo>
                  <a:lnTo>
                    <a:pt x="2052" y="362"/>
                  </a:lnTo>
                  <a:lnTo>
                    <a:pt x="2051" y="489"/>
                  </a:lnTo>
                  <a:lnTo>
                    <a:pt x="2051" y="746"/>
                  </a:lnTo>
                  <a:lnTo>
                    <a:pt x="2051" y="854"/>
                  </a:lnTo>
                  <a:lnTo>
                    <a:pt x="2052" y="906"/>
                  </a:lnTo>
                  <a:lnTo>
                    <a:pt x="2054" y="934"/>
                  </a:lnTo>
                  <a:lnTo>
                    <a:pt x="2058" y="950"/>
                  </a:lnTo>
                  <a:lnTo>
                    <a:pt x="2063" y="958"/>
                  </a:lnTo>
                  <a:lnTo>
                    <a:pt x="2070" y="964"/>
                  </a:lnTo>
                  <a:lnTo>
                    <a:pt x="2083" y="969"/>
                  </a:lnTo>
                  <a:lnTo>
                    <a:pt x="2108" y="973"/>
                  </a:lnTo>
                  <a:lnTo>
                    <a:pt x="2156" y="975"/>
                  </a:lnTo>
                  <a:lnTo>
                    <a:pt x="2161" y="1006"/>
                  </a:lnTo>
                  <a:lnTo>
                    <a:pt x="2059" y="1008"/>
                  </a:lnTo>
                  <a:lnTo>
                    <a:pt x="1998" y="1006"/>
                  </a:lnTo>
                  <a:lnTo>
                    <a:pt x="1840" y="1011"/>
                  </a:lnTo>
                  <a:lnTo>
                    <a:pt x="1835" y="979"/>
                  </a:lnTo>
                  <a:lnTo>
                    <a:pt x="1908" y="969"/>
                  </a:lnTo>
                  <a:lnTo>
                    <a:pt x="1922" y="966"/>
                  </a:lnTo>
                  <a:lnTo>
                    <a:pt x="1931" y="961"/>
                  </a:lnTo>
                  <a:lnTo>
                    <a:pt x="1933" y="958"/>
                  </a:lnTo>
                  <a:lnTo>
                    <a:pt x="1937" y="954"/>
                  </a:lnTo>
                  <a:lnTo>
                    <a:pt x="1940" y="939"/>
                  </a:lnTo>
                  <a:lnTo>
                    <a:pt x="1943" y="912"/>
                  </a:lnTo>
                  <a:lnTo>
                    <a:pt x="1944" y="862"/>
                  </a:lnTo>
                  <a:lnTo>
                    <a:pt x="1945" y="746"/>
                  </a:lnTo>
                  <a:lnTo>
                    <a:pt x="1945" y="489"/>
                  </a:lnTo>
                  <a:lnTo>
                    <a:pt x="1944" y="381"/>
                  </a:lnTo>
                  <a:lnTo>
                    <a:pt x="1943" y="330"/>
                  </a:lnTo>
                  <a:lnTo>
                    <a:pt x="1940" y="301"/>
                  </a:lnTo>
                  <a:lnTo>
                    <a:pt x="1938" y="285"/>
                  </a:lnTo>
                  <a:lnTo>
                    <a:pt x="1933" y="276"/>
                  </a:lnTo>
                  <a:lnTo>
                    <a:pt x="1926" y="271"/>
                  </a:lnTo>
                  <a:lnTo>
                    <a:pt x="1913" y="266"/>
                  </a:lnTo>
                  <a:lnTo>
                    <a:pt x="1888" y="263"/>
                  </a:lnTo>
                  <a:lnTo>
                    <a:pt x="1840" y="260"/>
                  </a:lnTo>
                  <a:lnTo>
                    <a:pt x="1835" y="229"/>
                  </a:lnTo>
                  <a:lnTo>
                    <a:pt x="1840" y="224"/>
                  </a:lnTo>
                  <a:close/>
                  <a:moveTo>
                    <a:pt x="2569" y="1016"/>
                  </a:moveTo>
                  <a:lnTo>
                    <a:pt x="2499" y="830"/>
                  </a:lnTo>
                  <a:lnTo>
                    <a:pt x="2312" y="365"/>
                  </a:lnTo>
                  <a:lnTo>
                    <a:pt x="2286" y="302"/>
                  </a:lnTo>
                  <a:lnTo>
                    <a:pt x="2271" y="275"/>
                  </a:lnTo>
                  <a:lnTo>
                    <a:pt x="2264" y="270"/>
                  </a:lnTo>
                  <a:lnTo>
                    <a:pt x="2251" y="266"/>
                  </a:lnTo>
                  <a:lnTo>
                    <a:pt x="2231" y="263"/>
                  </a:lnTo>
                  <a:lnTo>
                    <a:pt x="2205" y="260"/>
                  </a:lnTo>
                  <a:lnTo>
                    <a:pt x="2199" y="255"/>
                  </a:lnTo>
                  <a:lnTo>
                    <a:pt x="2199" y="229"/>
                  </a:lnTo>
                  <a:lnTo>
                    <a:pt x="2205" y="224"/>
                  </a:lnTo>
                  <a:lnTo>
                    <a:pt x="2283" y="228"/>
                  </a:lnTo>
                  <a:lnTo>
                    <a:pt x="2349" y="229"/>
                  </a:lnTo>
                  <a:lnTo>
                    <a:pt x="2413" y="228"/>
                  </a:lnTo>
                  <a:lnTo>
                    <a:pt x="2496" y="224"/>
                  </a:lnTo>
                  <a:lnTo>
                    <a:pt x="2499" y="259"/>
                  </a:lnTo>
                  <a:lnTo>
                    <a:pt x="2443" y="264"/>
                  </a:lnTo>
                  <a:lnTo>
                    <a:pt x="2415" y="269"/>
                  </a:lnTo>
                  <a:lnTo>
                    <a:pt x="2409" y="271"/>
                  </a:lnTo>
                  <a:lnTo>
                    <a:pt x="2406" y="275"/>
                  </a:lnTo>
                  <a:lnTo>
                    <a:pt x="2403" y="278"/>
                  </a:lnTo>
                  <a:lnTo>
                    <a:pt x="2402" y="284"/>
                  </a:lnTo>
                  <a:lnTo>
                    <a:pt x="2407" y="302"/>
                  </a:lnTo>
                  <a:lnTo>
                    <a:pt x="2420" y="343"/>
                  </a:lnTo>
                  <a:lnTo>
                    <a:pt x="2451" y="431"/>
                  </a:lnTo>
                  <a:lnTo>
                    <a:pt x="2625" y="868"/>
                  </a:lnTo>
                  <a:lnTo>
                    <a:pt x="2769" y="506"/>
                  </a:lnTo>
                  <a:lnTo>
                    <a:pt x="2813" y="386"/>
                  </a:lnTo>
                  <a:lnTo>
                    <a:pt x="2834" y="320"/>
                  </a:lnTo>
                  <a:lnTo>
                    <a:pt x="2841" y="287"/>
                  </a:lnTo>
                  <a:lnTo>
                    <a:pt x="2841" y="281"/>
                  </a:lnTo>
                  <a:lnTo>
                    <a:pt x="2839" y="276"/>
                  </a:lnTo>
                  <a:lnTo>
                    <a:pt x="2828" y="270"/>
                  </a:lnTo>
                  <a:lnTo>
                    <a:pt x="2802" y="265"/>
                  </a:lnTo>
                  <a:lnTo>
                    <a:pt x="2748" y="260"/>
                  </a:lnTo>
                  <a:lnTo>
                    <a:pt x="2742" y="255"/>
                  </a:lnTo>
                  <a:lnTo>
                    <a:pt x="2742" y="229"/>
                  </a:lnTo>
                  <a:lnTo>
                    <a:pt x="2748" y="224"/>
                  </a:lnTo>
                  <a:lnTo>
                    <a:pt x="2870" y="229"/>
                  </a:lnTo>
                  <a:lnTo>
                    <a:pt x="2983" y="224"/>
                  </a:lnTo>
                  <a:lnTo>
                    <a:pt x="2987" y="255"/>
                  </a:lnTo>
                  <a:lnTo>
                    <a:pt x="2951" y="261"/>
                  </a:lnTo>
                  <a:lnTo>
                    <a:pt x="2941" y="264"/>
                  </a:lnTo>
                  <a:lnTo>
                    <a:pt x="2934" y="266"/>
                  </a:lnTo>
                  <a:lnTo>
                    <a:pt x="2927" y="272"/>
                  </a:lnTo>
                  <a:lnTo>
                    <a:pt x="2919" y="283"/>
                  </a:lnTo>
                  <a:lnTo>
                    <a:pt x="2880" y="371"/>
                  </a:lnTo>
                  <a:lnTo>
                    <a:pt x="2707" y="795"/>
                  </a:lnTo>
                  <a:lnTo>
                    <a:pt x="2658" y="922"/>
                  </a:lnTo>
                  <a:lnTo>
                    <a:pt x="2640" y="973"/>
                  </a:lnTo>
                  <a:lnTo>
                    <a:pt x="2625" y="1016"/>
                  </a:lnTo>
                  <a:lnTo>
                    <a:pt x="2569" y="1016"/>
                  </a:lnTo>
                  <a:close/>
                  <a:moveTo>
                    <a:pt x="3047" y="229"/>
                  </a:moveTo>
                  <a:lnTo>
                    <a:pt x="3295" y="228"/>
                  </a:lnTo>
                  <a:lnTo>
                    <a:pt x="3467" y="227"/>
                  </a:lnTo>
                  <a:lnTo>
                    <a:pt x="3618" y="224"/>
                  </a:lnTo>
                  <a:lnTo>
                    <a:pt x="3608" y="296"/>
                  </a:lnTo>
                  <a:lnTo>
                    <a:pt x="3600" y="395"/>
                  </a:lnTo>
                  <a:lnTo>
                    <a:pt x="3570" y="399"/>
                  </a:lnTo>
                  <a:lnTo>
                    <a:pt x="3565" y="395"/>
                  </a:lnTo>
                  <a:lnTo>
                    <a:pt x="3565" y="386"/>
                  </a:lnTo>
                  <a:lnTo>
                    <a:pt x="3564" y="341"/>
                  </a:lnTo>
                  <a:lnTo>
                    <a:pt x="3558" y="296"/>
                  </a:lnTo>
                  <a:lnTo>
                    <a:pt x="3539" y="289"/>
                  </a:lnTo>
                  <a:lnTo>
                    <a:pt x="3516" y="284"/>
                  </a:lnTo>
                  <a:lnTo>
                    <a:pt x="3491" y="279"/>
                  </a:lnTo>
                  <a:lnTo>
                    <a:pt x="3462" y="276"/>
                  </a:lnTo>
                  <a:lnTo>
                    <a:pt x="3408" y="273"/>
                  </a:lnTo>
                  <a:lnTo>
                    <a:pt x="3368" y="272"/>
                  </a:lnTo>
                  <a:lnTo>
                    <a:pt x="3319" y="273"/>
                  </a:lnTo>
                  <a:lnTo>
                    <a:pt x="3257" y="278"/>
                  </a:lnTo>
                  <a:lnTo>
                    <a:pt x="3254" y="366"/>
                  </a:lnTo>
                  <a:lnTo>
                    <a:pt x="3253" y="468"/>
                  </a:lnTo>
                  <a:lnTo>
                    <a:pt x="3252" y="579"/>
                  </a:lnTo>
                  <a:lnTo>
                    <a:pt x="3361" y="583"/>
                  </a:lnTo>
                  <a:lnTo>
                    <a:pt x="3408" y="582"/>
                  </a:lnTo>
                  <a:lnTo>
                    <a:pt x="3446" y="579"/>
                  </a:lnTo>
                  <a:lnTo>
                    <a:pt x="3474" y="577"/>
                  </a:lnTo>
                  <a:lnTo>
                    <a:pt x="3487" y="573"/>
                  </a:lnTo>
                  <a:lnTo>
                    <a:pt x="3492" y="567"/>
                  </a:lnTo>
                  <a:lnTo>
                    <a:pt x="3495" y="559"/>
                  </a:lnTo>
                  <a:lnTo>
                    <a:pt x="3499" y="545"/>
                  </a:lnTo>
                  <a:lnTo>
                    <a:pt x="3501" y="523"/>
                  </a:lnTo>
                  <a:lnTo>
                    <a:pt x="3503" y="488"/>
                  </a:lnTo>
                  <a:lnTo>
                    <a:pt x="3533" y="485"/>
                  </a:lnTo>
                  <a:lnTo>
                    <a:pt x="3535" y="517"/>
                  </a:lnTo>
                  <a:lnTo>
                    <a:pt x="3536" y="548"/>
                  </a:lnTo>
                  <a:lnTo>
                    <a:pt x="3535" y="609"/>
                  </a:lnTo>
                  <a:lnTo>
                    <a:pt x="3537" y="734"/>
                  </a:lnTo>
                  <a:lnTo>
                    <a:pt x="3507" y="739"/>
                  </a:lnTo>
                  <a:lnTo>
                    <a:pt x="3499" y="701"/>
                  </a:lnTo>
                  <a:lnTo>
                    <a:pt x="3492" y="655"/>
                  </a:lnTo>
                  <a:lnTo>
                    <a:pt x="3488" y="648"/>
                  </a:lnTo>
                  <a:lnTo>
                    <a:pt x="3482" y="642"/>
                  </a:lnTo>
                  <a:lnTo>
                    <a:pt x="3476" y="639"/>
                  </a:lnTo>
                  <a:lnTo>
                    <a:pt x="3468" y="637"/>
                  </a:lnTo>
                  <a:lnTo>
                    <a:pt x="3440" y="633"/>
                  </a:lnTo>
                  <a:lnTo>
                    <a:pt x="3402" y="631"/>
                  </a:lnTo>
                  <a:lnTo>
                    <a:pt x="3349" y="630"/>
                  </a:lnTo>
                  <a:lnTo>
                    <a:pt x="3252" y="632"/>
                  </a:lnTo>
                  <a:lnTo>
                    <a:pt x="3249" y="695"/>
                  </a:lnTo>
                  <a:lnTo>
                    <a:pt x="3248" y="787"/>
                  </a:lnTo>
                  <a:lnTo>
                    <a:pt x="3252" y="958"/>
                  </a:lnTo>
                  <a:lnTo>
                    <a:pt x="3354" y="958"/>
                  </a:lnTo>
                  <a:lnTo>
                    <a:pt x="3463" y="957"/>
                  </a:lnTo>
                  <a:lnTo>
                    <a:pt x="3522" y="955"/>
                  </a:lnTo>
                  <a:lnTo>
                    <a:pt x="3539" y="952"/>
                  </a:lnTo>
                  <a:lnTo>
                    <a:pt x="3554" y="949"/>
                  </a:lnTo>
                  <a:lnTo>
                    <a:pt x="3570" y="944"/>
                  </a:lnTo>
                  <a:lnTo>
                    <a:pt x="3585" y="939"/>
                  </a:lnTo>
                  <a:lnTo>
                    <a:pt x="3602" y="880"/>
                  </a:lnTo>
                  <a:lnTo>
                    <a:pt x="3615" y="822"/>
                  </a:lnTo>
                  <a:lnTo>
                    <a:pt x="3620" y="818"/>
                  </a:lnTo>
                  <a:lnTo>
                    <a:pt x="3647" y="818"/>
                  </a:lnTo>
                  <a:lnTo>
                    <a:pt x="3647" y="854"/>
                  </a:lnTo>
                  <a:lnTo>
                    <a:pt x="3642" y="906"/>
                  </a:lnTo>
                  <a:lnTo>
                    <a:pt x="3638" y="960"/>
                  </a:lnTo>
                  <a:lnTo>
                    <a:pt x="3637" y="1006"/>
                  </a:lnTo>
                  <a:lnTo>
                    <a:pt x="3512" y="1008"/>
                  </a:lnTo>
                  <a:lnTo>
                    <a:pt x="3356" y="1008"/>
                  </a:lnTo>
                  <a:lnTo>
                    <a:pt x="3206" y="1006"/>
                  </a:lnTo>
                  <a:lnTo>
                    <a:pt x="3152" y="1008"/>
                  </a:lnTo>
                  <a:lnTo>
                    <a:pt x="3097" y="1011"/>
                  </a:lnTo>
                  <a:lnTo>
                    <a:pt x="3092" y="988"/>
                  </a:lnTo>
                  <a:lnTo>
                    <a:pt x="3097" y="982"/>
                  </a:lnTo>
                  <a:lnTo>
                    <a:pt x="3134" y="962"/>
                  </a:lnTo>
                  <a:lnTo>
                    <a:pt x="3138" y="936"/>
                  </a:lnTo>
                  <a:lnTo>
                    <a:pt x="3141" y="865"/>
                  </a:lnTo>
                  <a:lnTo>
                    <a:pt x="3145" y="723"/>
                  </a:lnTo>
                  <a:lnTo>
                    <a:pt x="3145" y="521"/>
                  </a:lnTo>
                  <a:lnTo>
                    <a:pt x="3144" y="395"/>
                  </a:lnTo>
                  <a:lnTo>
                    <a:pt x="3143" y="329"/>
                  </a:lnTo>
                  <a:lnTo>
                    <a:pt x="3139" y="291"/>
                  </a:lnTo>
                  <a:lnTo>
                    <a:pt x="3133" y="276"/>
                  </a:lnTo>
                  <a:lnTo>
                    <a:pt x="3128" y="272"/>
                  </a:lnTo>
                  <a:lnTo>
                    <a:pt x="3121" y="269"/>
                  </a:lnTo>
                  <a:lnTo>
                    <a:pt x="3110" y="266"/>
                  </a:lnTo>
                  <a:lnTo>
                    <a:pt x="3093" y="264"/>
                  </a:lnTo>
                  <a:lnTo>
                    <a:pt x="3051" y="260"/>
                  </a:lnTo>
                  <a:lnTo>
                    <a:pt x="3047" y="229"/>
                  </a:lnTo>
                  <a:close/>
                  <a:moveTo>
                    <a:pt x="3722" y="229"/>
                  </a:moveTo>
                  <a:lnTo>
                    <a:pt x="3884" y="229"/>
                  </a:lnTo>
                  <a:lnTo>
                    <a:pt x="4053" y="225"/>
                  </a:lnTo>
                  <a:lnTo>
                    <a:pt x="4110" y="224"/>
                  </a:lnTo>
                  <a:lnTo>
                    <a:pt x="4143" y="225"/>
                  </a:lnTo>
                  <a:lnTo>
                    <a:pt x="4175" y="228"/>
                  </a:lnTo>
                  <a:lnTo>
                    <a:pt x="4202" y="231"/>
                  </a:lnTo>
                  <a:lnTo>
                    <a:pt x="4227" y="236"/>
                  </a:lnTo>
                  <a:lnTo>
                    <a:pt x="4250" y="243"/>
                  </a:lnTo>
                  <a:lnTo>
                    <a:pt x="4269" y="253"/>
                  </a:lnTo>
                  <a:lnTo>
                    <a:pt x="4286" y="263"/>
                  </a:lnTo>
                  <a:lnTo>
                    <a:pt x="4301" y="275"/>
                  </a:lnTo>
                  <a:lnTo>
                    <a:pt x="4311" y="288"/>
                  </a:lnTo>
                  <a:lnTo>
                    <a:pt x="4322" y="302"/>
                  </a:lnTo>
                  <a:lnTo>
                    <a:pt x="4331" y="315"/>
                  </a:lnTo>
                  <a:lnTo>
                    <a:pt x="4338" y="331"/>
                  </a:lnTo>
                  <a:lnTo>
                    <a:pt x="4346" y="362"/>
                  </a:lnTo>
                  <a:lnTo>
                    <a:pt x="4349" y="379"/>
                  </a:lnTo>
                  <a:lnTo>
                    <a:pt x="4350" y="396"/>
                  </a:lnTo>
                  <a:lnTo>
                    <a:pt x="4349" y="419"/>
                  </a:lnTo>
                  <a:lnTo>
                    <a:pt x="4344" y="441"/>
                  </a:lnTo>
                  <a:lnTo>
                    <a:pt x="4337" y="464"/>
                  </a:lnTo>
                  <a:lnTo>
                    <a:pt x="4326" y="487"/>
                  </a:lnTo>
                  <a:lnTo>
                    <a:pt x="4311" y="509"/>
                  </a:lnTo>
                  <a:lnTo>
                    <a:pt x="4296" y="529"/>
                  </a:lnTo>
                  <a:lnTo>
                    <a:pt x="4275" y="547"/>
                  </a:lnTo>
                  <a:lnTo>
                    <a:pt x="4254" y="564"/>
                  </a:lnTo>
                  <a:lnTo>
                    <a:pt x="4241" y="571"/>
                  </a:lnTo>
                  <a:lnTo>
                    <a:pt x="4227" y="578"/>
                  </a:lnTo>
                  <a:lnTo>
                    <a:pt x="4197" y="591"/>
                  </a:lnTo>
                  <a:lnTo>
                    <a:pt x="4161" y="602"/>
                  </a:lnTo>
                  <a:lnTo>
                    <a:pt x="4122" y="612"/>
                  </a:lnTo>
                  <a:lnTo>
                    <a:pt x="4178" y="686"/>
                  </a:lnTo>
                  <a:lnTo>
                    <a:pt x="4257" y="791"/>
                  </a:lnTo>
                  <a:lnTo>
                    <a:pt x="4339" y="898"/>
                  </a:lnTo>
                  <a:lnTo>
                    <a:pt x="4375" y="944"/>
                  </a:lnTo>
                  <a:lnTo>
                    <a:pt x="4395" y="963"/>
                  </a:lnTo>
                  <a:lnTo>
                    <a:pt x="4417" y="973"/>
                  </a:lnTo>
                  <a:lnTo>
                    <a:pt x="4446" y="974"/>
                  </a:lnTo>
                  <a:lnTo>
                    <a:pt x="4451" y="1005"/>
                  </a:lnTo>
                  <a:lnTo>
                    <a:pt x="4446" y="1010"/>
                  </a:lnTo>
                  <a:lnTo>
                    <a:pt x="4417" y="1008"/>
                  </a:lnTo>
                  <a:lnTo>
                    <a:pt x="4382" y="1006"/>
                  </a:lnTo>
                  <a:lnTo>
                    <a:pt x="4297" y="1010"/>
                  </a:lnTo>
                  <a:lnTo>
                    <a:pt x="4248" y="946"/>
                  </a:lnTo>
                  <a:lnTo>
                    <a:pt x="4177" y="849"/>
                  </a:lnTo>
                  <a:lnTo>
                    <a:pt x="4129" y="783"/>
                  </a:lnTo>
                  <a:lnTo>
                    <a:pt x="4080" y="721"/>
                  </a:lnTo>
                  <a:lnTo>
                    <a:pt x="4032" y="661"/>
                  </a:lnTo>
                  <a:lnTo>
                    <a:pt x="3981" y="602"/>
                  </a:lnTo>
                  <a:lnTo>
                    <a:pt x="3987" y="585"/>
                  </a:lnTo>
                  <a:lnTo>
                    <a:pt x="4032" y="587"/>
                  </a:lnTo>
                  <a:lnTo>
                    <a:pt x="4077" y="584"/>
                  </a:lnTo>
                  <a:lnTo>
                    <a:pt x="4117" y="576"/>
                  </a:lnTo>
                  <a:lnTo>
                    <a:pt x="4136" y="569"/>
                  </a:lnTo>
                  <a:lnTo>
                    <a:pt x="4153" y="561"/>
                  </a:lnTo>
                  <a:lnTo>
                    <a:pt x="4167" y="552"/>
                  </a:lnTo>
                  <a:lnTo>
                    <a:pt x="4182" y="541"/>
                  </a:lnTo>
                  <a:lnTo>
                    <a:pt x="4195" y="529"/>
                  </a:lnTo>
                  <a:lnTo>
                    <a:pt x="4206" y="516"/>
                  </a:lnTo>
                  <a:lnTo>
                    <a:pt x="4215" y="501"/>
                  </a:lnTo>
                  <a:lnTo>
                    <a:pt x="4223" y="486"/>
                  </a:lnTo>
                  <a:lnTo>
                    <a:pt x="4229" y="470"/>
                  </a:lnTo>
                  <a:lnTo>
                    <a:pt x="4233" y="452"/>
                  </a:lnTo>
                  <a:lnTo>
                    <a:pt x="4236" y="434"/>
                  </a:lnTo>
                  <a:lnTo>
                    <a:pt x="4236" y="414"/>
                  </a:lnTo>
                  <a:lnTo>
                    <a:pt x="4236" y="396"/>
                  </a:lnTo>
                  <a:lnTo>
                    <a:pt x="4233" y="379"/>
                  </a:lnTo>
                  <a:lnTo>
                    <a:pt x="4230" y="365"/>
                  </a:lnTo>
                  <a:lnTo>
                    <a:pt x="4224" y="350"/>
                  </a:lnTo>
                  <a:lnTo>
                    <a:pt x="4218" y="337"/>
                  </a:lnTo>
                  <a:lnTo>
                    <a:pt x="4209" y="324"/>
                  </a:lnTo>
                  <a:lnTo>
                    <a:pt x="4199" y="313"/>
                  </a:lnTo>
                  <a:lnTo>
                    <a:pt x="4188" y="303"/>
                  </a:lnTo>
                  <a:lnTo>
                    <a:pt x="4161" y="287"/>
                  </a:lnTo>
                  <a:lnTo>
                    <a:pt x="4130" y="276"/>
                  </a:lnTo>
                  <a:lnTo>
                    <a:pt x="4113" y="271"/>
                  </a:lnTo>
                  <a:lnTo>
                    <a:pt x="4095" y="269"/>
                  </a:lnTo>
                  <a:lnTo>
                    <a:pt x="4056" y="266"/>
                  </a:lnTo>
                  <a:lnTo>
                    <a:pt x="3999" y="270"/>
                  </a:lnTo>
                  <a:lnTo>
                    <a:pt x="3973" y="275"/>
                  </a:lnTo>
                  <a:lnTo>
                    <a:pt x="3947" y="282"/>
                  </a:lnTo>
                  <a:lnTo>
                    <a:pt x="3943" y="300"/>
                  </a:lnTo>
                  <a:lnTo>
                    <a:pt x="3941" y="341"/>
                  </a:lnTo>
                  <a:lnTo>
                    <a:pt x="3938" y="489"/>
                  </a:lnTo>
                  <a:lnTo>
                    <a:pt x="3938" y="746"/>
                  </a:lnTo>
                  <a:lnTo>
                    <a:pt x="3938" y="854"/>
                  </a:lnTo>
                  <a:lnTo>
                    <a:pt x="3939" y="906"/>
                  </a:lnTo>
                  <a:lnTo>
                    <a:pt x="3942" y="934"/>
                  </a:lnTo>
                  <a:lnTo>
                    <a:pt x="3945" y="950"/>
                  </a:lnTo>
                  <a:lnTo>
                    <a:pt x="3950" y="958"/>
                  </a:lnTo>
                  <a:lnTo>
                    <a:pt x="3957" y="964"/>
                  </a:lnTo>
                  <a:lnTo>
                    <a:pt x="3971" y="969"/>
                  </a:lnTo>
                  <a:lnTo>
                    <a:pt x="3996" y="973"/>
                  </a:lnTo>
                  <a:lnTo>
                    <a:pt x="4044" y="975"/>
                  </a:lnTo>
                  <a:lnTo>
                    <a:pt x="4049" y="1006"/>
                  </a:lnTo>
                  <a:lnTo>
                    <a:pt x="3947" y="1008"/>
                  </a:lnTo>
                  <a:lnTo>
                    <a:pt x="3885" y="1006"/>
                  </a:lnTo>
                  <a:lnTo>
                    <a:pt x="3727" y="1011"/>
                  </a:lnTo>
                  <a:lnTo>
                    <a:pt x="3722" y="979"/>
                  </a:lnTo>
                  <a:lnTo>
                    <a:pt x="3795" y="969"/>
                  </a:lnTo>
                  <a:lnTo>
                    <a:pt x="3810" y="966"/>
                  </a:lnTo>
                  <a:lnTo>
                    <a:pt x="3818" y="961"/>
                  </a:lnTo>
                  <a:lnTo>
                    <a:pt x="3821" y="958"/>
                  </a:lnTo>
                  <a:lnTo>
                    <a:pt x="3823" y="954"/>
                  </a:lnTo>
                  <a:lnTo>
                    <a:pt x="3828" y="939"/>
                  </a:lnTo>
                  <a:lnTo>
                    <a:pt x="3830" y="912"/>
                  </a:lnTo>
                  <a:lnTo>
                    <a:pt x="3831" y="862"/>
                  </a:lnTo>
                  <a:lnTo>
                    <a:pt x="3833" y="746"/>
                  </a:lnTo>
                  <a:lnTo>
                    <a:pt x="3833" y="489"/>
                  </a:lnTo>
                  <a:lnTo>
                    <a:pt x="3831" y="381"/>
                  </a:lnTo>
                  <a:lnTo>
                    <a:pt x="3830" y="330"/>
                  </a:lnTo>
                  <a:lnTo>
                    <a:pt x="3828" y="301"/>
                  </a:lnTo>
                  <a:lnTo>
                    <a:pt x="3825" y="285"/>
                  </a:lnTo>
                  <a:lnTo>
                    <a:pt x="3821" y="276"/>
                  </a:lnTo>
                  <a:lnTo>
                    <a:pt x="3813" y="271"/>
                  </a:lnTo>
                  <a:lnTo>
                    <a:pt x="3800" y="266"/>
                  </a:lnTo>
                  <a:lnTo>
                    <a:pt x="3775" y="263"/>
                  </a:lnTo>
                  <a:lnTo>
                    <a:pt x="3727" y="260"/>
                  </a:lnTo>
                  <a:lnTo>
                    <a:pt x="3722" y="229"/>
                  </a:lnTo>
                  <a:close/>
                  <a:moveTo>
                    <a:pt x="4500" y="816"/>
                  </a:moveTo>
                  <a:lnTo>
                    <a:pt x="4531" y="812"/>
                  </a:lnTo>
                  <a:lnTo>
                    <a:pt x="4538" y="872"/>
                  </a:lnTo>
                  <a:lnTo>
                    <a:pt x="4543" y="902"/>
                  </a:lnTo>
                  <a:lnTo>
                    <a:pt x="4547" y="910"/>
                  </a:lnTo>
                  <a:lnTo>
                    <a:pt x="4553" y="919"/>
                  </a:lnTo>
                  <a:lnTo>
                    <a:pt x="4562" y="927"/>
                  </a:lnTo>
                  <a:lnTo>
                    <a:pt x="4573" y="936"/>
                  </a:lnTo>
                  <a:lnTo>
                    <a:pt x="4603" y="951"/>
                  </a:lnTo>
                  <a:lnTo>
                    <a:pt x="4640" y="964"/>
                  </a:lnTo>
                  <a:lnTo>
                    <a:pt x="4682" y="973"/>
                  </a:lnTo>
                  <a:lnTo>
                    <a:pt x="4703" y="975"/>
                  </a:lnTo>
                  <a:lnTo>
                    <a:pt x="4724" y="975"/>
                  </a:lnTo>
                  <a:lnTo>
                    <a:pt x="4753" y="974"/>
                  </a:lnTo>
                  <a:lnTo>
                    <a:pt x="4781" y="970"/>
                  </a:lnTo>
                  <a:lnTo>
                    <a:pt x="4806" y="963"/>
                  </a:lnTo>
                  <a:lnTo>
                    <a:pt x="4830" y="954"/>
                  </a:lnTo>
                  <a:lnTo>
                    <a:pt x="4851" y="942"/>
                  </a:lnTo>
                  <a:lnTo>
                    <a:pt x="4872" y="927"/>
                  </a:lnTo>
                  <a:lnTo>
                    <a:pt x="4889" y="910"/>
                  </a:lnTo>
                  <a:lnTo>
                    <a:pt x="4903" y="890"/>
                  </a:lnTo>
                  <a:lnTo>
                    <a:pt x="4914" y="868"/>
                  </a:lnTo>
                  <a:lnTo>
                    <a:pt x="4922" y="846"/>
                  </a:lnTo>
                  <a:lnTo>
                    <a:pt x="4927" y="822"/>
                  </a:lnTo>
                  <a:lnTo>
                    <a:pt x="4928" y="797"/>
                  </a:lnTo>
                  <a:lnTo>
                    <a:pt x="4928" y="779"/>
                  </a:lnTo>
                  <a:lnTo>
                    <a:pt x="4926" y="763"/>
                  </a:lnTo>
                  <a:lnTo>
                    <a:pt x="4922" y="747"/>
                  </a:lnTo>
                  <a:lnTo>
                    <a:pt x="4916" y="733"/>
                  </a:lnTo>
                  <a:lnTo>
                    <a:pt x="4909" y="720"/>
                  </a:lnTo>
                  <a:lnTo>
                    <a:pt x="4902" y="709"/>
                  </a:lnTo>
                  <a:lnTo>
                    <a:pt x="4892" y="698"/>
                  </a:lnTo>
                  <a:lnTo>
                    <a:pt x="4881" y="690"/>
                  </a:lnTo>
                  <a:lnTo>
                    <a:pt x="4869" y="683"/>
                  </a:lnTo>
                  <a:lnTo>
                    <a:pt x="4857" y="675"/>
                  </a:lnTo>
                  <a:lnTo>
                    <a:pt x="4830" y="666"/>
                  </a:lnTo>
                  <a:lnTo>
                    <a:pt x="4745" y="648"/>
                  </a:lnTo>
                  <a:lnTo>
                    <a:pt x="4658" y="632"/>
                  </a:lnTo>
                  <a:lnTo>
                    <a:pt x="4627" y="623"/>
                  </a:lnTo>
                  <a:lnTo>
                    <a:pt x="4596" y="609"/>
                  </a:lnTo>
                  <a:lnTo>
                    <a:pt x="4567" y="593"/>
                  </a:lnTo>
                  <a:lnTo>
                    <a:pt x="4555" y="583"/>
                  </a:lnTo>
                  <a:lnTo>
                    <a:pt x="4544" y="572"/>
                  </a:lnTo>
                  <a:lnTo>
                    <a:pt x="4533" y="560"/>
                  </a:lnTo>
                  <a:lnTo>
                    <a:pt x="4525" y="546"/>
                  </a:lnTo>
                  <a:lnTo>
                    <a:pt x="4518" y="531"/>
                  </a:lnTo>
                  <a:lnTo>
                    <a:pt x="4511" y="516"/>
                  </a:lnTo>
                  <a:lnTo>
                    <a:pt x="4501" y="481"/>
                  </a:lnTo>
                  <a:lnTo>
                    <a:pt x="4499" y="463"/>
                  </a:lnTo>
                  <a:lnTo>
                    <a:pt x="4499" y="444"/>
                  </a:lnTo>
                  <a:lnTo>
                    <a:pt x="4500" y="419"/>
                  </a:lnTo>
                  <a:lnTo>
                    <a:pt x="4502" y="395"/>
                  </a:lnTo>
                  <a:lnTo>
                    <a:pt x="4508" y="372"/>
                  </a:lnTo>
                  <a:lnTo>
                    <a:pt x="4517" y="350"/>
                  </a:lnTo>
                  <a:lnTo>
                    <a:pt x="4526" y="329"/>
                  </a:lnTo>
                  <a:lnTo>
                    <a:pt x="4538" y="309"/>
                  </a:lnTo>
                  <a:lnTo>
                    <a:pt x="4553" y="291"/>
                  </a:lnTo>
                  <a:lnTo>
                    <a:pt x="4571" y="275"/>
                  </a:lnTo>
                  <a:lnTo>
                    <a:pt x="4589" y="259"/>
                  </a:lnTo>
                  <a:lnTo>
                    <a:pt x="4609" y="246"/>
                  </a:lnTo>
                  <a:lnTo>
                    <a:pt x="4631" y="234"/>
                  </a:lnTo>
                  <a:lnTo>
                    <a:pt x="4655" y="224"/>
                  </a:lnTo>
                  <a:lnTo>
                    <a:pt x="4680" y="217"/>
                  </a:lnTo>
                  <a:lnTo>
                    <a:pt x="4706" y="212"/>
                  </a:lnTo>
                  <a:lnTo>
                    <a:pt x="4734" y="209"/>
                  </a:lnTo>
                  <a:lnTo>
                    <a:pt x="4763" y="209"/>
                  </a:lnTo>
                  <a:lnTo>
                    <a:pt x="4813" y="211"/>
                  </a:lnTo>
                  <a:lnTo>
                    <a:pt x="4868" y="219"/>
                  </a:lnTo>
                  <a:lnTo>
                    <a:pt x="4896" y="227"/>
                  </a:lnTo>
                  <a:lnTo>
                    <a:pt x="4922" y="235"/>
                  </a:lnTo>
                  <a:lnTo>
                    <a:pt x="4971" y="255"/>
                  </a:lnTo>
                  <a:lnTo>
                    <a:pt x="4975" y="261"/>
                  </a:lnTo>
                  <a:lnTo>
                    <a:pt x="4970" y="290"/>
                  </a:lnTo>
                  <a:lnTo>
                    <a:pt x="4965" y="324"/>
                  </a:lnTo>
                  <a:lnTo>
                    <a:pt x="4961" y="407"/>
                  </a:lnTo>
                  <a:lnTo>
                    <a:pt x="4955" y="411"/>
                  </a:lnTo>
                  <a:lnTo>
                    <a:pt x="4927" y="411"/>
                  </a:lnTo>
                  <a:lnTo>
                    <a:pt x="4919" y="324"/>
                  </a:lnTo>
                  <a:lnTo>
                    <a:pt x="4915" y="314"/>
                  </a:lnTo>
                  <a:lnTo>
                    <a:pt x="4905" y="305"/>
                  </a:lnTo>
                  <a:lnTo>
                    <a:pt x="4890" y="294"/>
                  </a:lnTo>
                  <a:lnTo>
                    <a:pt x="4868" y="281"/>
                  </a:lnTo>
                  <a:lnTo>
                    <a:pt x="4844" y="270"/>
                  </a:lnTo>
                  <a:lnTo>
                    <a:pt x="4818" y="261"/>
                  </a:lnTo>
                  <a:lnTo>
                    <a:pt x="4791" y="258"/>
                  </a:lnTo>
                  <a:lnTo>
                    <a:pt x="4764" y="255"/>
                  </a:lnTo>
                  <a:lnTo>
                    <a:pt x="4741" y="257"/>
                  </a:lnTo>
                  <a:lnTo>
                    <a:pt x="4718" y="260"/>
                  </a:lnTo>
                  <a:lnTo>
                    <a:pt x="4697" y="266"/>
                  </a:lnTo>
                  <a:lnTo>
                    <a:pt x="4676" y="275"/>
                  </a:lnTo>
                  <a:lnTo>
                    <a:pt x="4657" y="285"/>
                  </a:lnTo>
                  <a:lnTo>
                    <a:pt x="4640" y="299"/>
                  </a:lnTo>
                  <a:lnTo>
                    <a:pt x="4626" y="314"/>
                  </a:lnTo>
                  <a:lnTo>
                    <a:pt x="4614" y="333"/>
                  </a:lnTo>
                  <a:lnTo>
                    <a:pt x="4604" y="354"/>
                  </a:lnTo>
                  <a:lnTo>
                    <a:pt x="4598" y="374"/>
                  </a:lnTo>
                  <a:lnTo>
                    <a:pt x="4595" y="395"/>
                  </a:lnTo>
                  <a:lnTo>
                    <a:pt x="4592" y="416"/>
                  </a:lnTo>
                  <a:lnTo>
                    <a:pt x="4593" y="432"/>
                  </a:lnTo>
                  <a:lnTo>
                    <a:pt x="4596" y="447"/>
                  </a:lnTo>
                  <a:lnTo>
                    <a:pt x="4599" y="461"/>
                  </a:lnTo>
                  <a:lnTo>
                    <a:pt x="4605" y="474"/>
                  </a:lnTo>
                  <a:lnTo>
                    <a:pt x="4620" y="497"/>
                  </a:lnTo>
                  <a:lnTo>
                    <a:pt x="4639" y="513"/>
                  </a:lnTo>
                  <a:lnTo>
                    <a:pt x="4661" y="527"/>
                  </a:lnTo>
                  <a:lnTo>
                    <a:pt x="4686" y="536"/>
                  </a:lnTo>
                  <a:lnTo>
                    <a:pt x="4723" y="543"/>
                  </a:lnTo>
                  <a:lnTo>
                    <a:pt x="4784" y="553"/>
                  </a:lnTo>
                  <a:lnTo>
                    <a:pt x="4830" y="560"/>
                  </a:lnTo>
                  <a:lnTo>
                    <a:pt x="4868" y="569"/>
                  </a:lnTo>
                  <a:lnTo>
                    <a:pt x="4901" y="577"/>
                  </a:lnTo>
                  <a:lnTo>
                    <a:pt x="4926" y="587"/>
                  </a:lnTo>
                  <a:lnTo>
                    <a:pt x="4947" y="599"/>
                  </a:lnTo>
                  <a:lnTo>
                    <a:pt x="4967" y="612"/>
                  </a:lnTo>
                  <a:lnTo>
                    <a:pt x="4983" y="629"/>
                  </a:lnTo>
                  <a:lnTo>
                    <a:pt x="4998" y="649"/>
                  </a:lnTo>
                  <a:lnTo>
                    <a:pt x="5010" y="672"/>
                  </a:lnTo>
                  <a:lnTo>
                    <a:pt x="5018" y="696"/>
                  </a:lnTo>
                  <a:lnTo>
                    <a:pt x="5023" y="723"/>
                  </a:lnTo>
                  <a:lnTo>
                    <a:pt x="5024" y="752"/>
                  </a:lnTo>
                  <a:lnTo>
                    <a:pt x="5023" y="781"/>
                  </a:lnTo>
                  <a:lnTo>
                    <a:pt x="5018" y="809"/>
                  </a:lnTo>
                  <a:lnTo>
                    <a:pt x="5011" y="835"/>
                  </a:lnTo>
                  <a:lnTo>
                    <a:pt x="5000" y="860"/>
                  </a:lnTo>
                  <a:lnTo>
                    <a:pt x="4987" y="884"/>
                  </a:lnTo>
                  <a:lnTo>
                    <a:pt x="4970" y="907"/>
                  </a:lnTo>
                  <a:lnTo>
                    <a:pt x="4951" y="928"/>
                  </a:lnTo>
                  <a:lnTo>
                    <a:pt x="4928" y="949"/>
                  </a:lnTo>
                  <a:lnTo>
                    <a:pt x="4904" y="967"/>
                  </a:lnTo>
                  <a:lnTo>
                    <a:pt x="4878" y="982"/>
                  </a:lnTo>
                  <a:lnTo>
                    <a:pt x="4850" y="996"/>
                  </a:lnTo>
                  <a:lnTo>
                    <a:pt x="4823" y="1008"/>
                  </a:lnTo>
                  <a:lnTo>
                    <a:pt x="4793" y="1016"/>
                  </a:lnTo>
                  <a:lnTo>
                    <a:pt x="4761" y="1022"/>
                  </a:lnTo>
                  <a:lnTo>
                    <a:pt x="4729" y="1026"/>
                  </a:lnTo>
                  <a:lnTo>
                    <a:pt x="4695" y="1027"/>
                  </a:lnTo>
                  <a:lnTo>
                    <a:pt x="4640" y="1024"/>
                  </a:lnTo>
                  <a:lnTo>
                    <a:pt x="4614" y="1021"/>
                  </a:lnTo>
                  <a:lnTo>
                    <a:pt x="4589" y="1016"/>
                  </a:lnTo>
                  <a:lnTo>
                    <a:pt x="4563" y="1011"/>
                  </a:lnTo>
                  <a:lnTo>
                    <a:pt x="4539" y="1004"/>
                  </a:lnTo>
                  <a:lnTo>
                    <a:pt x="4517" y="996"/>
                  </a:lnTo>
                  <a:lnTo>
                    <a:pt x="4495" y="986"/>
                  </a:lnTo>
                  <a:lnTo>
                    <a:pt x="4491" y="979"/>
                  </a:lnTo>
                  <a:lnTo>
                    <a:pt x="4494" y="956"/>
                  </a:lnTo>
                  <a:lnTo>
                    <a:pt x="4496" y="920"/>
                  </a:lnTo>
                  <a:lnTo>
                    <a:pt x="4500" y="816"/>
                  </a:lnTo>
                  <a:close/>
                  <a:moveTo>
                    <a:pt x="5083" y="224"/>
                  </a:moveTo>
                  <a:lnTo>
                    <a:pt x="5153" y="227"/>
                  </a:lnTo>
                  <a:lnTo>
                    <a:pt x="5241" y="229"/>
                  </a:lnTo>
                  <a:lnTo>
                    <a:pt x="5401" y="224"/>
                  </a:lnTo>
                  <a:lnTo>
                    <a:pt x="5405" y="257"/>
                  </a:lnTo>
                  <a:lnTo>
                    <a:pt x="5367" y="261"/>
                  </a:lnTo>
                  <a:lnTo>
                    <a:pt x="5342" y="264"/>
                  </a:lnTo>
                  <a:lnTo>
                    <a:pt x="5333" y="265"/>
                  </a:lnTo>
                  <a:lnTo>
                    <a:pt x="5324" y="266"/>
                  </a:lnTo>
                  <a:lnTo>
                    <a:pt x="5311" y="272"/>
                  </a:lnTo>
                  <a:lnTo>
                    <a:pt x="5304" y="282"/>
                  </a:lnTo>
                  <a:lnTo>
                    <a:pt x="5299" y="300"/>
                  </a:lnTo>
                  <a:lnTo>
                    <a:pt x="5297" y="327"/>
                  </a:lnTo>
                  <a:lnTo>
                    <a:pt x="5297" y="362"/>
                  </a:lnTo>
                  <a:lnTo>
                    <a:pt x="5295" y="489"/>
                  </a:lnTo>
                  <a:lnTo>
                    <a:pt x="5295" y="746"/>
                  </a:lnTo>
                  <a:lnTo>
                    <a:pt x="5295" y="854"/>
                  </a:lnTo>
                  <a:lnTo>
                    <a:pt x="5297" y="906"/>
                  </a:lnTo>
                  <a:lnTo>
                    <a:pt x="5299" y="934"/>
                  </a:lnTo>
                  <a:lnTo>
                    <a:pt x="5303" y="950"/>
                  </a:lnTo>
                  <a:lnTo>
                    <a:pt x="5307" y="958"/>
                  </a:lnTo>
                  <a:lnTo>
                    <a:pt x="5315" y="964"/>
                  </a:lnTo>
                  <a:lnTo>
                    <a:pt x="5327" y="969"/>
                  </a:lnTo>
                  <a:lnTo>
                    <a:pt x="5353" y="973"/>
                  </a:lnTo>
                  <a:lnTo>
                    <a:pt x="5401" y="975"/>
                  </a:lnTo>
                  <a:lnTo>
                    <a:pt x="5405" y="1006"/>
                  </a:lnTo>
                  <a:lnTo>
                    <a:pt x="5304" y="1008"/>
                  </a:lnTo>
                  <a:lnTo>
                    <a:pt x="5241" y="1006"/>
                  </a:lnTo>
                  <a:lnTo>
                    <a:pt x="5083" y="1011"/>
                  </a:lnTo>
                  <a:lnTo>
                    <a:pt x="5079" y="979"/>
                  </a:lnTo>
                  <a:lnTo>
                    <a:pt x="5153" y="969"/>
                  </a:lnTo>
                  <a:lnTo>
                    <a:pt x="5167" y="966"/>
                  </a:lnTo>
                  <a:lnTo>
                    <a:pt x="5175" y="961"/>
                  </a:lnTo>
                  <a:lnTo>
                    <a:pt x="5178" y="958"/>
                  </a:lnTo>
                  <a:lnTo>
                    <a:pt x="5180" y="954"/>
                  </a:lnTo>
                  <a:lnTo>
                    <a:pt x="5185" y="939"/>
                  </a:lnTo>
                  <a:lnTo>
                    <a:pt x="5187" y="912"/>
                  </a:lnTo>
                  <a:lnTo>
                    <a:pt x="5189" y="862"/>
                  </a:lnTo>
                  <a:lnTo>
                    <a:pt x="5190" y="746"/>
                  </a:lnTo>
                  <a:lnTo>
                    <a:pt x="5190" y="489"/>
                  </a:lnTo>
                  <a:lnTo>
                    <a:pt x="5189" y="381"/>
                  </a:lnTo>
                  <a:lnTo>
                    <a:pt x="5187" y="330"/>
                  </a:lnTo>
                  <a:lnTo>
                    <a:pt x="5185" y="301"/>
                  </a:lnTo>
                  <a:lnTo>
                    <a:pt x="5181" y="285"/>
                  </a:lnTo>
                  <a:lnTo>
                    <a:pt x="5178" y="276"/>
                  </a:lnTo>
                  <a:lnTo>
                    <a:pt x="5169" y="271"/>
                  </a:lnTo>
                  <a:lnTo>
                    <a:pt x="5157" y="266"/>
                  </a:lnTo>
                  <a:lnTo>
                    <a:pt x="5131" y="263"/>
                  </a:lnTo>
                  <a:lnTo>
                    <a:pt x="5083" y="260"/>
                  </a:lnTo>
                  <a:lnTo>
                    <a:pt x="5079" y="229"/>
                  </a:lnTo>
                  <a:lnTo>
                    <a:pt x="5083" y="224"/>
                  </a:lnTo>
                  <a:close/>
                  <a:moveTo>
                    <a:pt x="6100" y="224"/>
                  </a:moveTo>
                  <a:lnTo>
                    <a:pt x="6105" y="229"/>
                  </a:lnTo>
                  <a:lnTo>
                    <a:pt x="6102" y="297"/>
                  </a:lnTo>
                  <a:lnTo>
                    <a:pt x="6100" y="403"/>
                  </a:lnTo>
                  <a:lnTo>
                    <a:pt x="6070" y="408"/>
                  </a:lnTo>
                  <a:lnTo>
                    <a:pt x="6066" y="403"/>
                  </a:lnTo>
                  <a:lnTo>
                    <a:pt x="6060" y="351"/>
                  </a:lnTo>
                  <a:lnTo>
                    <a:pt x="6056" y="319"/>
                  </a:lnTo>
                  <a:lnTo>
                    <a:pt x="6052" y="302"/>
                  </a:lnTo>
                  <a:lnTo>
                    <a:pt x="6049" y="294"/>
                  </a:lnTo>
                  <a:lnTo>
                    <a:pt x="6044" y="289"/>
                  </a:lnTo>
                  <a:lnTo>
                    <a:pt x="6033" y="284"/>
                  </a:lnTo>
                  <a:lnTo>
                    <a:pt x="6009" y="282"/>
                  </a:lnTo>
                  <a:lnTo>
                    <a:pt x="5977" y="279"/>
                  </a:lnTo>
                  <a:lnTo>
                    <a:pt x="5941" y="279"/>
                  </a:lnTo>
                  <a:lnTo>
                    <a:pt x="5836" y="279"/>
                  </a:lnTo>
                  <a:lnTo>
                    <a:pt x="5832" y="423"/>
                  </a:lnTo>
                  <a:lnTo>
                    <a:pt x="5832" y="746"/>
                  </a:lnTo>
                  <a:lnTo>
                    <a:pt x="5833" y="854"/>
                  </a:lnTo>
                  <a:lnTo>
                    <a:pt x="5834" y="906"/>
                  </a:lnTo>
                  <a:lnTo>
                    <a:pt x="5835" y="934"/>
                  </a:lnTo>
                  <a:lnTo>
                    <a:pt x="5839" y="950"/>
                  </a:lnTo>
                  <a:lnTo>
                    <a:pt x="5841" y="955"/>
                  </a:lnTo>
                  <a:lnTo>
                    <a:pt x="5844" y="960"/>
                  </a:lnTo>
                  <a:lnTo>
                    <a:pt x="5851" y="964"/>
                  </a:lnTo>
                  <a:lnTo>
                    <a:pt x="5864" y="969"/>
                  </a:lnTo>
                  <a:lnTo>
                    <a:pt x="5889" y="973"/>
                  </a:lnTo>
                  <a:lnTo>
                    <a:pt x="5937" y="975"/>
                  </a:lnTo>
                  <a:lnTo>
                    <a:pt x="5942" y="1006"/>
                  </a:lnTo>
                  <a:lnTo>
                    <a:pt x="5780" y="1006"/>
                  </a:lnTo>
                  <a:lnTo>
                    <a:pt x="5622" y="1011"/>
                  </a:lnTo>
                  <a:lnTo>
                    <a:pt x="5617" y="979"/>
                  </a:lnTo>
                  <a:lnTo>
                    <a:pt x="5691" y="969"/>
                  </a:lnTo>
                  <a:lnTo>
                    <a:pt x="5705" y="966"/>
                  </a:lnTo>
                  <a:lnTo>
                    <a:pt x="5713" y="961"/>
                  </a:lnTo>
                  <a:lnTo>
                    <a:pt x="5717" y="958"/>
                  </a:lnTo>
                  <a:lnTo>
                    <a:pt x="5719" y="954"/>
                  </a:lnTo>
                  <a:lnTo>
                    <a:pt x="5724" y="939"/>
                  </a:lnTo>
                  <a:lnTo>
                    <a:pt x="5726" y="912"/>
                  </a:lnTo>
                  <a:lnTo>
                    <a:pt x="5727" y="862"/>
                  </a:lnTo>
                  <a:lnTo>
                    <a:pt x="5729" y="746"/>
                  </a:lnTo>
                  <a:lnTo>
                    <a:pt x="5729" y="423"/>
                  </a:lnTo>
                  <a:lnTo>
                    <a:pt x="5724" y="279"/>
                  </a:lnTo>
                  <a:lnTo>
                    <a:pt x="5641" y="279"/>
                  </a:lnTo>
                  <a:lnTo>
                    <a:pt x="5553" y="281"/>
                  </a:lnTo>
                  <a:lnTo>
                    <a:pt x="5525" y="285"/>
                  </a:lnTo>
                  <a:lnTo>
                    <a:pt x="5515" y="288"/>
                  </a:lnTo>
                  <a:lnTo>
                    <a:pt x="5510" y="293"/>
                  </a:lnTo>
                  <a:lnTo>
                    <a:pt x="5505" y="312"/>
                  </a:lnTo>
                  <a:lnTo>
                    <a:pt x="5499" y="351"/>
                  </a:lnTo>
                  <a:lnTo>
                    <a:pt x="5495" y="403"/>
                  </a:lnTo>
                  <a:lnTo>
                    <a:pt x="5490" y="408"/>
                  </a:lnTo>
                  <a:lnTo>
                    <a:pt x="5463" y="408"/>
                  </a:lnTo>
                  <a:lnTo>
                    <a:pt x="5454" y="229"/>
                  </a:lnTo>
                  <a:lnTo>
                    <a:pt x="5460" y="224"/>
                  </a:lnTo>
                  <a:lnTo>
                    <a:pt x="5587" y="228"/>
                  </a:lnTo>
                  <a:lnTo>
                    <a:pt x="5780" y="229"/>
                  </a:lnTo>
                  <a:lnTo>
                    <a:pt x="5974" y="228"/>
                  </a:lnTo>
                  <a:lnTo>
                    <a:pt x="6100" y="224"/>
                  </a:lnTo>
                  <a:close/>
                  <a:moveTo>
                    <a:pt x="6135" y="277"/>
                  </a:moveTo>
                  <a:lnTo>
                    <a:pt x="6130" y="272"/>
                  </a:lnTo>
                  <a:lnTo>
                    <a:pt x="6130" y="248"/>
                  </a:lnTo>
                  <a:lnTo>
                    <a:pt x="6135" y="243"/>
                  </a:lnTo>
                  <a:lnTo>
                    <a:pt x="6292" y="217"/>
                  </a:lnTo>
                  <a:lnTo>
                    <a:pt x="6308" y="230"/>
                  </a:lnTo>
                  <a:lnTo>
                    <a:pt x="6325" y="247"/>
                  </a:lnTo>
                  <a:lnTo>
                    <a:pt x="6344" y="272"/>
                  </a:lnTo>
                  <a:lnTo>
                    <a:pt x="6370" y="313"/>
                  </a:lnTo>
                  <a:lnTo>
                    <a:pt x="6405" y="371"/>
                  </a:lnTo>
                  <a:lnTo>
                    <a:pt x="6448" y="447"/>
                  </a:lnTo>
                  <a:lnTo>
                    <a:pt x="6494" y="535"/>
                  </a:lnTo>
                  <a:lnTo>
                    <a:pt x="6540" y="621"/>
                  </a:lnTo>
                  <a:lnTo>
                    <a:pt x="6596" y="531"/>
                  </a:lnTo>
                  <a:lnTo>
                    <a:pt x="6660" y="426"/>
                  </a:lnTo>
                  <a:lnTo>
                    <a:pt x="6777" y="224"/>
                  </a:lnTo>
                  <a:lnTo>
                    <a:pt x="6819" y="227"/>
                  </a:lnTo>
                  <a:lnTo>
                    <a:pt x="6858" y="224"/>
                  </a:lnTo>
                  <a:lnTo>
                    <a:pt x="6862" y="240"/>
                  </a:lnTo>
                  <a:lnTo>
                    <a:pt x="6846" y="258"/>
                  </a:lnTo>
                  <a:lnTo>
                    <a:pt x="6826" y="282"/>
                  </a:lnTo>
                  <a:lnTo>
                    <a:pt x="6776" y="350"/>
                  </a:lnTo>
                  <a:lnTo>
                    <a:pt x="6726" y="421"/>
                  </a:lnTo>
                  <a:lnTo>
                    <a:pt x="6690" y="475"/>
                  </a:lnTo>
                  <a:lnTo>
                    <a:pt x="6620" y="589"/>
                  </a:lnTo>
                  <a:lnTo>
                    <a:pt x="6588" y="643"/>
                  </a:lnTo>
                  <a:lnTo>
                    <a:pt x="6574" y="671"/>
                  </a:lnTo>
                  <a:lnTo>
                    <a:pt x="6571" y="686"/>
                  </a:lnTo>
                  <a:lnTo>
                    <a:pt x="6571" y="703"/>
                  </a:lnTo>
                  <a:lnTo>
                    <a:pt x="6571" y="785"/>
                  </a:lnTo>
                  <a:lnTo>
                    <a:pt x="6571" y="867"/>
                  </a:lnTo>
                  <a:lnTo>
                    <a:pt x="6572" y="908"/>
                  </a:lnTo>
                  <a:lnTo>
                    <a:pt x="6574" y="934"/>
                  </a:lnTo>
                  <a:lnTo>
                    <a:pt x="6578" y="950"/>
                  </a:lnTo>
                  <a:lnTo>
                    <a:pt x="6583" y="960"/>
                  </a:lnTo>
                  <a:lnTo>
                    <a:pt x="6590" y="964"/>
                  </a:lnTo>
                  <a:lnTo>
                    <a:pt x="6603" y="969"/>
                  </a:lnTo>
                  <a:lnTo>
                    <a:pt x="6628" y="973"/>
                  </a:lnTo>
                  <a:lnTo>
                    <a:pt x="6676" y="975"/>
                  </a:lnTo>
                  <a:lnTo>
                    <a:pt x="6680" y="1006"/>
                  </a:lnTo>
                  <a:lnTo>
                    <a:pt x="6578" y="1008"/>
                  </a:lnTo>
                  <a:lnTo>
                    <a:pt x="6517" y="1006"/>
                  </a:lnTo>
                  <a:lnTo>
                    <a:pt x="6358" y="1011"/>
                  </a:lnTo>
                  <a:lnTo>
                    <a:pt x="6355" y="979"/>
                  </a:lnTo>
                  <a:lnTo>
                    <a:pt x="6428" y="969"/>
                  </a:lnTo>
                  <a:lnTo>
                    <a:pt x="6442" y="966"/>
                  </a:lnTo>
                  <a:lnTo>
                    <a:pt x="6451" y="961"/>
                  </a:lnTo>
                  <a:lnTo>
                    <a:pt x="6456" y="954"/>
                  </a:lnTo>
                  <a:lnTo>
                    <a:pt x="6459" y="940"/>
                  </a:lnTo>
                  <a:lnTo>
                    <a:pt x="6463" y="918"/>
                  </a:lnTo>
                  <a:lnTo>
                    <a:pt x="6464" y="878"/>
                  </a:lnTo>
                  <a:lnTo>
                    <a:pt x="6464" y="785"/>
                  </a:lnTo>
                  <a:lnTo>
                    <a:pt x="6464" y="679"/>
                  </a:lnTo>
                  <a:lnTo>
                    <a:pt x="6438" y="629"/>
                  </a:lnTo>
                  <a:lnTo>
                    <a:pt x="6384" y="536"/>
                  </a:lnTo>
                  <a:lnTo>
                    <a:pt x="6334" y="457"/>
                  </a:lnTo>
                  <a:lnTo>
                    <a:pt x="6276" y="368"/>
                  </a:lnTo>
                  <a:lnTo>
                    <a:pt x="6244" y="326"/>
                  </a:lnTo>
                  <a:lnTo>
                    <a:pt x="6222" y="301"/>
                  </a:lnTo>
                  <a:lnTo>
                    <a:pt x="6205" y="287"/>
                  </a:lnTo>
                  <a:lnTo>
                    <a:pt x="6192" y="279"/>
                  </a:lnTo>
                  <a:lnTo>
                    <a:pt x="6172" y="277"/>
                  </a:lnTo>
                  <a:lnTo>
                    <a:pt x="6135" y="277"/>
                  </a:lnTo>
                  <a:close/>
                  <a:moveTo>
                    <a:pt x="7192" y="625"/>
                  </a:moveTo>
                  <a:lnTo>
                    <a:pt x="7195" y="584"/>
                  </a:lnTo>
                  <a:lnTo>
                    <a:pt x="7198" y="545"/>
                  </a:lnTo>
                  <a:lnTo>
                    <a:pt x="7207" y="507"/>
                  </a:lnTo>
                  <a:lnTo>
                    <a:pt x="7216" y="470"/>
                  </a:lnTo>
                  <a:lnTo>
                    <a:pt x="7224" y="452"/>
                  </a:lnTo>
                  <a:lnTo>
                    <a:pt x="7231" y="435"/>
                  </a:lnTo>
                  <a:lnTo>
                    <a:pt x="7239" y="417"/>
                  </a:lnTo>
                  <a:lnTo>
                    <a:pt x="7249" y="401"/>
                  </a:lnTo>
                  <a:lnTo>
                    <a:pt x="7272" y="368"/>
                  </a:lnTo>
                  <a:lnTo>
                    <a:pt x="7298" y="337"/>
                  </a:lnTo>
                  <a:lnTo>
                    <a:pt x="7312" y="323"/>
                  </a:lnTo>
                  <a:lnTo>
                    <a:pt x="7328" y="308"/>
                  </a:lnTo>
                  <a:lnTo>
                    <a:pt x="7344" y="295"/>
                  </a:lnTo>
                  <a:lnTo>
                    <a:pt x="7360" y="283"/>
                  </a:lnTo>
                  <a:lnTo>
                    <a:pt x="7396" y="261"/>
                  </a:lnTo>
                  <a:lnTo>
                    <a:pt x="7416" y="252"/>
                  </a:lnTo>
                  <a:lnTo>
                    <a:pt x="7436" y="242"/>
                  </a:lnTo>
                  <a:lnTo>
                    <a:pt x="7456" y="235"/>
                  </a:lnTo>
                  <a:lnTo>
                    <a:pt x="7478" y="228"/>
                  </a:lnTo>
                  <a:lnTo>
                    <a:pt x="7521" y="217"/>
                  </a:lnTo>
                  <a:lnTo>
                    <a:pt x="7569" y="211"/>
                  </a:lnTo>
                  <a:lnTo>
                    <a:pt x="7618" y="209"/>
                  </a:lnTo>
                  <a:lnTo>
                    <a:pt x="7664" y="211"/>
                  </a:lnTo>
                  <a:lnTo>
                    <a:pt x="7708" y="216"/>
                  </a:lnTo>
                  <a:lnTo>
                    <a:pt x="7749" y="223"/>
                  </a:lnTo>
                  <a:lnTo>
                    <a:pt x="7788" y="235"/>
                  </a:lnTo>
                  <a:lnTo>
                    <a:pt x="7824" y="249"/>
                  </a:lnTo>
                  <a:lnTo>
                    <a:pt x="7842" y="258"/>
                  </a:lnTo>
                  <a:lnTo>
                    <a:pt x="7858" y="267"/>
                  </a:lnTo>
                  <a:lnTo>
                    <a:pt x="7890" y="288"/>
                  </a:lnTo>
                  <a:lnTo>
                    <a:pt x="7918" y="312"/>
                  </a:lnTo>
                  <a:lnTo>
                    <a:pt x="7945" y="338"/>
                  </a:lnTo>
                  <a:lnTo>
                    <a:pt x="7968" y="368"/>
                  </a:lnTo>
                  <a:lnTo>
                    <a:pt x="7987" y="399"/>
                  </a:lnTo>
                  <a:lnTo>
                    <a:pt x="8002" y="433"/>
                  </a:lnTo>
                  <a:lnTo>
                    <a:pt x="8014" y="469"/>
                  </a:lnTo>
                  <a:lnTo>
                    <a:pt x="8024" y="507"/>
                  </a:lnTo>
                  <a:lnTo>
                    <a:pt x="8029" y="549"/>
                  </a:lnTo>
                  <a:lnTo>
                    <a:pt x="8031" y="593"/>
                  </a:lnTo>
                  <a:lnTo>
                    <a:pt x="8028" y="653"/>
                  </a:lnTo>
                  <a:lnTo>
                    <a:pt x="8023" y="683"/>
                  </a:lnTo>
                  <a:lnTo>
                    <a:pt x="8017" y="710"/>
                  </a:lnTo>
                  <a:lnTo>
                    <a:pt x="8000" y="765"/>
                  </a:lnTo>
                  <a:lnTo>
                    <a:pt x="7989" y="792"/>
                  </a:lnTo>
                  <a:lnTo>
                    <a:pt x="7976" y="817"/>
                  </a:lnTo>
                  <a:lnTo>
                    <a:pt x="7946" y="864"/>
                  </a:lnTo>
                  <a:lnTo>
                    <a:pt x="7928" y="885"/>
                  </a:lnTo>
                  <a:lnTo>
                    <a:pt x="7909" y="906"/>
                  </a:lnTo>
                  <a:lnTo>
                    <a:pt x="7888" y="924"/>
                  </a:lnTo>
                  <a:lnTo>
                    <a:pt x="7867" y="942"/>
                  </a:lnTo>
                  <a:lnTo>
                    <a:pt x="7844" y="957"/>
                  </a:lnTo>
                  <a:lnTo>
                    <a:pt x="7819" y="972"/>
                  </a:lnTo>
                  <a:lnTo>
                    <a:pt x="7794" y="985"/>
                  </a:lnTo>
                  <a:lnTo>
                    <a:pt x="7766" y="996"/>
                  </a:lnTo>
                  <a:lnTo>
                    <a:pt x="7738" y="1005"/>
                  </a:lnTo>
                  <a:lnTo>
                    <a:pt x="7711" y="1012"/>
                  </a:lnTo>
                  <a:lnTo>
                    <a:pt x="7682" y="1020"/>
                  </a:lnTo>
                  <a:lnTo>
                    <a:pt x="7652" y="1023"/>
                  </a:lnTo>
                  <a:lnTo>
                    <a:pt x="7590" y="1027"/>
                  </a:lnTo>
                  <a:lnTo>
                    <a:pt x="7545" y="1024"/>
                  </a:lnTo>
                  <a:lnTo>
                    <a:pt x="7503" y="1020"/>
                  </a:lnTo>
                  <a:lnTo>
                    <a:pt x="7462" y="1010"/>
                  </a:lnTo>
                  <a:lnTo>
                    <a:pt x="7424" y="997"/>
                  </a:lnTo>
                  <a:lnTo>
                    <a:pt x="7387" y="980"/>
                  </a:lnTo>
                  <a:lnTo>
                    <a:pt x="7353" y="960"/>
                  </a:lnTo>
                  <a:lnTo>
                    <a:pt x="7322" y="934"/>
                  </a:lnTo>
                  <a:lnTo>
                    <a:pt x="7294" y="907"/>
                  </a:lnTo>
                  <a:lnTo>
                    <a:pt x="7269" y="876"/>
                  </a:lnTo>
                  <a:lnTo>
                    <a:pt x="7249" y="842"/>
                  </a:lnTo>
                  <a:lnTo>
                    <a:pt x="7231" y="806"/>
                  </a:lnTo>
                  <a:lnTo>
                    <a:pt x="7216" y="769"/>
                  </a:lnTo>
                  <a:lnTo>
                    <a:pt x="7207" y="731"/>
                  </a:lnTo>
                  <a:lnTo>
                    <a:pt x="7198" y="693"/>
                  </a:lnTo>
                  <a:lnTo>
                    <a:pt x="7195" y="659"/>
                  </a:lnTo>
                  <a:lnTo>
                    <a:pt x="7192" y="625"/>
                  </a:lnTo>
                  <a:close/>
                  <a:moveTo>
                    <a:pt x="7308" y="589"/>
                  </a:moveTo>
                  <a:lnTo>
                    <a:pt x="7309" y="623"/>
                  </a:lnTo>
                  <a:lnTo>
                    <a:pt x="7314" y="659"/>
                  </a:lnTo>
                  <a:lnTo>
                    <a:pt x="7321" y="696"/>
                  </a:lnTo>
                  <a:lnTo>
                    <a:pt x="7329" y="734"/>
                  </a:lnTo>
                  <a:lnTo>
                    <a:pt x="7342" y="771"/>
                  </a:lnTo>
                  <a:lnTo>
                    <a:pt x="7357" y="806"/>
                  </a:lnTo>
                  <a:lnTo>
                    <a:pt x="7375" y="838"/>
                  </a:lnTo>
                  <a:lnTo>
                    <a:pt x="7395" y="867"/>
                  </a:lnTo>
                  <a:lnTo>
                    <a:pt x="7418" y="894"/>
                  </a:lnTo>
                  <a:lnTo>
                    <a:pt x="7442" y="915"/>
                  </a:lnTo>
                  <a:lnTo>
                    <a:pt x="7467" y="934"/>
                  </a:lnTo>
                  <a:lnTo>
                    <a:pt x="7495" y="950"/>
                  </a:lnTo>
                  <a:lnTo>
                    <a:pt x="7525" y="962"/>
                  </a:lnTo>
                  <a:lnTo>
                    <a:pt x="7556" y="970"/>
                  </a:lnTo>
                  <a:lnTo>
                    <a:pt x="7590" y="975"/>
                  </a:lnTo>
                  <a:lnTo>
                    <a:pt x="7624" y="978"/>
                  </a:lnTo>
                  <a:lnTo>
                    <a:pt x="7666" y="974"/>
                  </a:lnTo>
                  <a:lnTo>
                    <a:pt x="7706" y="967"/>
                  </a:lnTo>
                  <a:lnTo>
                    <a:pt x="7742" y="955"/>
                  </a:lnTo>
                  <a:lnTo>
                    <a:pt x="7777" y="938"/>
                  </a:lnTo>
                  <a:lnTo>
                    <a:pt x="7794" y="927"/>
                  </a:lnTo>
                  <a:lnTo>
                    <a:pt x="7809" y="915"/>
                  </a:lnTo>
                  <a:lnTo>
                    <a:pt x="7836" y="888"/>
                  </a:lnTo>
                  <a:lnTo>
                    <a:pt x="7860" y="854"/>
                  </a:lnTo>
                  <a:lnTo>
                    <a:pt x="7879" y="816"/>
                  </a:lnTo>
                  <a:lnTo>
                    <a:pt x="7894" y="774"/>
                  </a:lnTo>
                  <a:lnTo>
                    <a:pt x="7900" y="751"/>
                  </a:lnTo>
                  <a:lnTo>
                    <a:pt x="7905" y="728"/>
                  </a:lnTo>
                  <a:lnTo>
                    <a:pt x="7911" y="680"/>
                  </a:lnTo>
                  <a:lnTo>
                    <a:pt x="7914" y="630"/>
                  </a:lnTo>
                  <a:lnTo>
                    <a:pt x="7911" y="576"/>
                  </a:lnTo>
                  <a:lnTo>
                    <a:pt x="7909" y="549"/>
                  </a:lnTo>
                  <a:lnTo>
                    <a:pt x="7904" y="524"/>
                  </a:lnTo>
                  <a:lnTo>
                    <a:pt x="7892" y="475"/>
                  </a:lnTo>
                  <a:lnTo>
                    <a:pt x="7874" y="428"/>
                  </a:lnTo>
                  <a:lnTo>
                    <a:pt x="7852" y="386"/>
                  </a:lnTo>
                  <a:lnTo>
                    <a:pt x="7839" y="367"/>
                  </a:lnTo>
                  <a:lnTo>
                    <a:pt x="7826" y="350"/>
                  </a:lnTo>
                  <a:lnTo>
                    <a:pt x="7795" y="320"/>
                  </a:lnTo>
                  <a:lnTo>
                    <a:pt x="7760" y="297"/>
                  </a:lnTo>
                  <a:lnTo>
                    <a:pt x="7742" y="288"/>
                  </a:lnTo>
                  <a:lnTo>
                    <a:pt x="7723" y="279"/>
                  </a:lnTo>
                  <a:lnTo>
                    <a:pt x="7683" y="266"/>
                  </a:lnTo>
                  <a:lnTo>
                    <a:pt x="7663" y="261"/>
                  </a:lnTo>
                  <a:lnTo>
                    <a:pt x="7641" y="259"/>
                  </a:lnTo>
                  <a:lnTo>
                    <a:pt x="7597" y="257"/>
                  </a:lnTo>
                  <a:lnTo>
                    <a:pt x="7564" y="258"/>
                  </a:lnTo>
                  <a:lnTo>
                    <a:pt x="7533" y="261"/>
                  </a:lnTo>
                  <a:lnTo>
                    <a:pt x="7504" y="267"/>
                  </a:lnTo>
                  <a:lnTo>
                    <a:pt x="7477" y="277"/>
                  </a:lnTo>
                  <a:lnTo>
                    <a:pt x="7452" y="289"/>
                  </a:lnTo>
                  <a:lnTo>
                    <a:pt x="7428" y="303"/>
                  </a:lnTo>
                  <a:lnTo>
                    <a:pt x="7406" y="320"/>
                  </a:lnTo>
                  <a:lnTo>
                    <a:pt x="7386" y="341"/>
                  </a:lnTo>
                  <a:lnTo>
                    <a:pt x="7368" y="362"/>
                  </a:lnTo>
                  <a:lnTo>
                    <a:pt x="7352" y="387"/>
                  </a:lnTo>
                  <a:lnTo>
                    <a:pt x="7338" y="415"/>
                  </a:lnTo>
                  <a:lnTo>
                    <a:pt x="7327" y="445"/>
                  </a:lnTo>
                  <a:lnTo>
                    <a:pt x="7318" y="476"/>
                  </a:lnTo>
                  <a:lnTo>
                    <a:pt x="7312" y="511"/>
                  </a:lnTo>
                  <a:lnTo>
                    <a:pt x="7309" y="549"/>
                  </a:lnTo>
                  <a:lnTo>
                    <a:pt x="7308" y="589"/>
                  </a:lnTo>
                  <a:close/>
                  <a:moveTo>
                    <a:pt x="8299" y="633"/>
                  </a:moveTo>
                  <a:lnTo>
                    <a:pt x="8299" y="746"/>
                  </a:lnTo>
                  <a:lnTo>
                    <a:pt x="8299" y="854"/>
                  </a:lnTo>
                  <a:lnTo>
                    <a:pt x="8300" y="903"/>
                  </a:lnTo>
                  <a:lnTo>
                    <a:pt x="8302" y="933"/>
                  </a:lnTo>
                  <a:lnTo>
                    <a:pt x="8306" y="950"/>
                  </a:lnTo>
                  <a:lnTo>
                    <a:pt x="8311" y="960"/>
                  </a:lnTo>
                  <a:lnTo>
                    <a:pt x="8318" y="964"/>
                  </a:lnTo>
                  <a:lnTo>
                    <a:pt x="8330" y="969"/>
                  </a:lnTo>
                  <a:lnTo>
                    <a:pt x="8356" y="973"/>
                  </a:lnTo>
                  <a:lnTo>
                    <a:pt x="8404" y="975"/>
                  </a:lnTo>
                  <a:lnTo>
                    <a:pt x="8408" y="1006"/>
                  </a:lnTo>
                  <a:lnTo>
                    <a:pt x="8245" y="1006"/>
                  </a:lnTo>
                  <a:lnTo>
                    <a:pt x="8088" y="1011"/>
                  </a:lnTo>
                  <a:lnTo>
                    <a:pt x="8083" y="979"/>
                  </a:lnTo>
                  <a:lnTo>
                    <a:pt x="8156" y="969"/>
                  </a:lnTo>
                  <a:lnTo>
                    <a:pt x="8170" y="966"/>
                  </a:lnTo>
                  <a:lnTo>
                    <a:pt x="8179" y="961"/>
                  </a:lnTo>
                  <a:lnTo>
                    <a:pt x="8184" y="952"/>
                  </a:lnTo>
                  <a:lnTo>
                    <a:pt x="8188" y="939"/>
                  </a:lnTo>
                  <a:lnTo>
                    <a:pt x="8191" y="912"/>
                  </a:lnTo>
                  <a:lnTo>
                    <a:pt x="8192" y="864"/>
                  </a:lnTo>
                  <a:lnTo>
                    <a:pt x="8193" y="746"/>
                  </a:lnTo>
                  <a:lnTo>
                    <a:pt x="8193" y="489"/>
                  </a:lnTo>
                  <a:lnTo>
                    <a:pt x="8192" y="381"/>
                  </a:lnTo>
                  <a:lnTo>
                    <a:pt x="8191" y="330"/>
                  </a:lnTo>
                  <a:lnTo>
                    <a:pt x="8188" y="301"/>
                  </a:lnTo>
                  <a:lnTo>
                    <a:pt x="8186" y="285"/>
                  </a:lnTo>
                  <a:lnTo>
                    <a:pt x="8181" y="276"/>
                  </a:lnTo>
                  <a:lnTo>
                    <a:pt x="8173" y="271"/>
                  </a:lnTo>
                  <a:lnTo>
                    <a:pt x="8161" y="266"/>
                  </a:lnTo>
                  <a:lnTo>
                    <a:pt x="8134" y="263"/>
                  </a:lnTo>
                  <a:lnTo>
                    <a:pt x="8088" y="260"/>
                  </a:lnTo>
                  <a:lnTo>
                    <a:pt x="8083" y="229"/>
                  </a:lnTo>
                  <a:lnTo>
                    <a:pt x="8361" y="228"/>
                  </a:lnTo>
                  <a:lnTo>
                    <a:pt x="8631" y="224"/>
                  </a:lnTo>
                  <a:lnTo>
                    <a:pt x="8624" y="291"/>
                  </a:lnTo>
                  <a:lnTo>
                    <a:pt x="8618" y="391"/>
                  </a:lnTo>
                  <a:lnTo>
                    <a:pt x="8587" y="395"/>
                  </a:lnTo>
                  <a:lnTo>
                    <a:pt x="8582" y="379"/>
                  </a:lnTo>
                  <a:lnTo>
                    <a:pt x="8578" y="348"/>
                  </a:lnTo>
                  <a:lnTo>
                    <a:pt x="8570" y="293"/>
                  </a:lnTo>
                  <a:lnTo>
                    <a:pt x="8538" y="284"/>
                  </a:lnTo>
                  <a:lnTo>
                    <a:pt x="8502" y="278"/>
                  </a:lnTo>
                  <a:lnTo>
                    <a:pt x="8458" y="273"/>
                  </a:lnTo>
                  <a:lnTo>
                    <a:pt x="8410" y="272"/>
                  </a:lnTo>
                  <a:lnTo>
                    <a:pt x="8361" y="275"/>
                  </a:lnTo>
                  <a:lnTo>
                    <a:pt x="8305" y="279"/>
                  </a:lnTo>
                  <a:lnTo>
                    <a:pt x="8302" y="308"/>
                  </a:lnTo>
                  <a:lnTo>
                    <a:pt x="8300" y="354"/>
                  </a:lnTo>
                  <a:lnTo>
                    <a:pt x="8299" y="489"/>
                  </a:lnTo>
                  <a:lnTo>
                    <a:pt x="8299" y="585"/>
                  </a:lnTo>
                  <a:lnTo>
                    <a:pt x="8394" y="587"/>
                  </a:lnTo>
                  <a:lnTo>
                    <a:pt x="8438" y="585"/>
                  </a:lnTo>
                  <a:lnTo>
                    <a:pt x="8475" y="583"/>
                  </a:lnTo>
                  <a:lnTo>
                    <a:pt x="8502" y="579"/>
                  </a:lnTo>
                  <a:lnTo>
                    <a:pt x="8515" y="576"/>
                  </a:lnTo>
                  <a:lnTo>
                    <a:pt x="8521" y="571"/>
                  </a:lnTo>
                  <a:lnTo>
                    <a:pt x="8526" y="564"/>
                  </a:lnTo>
                  <a:lnTo>
                    <a:pt x="8533" y="523"/>
                  </a:lnTo>
                  <a:lnTo>
                    <a:pt x="8536" y="493"/>
                  </a:lnTo>
                  <a:lnTo>
                    <a:pt x="8568" y="489"/>
                  </a:lnTo>
                  <a:lnTo>
                    <a:pt x="8572" y="494"/>
                  </a:lnTo>
                  <a:lnTo>
                    <a:pt x="8569" y="615"/>
                  </a:lnTo>
                  <a:lnTo>
                    <a:pt x="8570" y="677"/>
                  </a:lnTo>
                  <a:lnTo>
                    <a:pt x="8572" y="746"/>
                  </a:lnTo>
                  <a:lnTo>
                    <a:pt x="8568" y="751"/>
                  </a:lnTo>
                  <a:lnTo>
                    <a:pt x="8540" y="751"/>
                  </a:lnTo>
                  <a:lnTo>
                    <a:pt x="8534" y="699"/>
                  </a:lnTo>
                  <a:lnTo>
                    <a:pt x="8532" y="675"/>
                  </a:lnTo>
                  <a:lnTo>
                    <a:pt x="8528" y="659"/>
                  </a:lnTo>
                  <a:lnTo>
                    <a:pt x="8523" y="649"/>
                  </a:lnTo>
                  <a:lnTo>
                    <a:pt x="8515" y="642"/>
                  </a:lnTo>
                  <a:lnTo>
                    <a:pt x="8476" y="636"/>
                  </a:lnTo>
                  <a:lnTo>
                    <a:pt x="8438" y="632"/>
                  </a:lnTo>
                  <a:lnTo>
                    <a:pt x="8383" y="632"/>
                  </a:lnTo>
                  <a:lnTo>
                    <a:pt x="8299" y="633"/>
                  </a:lnTo>
                  <a:close/>
                  <a:moveTo>
                    <a:pt x="9322" y="229"/>
                  </a:moveTo>
                  <a:lnTo>
                    <a:pt x="9322" y="257"/>
                  </a:lnTo>
                  <a:lnTo>
                    <a:pt x="9284" y="261"/>
                  </a:lnTo>
                  <a:lnTo>
                    <a:pt x="9259" y="264"/>
                  </a:lnTo>
                  <a:lnTo>
                    <a:pt x="9249" y="265"/>
                  </a:lnTo>
                  <a:lnTo>
                    <a:pt x="9241" y="266"/>
                  </a:lnTo>
                  <a:lnTo>
                    <a:pt x="9229" y="272"/>
                  </a:lnTo>
                  <a:lnTo>
                    <a:pt x="9220" y="282"/>
                  </a:lnTo>
                  <a:lnTo>
                    <a:pt x="9216" y="300"/>
                  </a:lnTo>
                  <a:lnTo>
                    <a:pt x="9214" y="327"/>
                  </a:lnTo>
                  <a:lnTo>
                    <a:pt x="9213" y="362"/>
                  </a:lnTo>
                  <a:lnTo>
                    <a:pt x="9212" y="489"/>
                  </a:lnTo>
                  <a:lnTo>
                    <a:pt x="9212" y="886"/>
                  </a:lnTo>
                  <a:lnTo>
                    <a:pt x="9211" y="928"/>
                  </a:lnTo>
                  <a:lnTo>
                    <a:pt x="9208" y="967"/>
                  </a:lnTo>
                  <a:lnTo>
                    <a:pt x="9204" y="1000"/>
                  </a:lnTo>
                  <a:lnTo>
                    <a:pt x="9196" y="1030"/>
                  </a:lnTo>
                  <a:lnTo>
                    <a:pt x="9187" y="1057"/>
                  </a:lnTo>
                  <a:lnTo>
                    <a:pt x="9175" y="1083"/>
                  </a:lnTo>
                  <a:lnTo>
                    <a:pt x="9160" y="1108"/>
                  </a:lnTo>
                  <a:lnTo>
                    <a:pt x="9142" y="1132"/>
                  </a:lnTo>
                  <a:lnTo>
                    <a:pt x="9123" y="1155"/>
                  </a:lnTo>
                  <a:lnTo>
                    <a:pt x="9103" y="1174"/>
                  </a:lnTo>
                  <a:lnTo>
                    <a:pt x="9082" y="1190"/>
                  </a:lnTo>
                  <a:lnTo>
                    <a:pt x="9062" y="1203"/>
                  </a:lnTo>
                  <a:lnTo>
                    <a:pt x="9042" y="1213"/>
                  </a:lnTo>
                  <a:lnTo>
                    <a:pt x="9021" y="1220"/>
                  </a:lnTo>
                  <a:lnTo>
                    <a:pt x="9001" y="1225"/>
                  </a:lnTo>
                  <a:lnTo>
                    <a:pt x="8980" y="1226"/>
                  </a:lnTo>
                  <a:lnTo>
                    <a:pt x="8958" y="1224"/>
                  </a:lnTo>
                  <a:lnTo>
                    <a:pt x="8959" y="1179"/>
                  </a:lnTo>
                  <a:lnTo>
                    <a:pt x="8958" y="1138"/>
                  </a:lnTo>
                  <a:lnTo>
                    <a:pt x="8968" y="1131"/>
                  </a:lnTo>
                  <a:lnTo>
                    <a:pt x="8983" y="1140"/>
                  </a:lnTo>
                  <a:lnTo>
                    <a:pt x="8997" y="1147"/>
                  </a:lnTo>
                  <a:lnTo>
                    <a:pt x="9012" y="1150"/>
                  </a:lnTo>
                  <a:lnTo>
                    <a:pt x="9027" y="1152"/>
                  </a:lnTo>
                  <a:lnTo>
                    <a:pt x="9052" y="1149"/>
                  </a:lnTo>
                  <a:lnTo>
                    <a:pt x="9072" y="1142"/>
                  </a:lnTo>
                  <a:lnTo>
                    <a:pt x="9080" y="1136"/>
                  </a:lnTo>
                  <a:lnTo>
                    <a:pt x="9087" y="1130"/>
                  </a:lnTo>
                  <a:lnTo>
                    <a:pt x="9097" y="1114"/>
                  </a:lnTo>
                  <a:lnTo>
                    <a:pt x="9099" y="1104"/>
                  </a:lnTo>
                  <a:lnTo>
                    <a:pt x="9103" y="1089"/>
                  </a:lnTo>
                  <a:lnTo>
                    <a:pt x="9105" y="1050"/>
                  </a:lnTo>
                  <a:lnTo>
                    <a:pt x="9106" y="970"/>
                  </a:lnTo>
                  <a:lnTo>
                    <a:pt x="9106" y="489"/>
                  </a:lnTo>
                  <a:lnTo>
                    <a:pt x="9106" y="381"/>
                  </a:lnTo>
                  <a:lnTo>
                    <a:pt x="9105" y="330"/>
                  </a:lnTo>
                  <a:lnTo>
                    <a:pt x="9103" y="301"/>
                  </a:lnTo>
                  <a:lnTo>
                    <a:pt x="9099" y="285"/>
                  </a:lnTo>
                  <a:lnTo>
                    <a:pt x="9094" y="276"/>
                  </a:lnTo>
                  <a:lnTo>
                    <a:pt x="9087" y="271"/>
                  </a:lnTo>
                  <a:lnTo>
                    <a:pt x="9074" y="266"/>
                  </a:lnTo>
                  <a:lnTo>
                    <a:pt x="9049" y="263"/>
                  </a:lnTo>
                  <a:lnTo>
                    <a:pt x="9001" y="260"/>
                  </a:lnTo>
                  <a:lnTo>
                    <a:pt x="8997" y="229"/>
                  </a:lnTo>
                  <a:lnTo>
                    <a:pt x="9159" y="229"/>
                  </a:lnTo>
                  <a:lnTo>
                    <a:pt x="9319" y="224"/>
                  </a:lnTo>
                  <a:lnTo>
                    <a:pt x="9322" y="229"/>
                  </a:lnTo>
                  <a:close/>
                  <a:moveTo>
                    <a:pt x="9356" y="277"/>
                  </a:moveTo>
                  <a:lnTo>
                    <a:pt x="9351" y="272"/>
                  </a:lnTo>
                  <a:lnTo>
                    <a:pt x="9351" y="248"/>
                  </a:lnTo>
                  <a:lnTo>
                    <a:pt x="9356" y="243"/>
                  </a:lnTo>
                  <a:lnTo>
                    <a:pt x="9513" y="217"/>
                  </a:lnTo>
                  <a:lnTo>
                    <a:pt x="9530" y="230"/>
                  </a:lnTo>
                  <a:lnTo>
                    <a:pt x="9546" y="247"/>
                  </a:lnTo>
                  <a:lnTo>
                    <a:pt x="9565" y="272"/>
                  </a:lnTo>
                  <a:lnTo>
                    <a:pt x="9591" y="313"/>
                  </a:lnTo>
                  <a:lnTo>
                    <a:pt x="9626" y="371"/>
                  </a:lnTo>
                  <a:lnTo>
                    <a:pt x="9669" y="447"/>
                  </a:lnTo>
                  <a:lnTo>
                    <a:pt x="9716" y="535"/>
                  </a:lnTo>
                  <a:lnTo>
                    <a:pt x="9760" y="621"/>
                  </a:lnTo>
                  <a:lnTo>
                    <a:pt x="9817" y="531"/>
                  </a:lnTo>
                  <a:lnTo>
                    <a:pt x="9880" y="426"/>
                  </a:lnTo>
                  <a:lnTo>
                    <a:pt x="9998" y="224"/>
                  </a:lnTo>
                  <a:lnTo>
                    <a:pt x="10040" y="227"/>
                  </a:lnTo>
                  <a:lnTo>
                    <a:pt x="10078" y="224"/>
                  </a:lnTo>
                  <a:lnTo>
                    <a:pt x="10083" y="240"/>
                  </a:lnTo>
                  <a:lnTo>
                    <a:pt x="10067" y="258"/>
                  </a:lnTo>
                  <a:lnTo>
                    <a:pt x="10047" y="282"/>
                  </a:lnTo>
                  <a:lnTo>
                    <a:pt x="9997" y="350"/>
                  </a:lnTo>
                  <a:lnTo>
                    <a:pt x="9946" y="421"/>
                  </a:lnTo>
                  <a:lnTo>
                    <a:pt x="9910" y="475"/>
                  </a:lnTo>
                  <a:lnTo>
                    <a:pt x="9841" y="589"/>
                  </a:lnTo>
                  <a:lnTo>
                    <a:pt x="9808" y="643"/>
                  </a:lnTo>
                  <a:lnTo>
                    <a:pt x="9795" y="671"/>
                  </a:lnTo>
                  <a:lnTo>
                    <a:pt x="9793" y="686"/>
                  </a:lnTo>
                  <a:lnTo>
                    <a:pt x="9791" y="703"/>
                  </a:lnTo>
                  <a:lnTo>
                    <a:pt x="9791" y="785"/>
                  </a:lnTo>
                  <a:lnTo>
                    <a:pt x="9791" y="867"/>
                  </a:lnTo>
                  <a:lnTo>
                    <a:pt x="9793" y="908"/>
                  </a:lnTo>
                  <a:lnTo>
                    <a:pt x="9795" y="934"/>
                  </a:lnTo>
                  <a:lnTo>
                    <a:pt x="9799" y="950"/>
                  </a:lnTo>
                  <a:lnTo>
                    <a:pt x="9803" y="960"/>
                  </a:lnTo>
                  <a:lnTo>
                    <a:pt x="9812" y="964"/>
                  </a:lnTo>
                  <a:lnTo>
                    <a:pt x="9824" y="969"/>
                  </a:lnTo>
                  <a:lnTo>
                    <a:pt x="9849" y="973"/>
                  </a:lnTo>
                  <a:lnTo>
                    <a:pt x="9897" y="975"/>
                  </a:lnTo>
                  <a:lnTo>
                    <a:pt x="9902" y="1006"/>
                  </a:lnTo>
                  <a:lnTo>
                    <a:pt x="9800" y="1008"/>
                  </a:lnTo>
                  <a:lnTo>
                    <a:pt x="9739" y="1006"/>
                  </a:lnTo>
                  <a:lnTo>
                    <a:pt x="9580" y="1011"/>
                  </a:lnTo>
                  <a:lnTo>
                    <a:pt x="9576" y="979"/>
                  </a:lnTo>
                  <a:lnTo>
                    <a:pt x="9649" y="969"/>
                  </a:lnTo>
                  <a:lnTo>
                    <a:pt x="9663" y="966"/>
                  </a:lnTo>
                  <a:lnTo>
                    <a:pt x="9671" y="961"/>
                  </a:lnTo>
                  <a:lnTo>
                    <a:pt x="9676" y="954"/>
                  </a:lnTo>
                  <a:lnTo>
                    <a:pt x="9681" y="940"/>
                  </a:lnTo>
                  <a:lnTo>
                    <a:pt x="9683" y="918"/>
                  </a:lnTo>
                  <a:lnTo>
                    <a:pt x="9685" y="878"/>
                  </a:lnTo>
                  <a:lnTo>
                    <a:pt x="9686" y="785"/>
                  </a:lnTo>
                  <a:lnTo>
                    <a:pt x="9686" y="679"/>
                  </a:lnTo>
                  <a:lnTo>
                    <a:pt x="9659" y="629"/>
                  </a:lnTo>
                  <a:lnTo>
                    <a:pt x="9604" y="536"/>
                  </a:lnTo>
                  <a:lnTo>
                    <a:pt x="9555" y="457"/>
                  </a:lnTo>
                  <a:lnTo>
                    <a:pt x="9498" y="368"/>
                  </a:lnTo>
                  <a:lnTo>
                    <a:pt x="9466" y="326"/>
                  </a:lnTo>
                  <a:lnTo>
                    <a:pt x="9442" y="301"/>
                  </a:lnTo>
                  <a:lnTo>
                    <a:pt x="9426" y="287"/>
                  </a:lnTo>
                  <a:lnTo>
                    <a:pt x="9412" y="279"/>
                  </a:lnTo>
                  <a:lnTo>
                    <a:pt x="9393" y="277"/>
                  </a:lnTo>
                  <a:lnTo>
                    <a:pt x="9356" y="277"/>
                  </a:lnTo>
                  <a:close/>
                  <a:moveTo>
                    <a:pt x="10485" y="1016"/>
                  </a:moveTo>
                  <a:lnTo>
                    <a:pt x="10415" y="830"/>
                  </a:lnTo>
                  <a:lnTo>
                    <a:pt x="10227" y="365"/>
                  </a:lnTo>
                  <a:lnTo>
                    <a:pt x="10201" y="302"/>
                  </a:lnTo>
                  <a:lnTo>
                    <a:pt x="10187" y="275"/>
                  </a:lnTo>
                  <a:lnTo>
                    <a:pt x="10180" y="270"/>
                  </a:lnTo>
                  <a:lnTo>
                    <a:pt x="10166" y="266"/>
                  </a:lnTo>
                  <a:lnTo>
                    <a:pt x="10147" y="263"/>
                  </a:lnTo>
                  <a:lnTo>
                    <a:pt x="10120" y="260"/>
                  </a:lnTo>
                  <a:lnTo>
                    <a:pt x="10115" y="255"/>
                  </a:lnTo>
                  <a:lnTo>
                    <a:pt x="10115" y="229"/>
                  </a:lnTo>
                  <a:lnTo>
                    <a:pt x="10120" y="224"/>
                  </a:lnTo>
                  <a:lnTo>
                    <a:pt x="10198" y="228"/>
                  </a:lnTo>
                  <a:lnTo>
                    <a:pt x="10264" y="229"/>
                  </a:lnTo>
                  <a:lnTo>
                    <a:pt x="10329" y="228"/>
                  </a:lnTo>
                  <a:lnTo>
                    <a:pt x="10411" y="224"/>
                  </a:lnTo>
                  <a:lnTo>
                    <a:pt x="10415" y="259"/>
                  </a:lnTo>
                  <a:lnTo>
                    <a:pt x="10358" y="264"/>
                  </a:lnTo>
                  <a:lnTo>
                    <a:pt x="10331" y="269"/>
                  </a:lnTo>
                  <a:lnTo>
                    <a:pt x="10325" y="271"/>
                  </a:lnTo>
                  <a:lnTo>
                    <a:pt x="10322" y="275"/>
                  </a:lnTo>
                  <a:lnTo>
                    <a:pt x="10319" y="278"/>
                  </a:lnTo>
                  <a:lnTo>
                    <a:pt x="10318" y="284"/>
                  </a:lnTo>
                  <a:lnTo>
                    <a:pt x="10323" y="302"/>
                  </a:lnTo>
                  <a:lnTo>
                    <a:pt x="10336" y="343"/>
                  </a:lnTo>
                  <a:lnTo>
                    <a:pt x="10367" y="431"/>
                  </a:lnTo>
                  <a:lnTo>
                    <a:pt x="10540" y="868"/>
                  </a:lnTo>
                  <a:lnTo>
                    <a:pt x="10685" y="506"/>
                  </a:lnTo>
                  <a:lnTo>
                    <a:pt x="10729" y="386"/>
                  </a:lnTo>
                  <a:lnTo>
                    <a:pt x="10750" y="320"/>
                  </a:lnTo>
                  <a:lnTo>
                    <a:pt x="10757" y="287"/>
                  </a:lnTo>
                  <a:lnTo>
                    <a:pt x="10756" y="281"/>
                  </a:lnTo>
                  <a:lnTo>
                    <a:pt x="10754" y="276"/>
                  </a:lnTo>
                  <a:lnTo>
                    <a:pt x="10744" y="270"/>
                  </a:lnTo>
                  <a:lnTo>
                    <a:pt x="10717" y="265"/>
                  </a:lnTo>
                  <a:lnTo>
                    <a:pt x="10663" y="260"/>
                  </a:lnTo>
                  <a:lnTo>
                    <a:pt x="10658" y="255"/>
                  </a:lnTo>
                  <a:lnTo>
                    <a:pt x="10658" y="229"/>
                  </a:lnTo>
                  <a:lnTo>
                    <a:pt x="10663" y="224"/>
                  </a:lnTo>
                  <a:lnTo>
                    <a:pt x="10786" y="229"/>
                  </a:lnTo>
                  <a:lnTo>
                    <a:pt x="10898" y="224"/>
                  </a:lnTo>
                  <a:lnTo>
                    <a:pt x="10903" y="255"/>
                  </a:lnTo>
                  <a:lnTo>
                    <a:pt x="10867" y="261"/>
                  </a:lnTo>
                  <a:lnTo>
                    <a:pt x="10856" y="264"/>
                  </a:lnTo>
                  <a:lnTo>
                    <a:pt x="10850" y="266"/>
                  </a:lnTo>
                  <a:lnTo>
                    <a:pt x="10841" y="272"/>
                  </a:lnTo>
                  <a:lnTo>
                    <a:pt x="10835" y="283"/>
                  </a:lnTo>
                  <a:lnTo>
                    <a:pt x="10796" y="371"/>
                  </a:lnTo>
                  <a:lnTo>
                    <a:pt x="10623" y="795"/>
                  </a:lnTo>
                  <a:lnTo>
                    <a:pt x="10574" y="922"/>
                  </a:lnTo>
                  <a:lnTo>
                    <a:pt x="10555" y="973"/>
                  </a:lnTo>
                  <a:lnTo>
                    <a:pt x="10540" y="1016"/>
                  </a:lnTo>
                  <a:lnTo>
                    <a:pt x="10485" y="1016"/>
                  </a:lnTo>
                  <a:close/>
                  <a:moveTo>
                    <a:pt x="10810" y="1011"/>
                  </a:moveTo>
                  <a:lnTo>
                    <a:pt x="10805" y="1006"/>
                  </a:lnTo>
                  <a:lnTo>
                    <a:pt x="10805" y="978"/>
                  </a:lnTo>
                  <a:lnTo>
                    <a:pt x="10810" y="973"/>
                  </a:lnTo>
                  <a:lnTo>
                    <a:pt x="10844" y="972"/>
                  </a:lnTo>
                  <a:lnTo>
                    <a:pt x="10863" y="969"/>
                  </a:lnTo>
                  <a:lnTo>
                    <a:pt x="10874" y="963"/>
                  </a:lnTo>
                  <a:lnTo>
                    <a:pt x="10883" y="955"/>
                  </a:lnTo>
                  <a:lnTo>
                    <a:pt x="10897" y="932"/>
                  </a:lnTo>
                  <a:lnTo>
                    <a:pt x="10921" y="884"/>
                  </a:lnTo>
                  <a:lnTo>
                    <a:pt x="10978" y="758"/>
                  </a:lnTo>
                  <a:lnTo>
                    <a:pt x="11129" y="417"/>
                  </a:lnTo>
                  <a:lnTo>
                    <a:pt x="11213" y="217"/>
                  </a:lnTo>
                  <a:lnTo>
                    <a:pt x="11249" y="217"/>
                  </a:lnTo>
                  <a:lnTo>
                    <a:pt x="11486" y="773"/>
                  </a:lnTo>
                  <a:lnTo>
                    <a:pt x="11517" y="847"/>
                  </a:lnTo>
                  <a:lnTo>
                    <a:pt x="11549" y="915"/>
                  </a:lnTo>
                  <a:lnTo>
                    <a:pt x="11564" y="944"/>
                  </a:lnTo>
                  <a:lnTo>
                    <a:pt x="11575" y="958"/>
                  </a:lnTo>
                  <a:lnTo>
                    <a:pt x="11582" y="964"/>
                  </a:lnTo>
                  <a:lnTo>
                    <a:pt x="11591" y="969"/>
                  </a:lnTo>
                  <a:lnTo>
                    <a:pt x="11608" y="972"/>
                  </a:lnTo>
                  <a:lnTo>
                    <a:pt x="11637" y="973"/>
                  </a:lnTo>
                  <a:lnTo>
                    <a:pt x="11642" y="1006"/>
                  </a:lnTo>
                  <a:lnTo>
                    <a:pt x="11531" y="1005"/>
                  </a:lnTo>
                  <a:lnTo>
                    <a:pt x="11348" y="1011"/>
                  </a:lnTo>
                  <a:lnTo>
                    <a:pt x="11343" y="978"/>
                  </a:lnTo>
                  <a:lnTo>
                    <a:pt x="11425" y="968"/>
                  </a:lnTo>
                  <a:lnTo>
                    <a:pt x="11432" y="966"/>
                  </a:lnTo>
                  <a:lnTo>
                    <a:pt x="11437" y="961"/>
                  </a:lnTo>
                  <a:lnTo>
                    <a:pt x="11439" y="956"/>
                  </a:lnTo>
                  <a:lnTo>
                    <a:pt x="11440" y="949"/>
                  </a:lnTo>
                  <a:lnTo>
                    <a:pt x="11439" y="934"/>
                  </a:lnTo>
                  <a:lnTo>
                    <a:pt x="11433" y="916"/>
                  </a:lnTo>
                  <a:lnTo>
                    <a:pt x="11365" y="749"/>
                  </a:lnTo>
                  <a:lnTo>
                    <a:pt x="11044" y="749"/>
                  </a:lnTo>
                  <a:lnTo>
                    <a:pt x="10984" y="890"/>
                  </a:lnTo>
                  <a:lnTo>
                    <a:pt x="10972" y="922"/>
                  </a:lnTo>
                  <a:lnTo>
                    <a:pt x="10967" y="945"/>
                  </a:lnTo>
                  <a:lnTo>
                    <a:pt x="10969" y="952"/>
                  </a:lnTo>
                  <a:lnTo>
                    <a:pt x="10971" y="957"/>
                  </a:lnTo>
                  <a:lnTo>
                    <a:pt x="10983" y="966"/>
                  </a:lnTo>
                  <a:lnTo>
                    <a:pt x="10993" y="969"/>
                  </a:lnTo>
                  <a:lnTo>
                    <a:pt x="11009" y="972"/>
                  </a:lnTo>
                  <a:lnTo>
                    <a:pt x="11059" y="973"/>
                  </a:lnTo>
                  <a:lnTo>
                    <a:pt x="11063" y="978"/>
                  </a:lnTo>
                  <a:lnTo>
                    <a:pt x="11063" y="1006"/>
                  </a:lnTo>
                  <a:lnTo>
                    <a:pt x="10934" y="1006"/>
                  </a:lnTo>
                  <a:lnTo>
                    <a:pt x="10873" y="1008"/>
                  </a:lnTo>
                  <a:lnTo>
                    <a:pt x="10810" y="1011"/>
                  </a:lnTo>
                  <a:close/>
                  <a:moveTo>
                    <a:pt x="11063" y="701"/>
                  </a:moveTo>
                  <a:lnTo>
                    <a:pt x="11343" y="701"/>
                  </a:lnTo>
                  <a:lnTo>
                    <a:pt x="11204" y="367"/>
                  </a:lnTo>
                  <a:lnTo>
                    <a:pt x="11063" y="701"/>
                  </a:lnTo>
                  <a:close/>
                  <a:moveTo>
                    <a:pt x="11087" y="125"/>
                  </a:moveTo>
                  <a:lnTo>
                    <a:pt x="11075" y="123"/>
                  </a:lnTo>
                  <a:lnTo>
                    <a:pt x="11063" y="120"/>
                  </a:lnTo>
                  <a:lnTo>
                    <a:pt x="11054" y="114"/>
                  </a:lnTo>
                  <a:lnTo>
                    <a:pt x="11044" y="107"/>
                  </a:lnTo>
                  <a:lnTo>
                    <a:pt x="11036" y="97"/>
                  </a:lnTo>
                  <a:lnTo>
                    <a:pt x="11030" y="86"/>
                  </a:lnTo>
                  <a:lnTo>
                    <a:pt x="11026" y="75"/>
                  </a:lnTo>
                  <a:lnTo>
                    <a:pt x="11025" y="62"/>
                  </a:lnTo>
                  <a:lnTo>
                    <a:pt x="11026" y="50"/>
                  </a:lnTo>
                  <a:lnTo>
                    <a:pt x="11030" y="38"/>
                  </a:lnTo>
                  <a:lnTo>
                    <a:pt x="11036" y="27"/>
                  </a:lnTo>
                  <a:lnTo>
                    <a:pt x="11044" y="18"/>
                  </a:lnTo>
                  <a:lnTo>
                    <a:pt x="11054" y="11"/>
                  </a:lnTo>
                  <a:lnTo>
                    <a:pt x="11063" y="5"/>
                  </a:lnTo>
                  <a:lnTo>
                    <a:pt x="11075" y="1"/>
                  </a:lnTo>
                  <a:lnTo>
                    <a:pt x="11087" y="0"/>
                  </a:lnTo>
                  <a:lnTo>
                    <a:pt x="11101" y="1"/>
                  </a:lnTo>
                  <a:lnTo>
                    <a:pt x="11111" y="5"/>
                  </a:lnTo>
                  <a:lnTo>
                    <a:pt x="11122" y="11"/>
                  </a:lnTo>
                  <a:lnTo>
                    <a:pt x="11132" y="18"/>
                  </a:lnTo>
                  <a:lnTo>
                    <a:pt x="11140" y="27"/>
                  </a:lnTo>
                  <a:lnTo>
                    <a:pt x="11145" y="38"/>
                  </a:lnTo>
                  <a:lnTo>
                    <a:pt x="11149" y="50"/>
                  </a:lnTo>
                  <a:lnTo>
                    <a:pt x="11150" y="62"/>
                  </a:lnTo>
                  <a:lnTo>
                    <a:pt x="11149" y="75"/>
                  </a:lnTo>
                  <a:lnTo>
                    <a:pt x="11145" y="86"/>
                  </a:lnTo>
                  <a:lnTo>
                    <a:pt x="11140" y="97"/>
                  </a:lnTo>
                  <a:lnTo>
                    <a:pt x="11132" y="107"/>
                  </a:lnTo>
                  <a:lnTo>
                    <a:pt x="11122" y="114"/>
                  </a:lnTo>
                  <a:lnTo>
                    <a:pt x="11111" y="120"/>
                  </a:lnTo>
                  <a:lnTo>
                    <a:pt x="11101" y="123"/>
                  </a:lnTo>
                  <a:lnTo>
                    <a:pt x="11087" y="125"/>
                  </a:lnTo>
                  <a:close/>
                  <a:moveTo>
                    <a:pt x="11361" y="125"/>
                  </a:moveTo>
                  <a:lnTo>
                    <a:pt x="11348" y="123"/>
                  </a:lnTo>
                  <a:lnTo>
                    <a:pt x="11337" y="120"/>
                  </a:lnTo>
                  <a:lnTo>
                    <a:pt x="11326" y="114"/>
                  </a:lnTo>
                  <a:lnTo>
                    <a:pt x="11317" y="107"/>
                  </a:lnTo>
                  <a:lnTo>
                    <a:pt x="11308" y="97"/>
                  </a:lnTo>
                  <a:lnTo>
                    <a:pt x="11302" y="86"/>
                  </a:lnTo>
                  <a:lnTo>
                    <a:pt x="11300" y="75"/>
                  </a:lnTo>
                  <a:lnTo>
                    <a:pt x="11299" y="62"/>
                  </a:lnTo>
                  <a:lnTo>
                    <a:pt x="11300" y="50"/>
                  </a:lnTo>
                  <a:lnTo>
                    <a:pt x="11302" y="38"/>
                  </a:lnTo>
                  <a:lnTo>
                    <a:pt x="11308" y="27"/>
                  </a:lnTo>
                  <a:lnTo>
                    <a:pt x="11317" y="18"/>
                  </a:lnTo>
                  <a:lnTo>
                    <a:pt x="11326" y="11"/>
                  </a:lnTo>
                  <a:lnTo>
                    <a:pt x="11337" y="5"/>
                  </a:lnTo>
                  <a:lnTo>
                    <a:pt x="11348" y="1"/>
                  </a:lnTo>
                  <a:lnTo>
                    <a:pt x="11361" y="0"/>
                  </a:lnTo>
                  <a:lnTo>
                    <a:pt x="11373" y="1"/>
                  </a:lnTo>
                  <a:lnTo>
                    <a:pt x="11385" y="5"/>
                  </a:lnTo>
                  <a:lnTo>
                    <a:pt x="11395" y="11"/>
                  </a:lnTo>
                  <a:lnTo>
                    <a:pt x="11404" y="18"/>
                  </a:lnTo>
                  <a:lnTo>
                    <a:pt x="11413" y="27"/>
                  </a:lnTo>
                  <a:lnTo>
                    <a:pt x="11419" y="38"/>
                  </a:lnTo>
                  <a:lnTo>
                    <a:pt x="11421" y="50"/>
                  </a:lnTo>
                  <a:lnTo>
                    <a:pt x="11422" y="62"/>
                  </a:lnTo>
                  <a:lnTo>
                    <a:pt x="11421" y="75"/>
                  </a:lnTo>
                  <a:lnTo>
                    <a:pt x="11419" y="86"/>
                  </a:lnTo>
                  <a:lnTo>
                    <a:pt x="11413" y="97"/>
                  </a:lnTo>
                  <a:lnTo>
                    <a:pt x="11404" y="107"/>
                  </a:lnTo>
                  <a:lnTo>
                    <a:pt x="11395" y="114"/>
                  </a:lnTo>
                  <a:lnTo>
                    <a:pt x="11385" y="120"/>
                  </a:lnTo>
                  <a:lnTo>
                    <a:pt x="11373" y="123"/>
                  </a:lnTo>
                  <a:lnTo>
                    <a:pt x="11361" y="125"/>
                  </a:lnTo>
                  <a:close/>
                  <a:moveTo>
                    <a:pt x="11711" y="816"/>
                  </a:moveTo>
                  <a:lnTo>
                    <a:pt x="11743" y="812"/>
                  </a:lnTo>
                  <a:lnTo>
                    <a:pt x="11750" y="872"/>
                  </a:lnTo>
                  <a:lnTo>
                    <a:pt x="11755" y="902"/>
                  </a:lnTo>
                  <a:lnTo>
                    <a:pt x="11758" y="910"/>
                  </a:lnTo>
                  <a:lnTo>
                    <a:pt x="11765" y="919"/>
                  </a:lnTo>
                  <a:lnTo>
                    <a:pt x="11774" y="927"/>
                  </a:lnTo>
                  <a:lnTo>
                    <a:pt x="11785" y="936"/>
                  </a:lnTo>
                  <a:lnTo>
                    <a:pt x="11815" y="951"/>
                  </a:lnTo>
                  <a:lnTo>
                    <a:pt x="11852" y="964"/>
                  </a:lnTo>
                  <a:lnTo>
                    <a:pt x="11894" y="973"/>
                  </a:lnTo>
                  <a:lnTo>
                    <a:pt x="11915" y="975"/>
                  </a:lnTo>
                  <a:lnTo>
                    <a:pt x="11936" y="975"/>
                  </a:lnTo>
                  <a:lnTo>
                    <a:pt x="11965" y="974"/>
                  </a:lnTo>
                  <a:lnTo>
                    <a:pt x="11992" y="970"/>
                  </a:lnTo>
                  <a:lnTo>
                    <a:pt x="12017" y="963"/>
                  </a:lnTo>
                  <a:lnTo>
                    <a:pt x="12041" y="954"/>
                  </a:lnTo>
                  <a:lnTo>
                    <a:pt x="12064" y="942"/>
                  </a:lnTo>
                  <a:lnTo>
                    <a:pt x="12083" y="927"/>
                  </a:lnTo>
                  <a:lnTo>
                    <a:pt x="12100" y="910"/>
                  </a:lnTo>
                  <a:lnTo>
                    <a:pt x="12115" y="890"/>
                  </a:lnTo>
                  <a:lnTo>
                    <a:pt x="12125" y="868"/>
                  </a:lnTo>
                  <a:lnTo>
                    <a:pt x="12134" y="846"/>
                  </a:lnTo>
                  <a:lnTo>
                    <a:pt x="12139" y="822"/>
                  </a:lnTo>
                  <a:lnTo>
                    <a:pt x="12141" y="797"/>
                  </a:lnTo>
                  <a:lnTo>
                    <a:pt x="12140" y="779"/>
                  </a:lnTo>
                  <a:lnTo>
                    <a:pt x="12137" y="763"/>
                  </a:lnTo>
                  <a:lnTo>
                    <a:pt x="12134" y="747"/>
                  </a:lnTo>
                  <a:lnTo>
                    <a:pt x="12128" y="733"/>
                  </a:lnTo>
                  <a:lnTo>
                    <a:pt x="12121" y="720"/>
                  </a:lnTo>
                  <a:lnTo>
                    <a:pt x="12113" y="709"/>
                  </a:lnTo>
                  <a:lnTo>
                    <a:pt x="12104" y="698"/>
                  </a:lnTo>
                  <a:lnTo>
                    <a:pt x="12093" y="690"/>
                  </a:lnTo>
                  <a:lnTo>
                    <a:pt x="12081" y="683"/>
                  </a:lnTo>
                  <a:lnTo>
                    <a:pt x="12069" y="675"/>
                  </a:lnTo>
                  <a:lnTo>
                    <a:pt x="12041" y="666"/>
                  </a:lnTo>
                  <a:lnTo>
                    <a:pt x="11956" y="648"/>
                  </a:lnTo>
                  <a:lnTo>
                    <a:pt x="11870" y="632"/>
                  </a:lnTo>
                  <a:lnTo>
                    <a:pt x="11839" y="623"/>
                  </a:lnTo>
                  <a:lnTo>
                    <a:pt x="11807" y="609"/>
                  </a:lnTo>
                  <a:lnTo>
                    <a:pt x="11779" y="593"/>
                  </a:lnTo>
                  <a:lnTo>
                    <a:pt x="11767" y="583"/>
                  </a:lnTo>
                  <a:lnTo>
                    <a:pt x="11756" y="572"/>
                  </a:lnTo>
                  <a:lnTo>
                    <a:pt x="11746" y="560"/>
                  </a:lnTo>
                  <a:lnTo>
                    <a:pt x="11737" y="546"/>
                  </a:lnTo>
                  <a:lnTo>
                    <a:pt x="11729" y="531"/>
                  </a:lnTo>
                  <a:lnTo>
                    <a:pt x="11722" y="516"/>
                  </a:lnTo>
                  <a:lnTo>
                    <a:pt x="11713" y="481"/>
                  </a:lnTo>
                  <a:lnTo>
                    <a:pt x="11710" y="463"/>
                  </a:lnTo>
                  <a:lnTo>
                    <a:pt x="11710" y="444"/>
                  </a:lnTo>
                  <a:lnTo>
                    <a:pt x="11711" y="419"/>
                  </a:lnTo>
                  <a:lnTo>
                    <a:pt x="11714" y="395"/>
                  </a:lnTo>
                  <a:lnTo>
                    <a:pt x="11720" y="372"/>
                  </a:lnTo>
                  <a:lnTo>
                    <a:pt x="11728" y="350"/>
                  </a:lnTo>
                  <a:lnTo>
                    <a:pt x="11738" y="329"/>
                  </a:lnTo>
                  <a:lnTo>
                    <a:pt x="11750" y="309"/>
                  </a:lnTo>
                  <a:lnTo>
                    <a:pt x="11765" y="291"/>
                  </a:lnTo>
                  <a:lnTo>
                    <a:pt x="11782" y="275"/>
                  </a:lnTo>
                  <a:lnTo>
                    <a:pt x="11800" y="259"/>
                  </a:lnTo>
                  <a:lnTo>
                    <a:pt x="11821" y="246"/>
                  </a:lnTo>
                  <a:lnTo>
                    <a:pt x="11842" y="234"/>
                  </a:lnTo>
                  <a:lnTo>
                    <a:pt x="11866" y="224"/>
                  </a:lnTo>
                  <a:lnTo>
                    <a:pt x="11891" y="217"/>
                  </a:lnTo>
                  <a:lnTo>
                    <a:pt x="11918" y="212"/>
                  </a:lnTo>
                  <a:lnTo>
                    <a:pt x="11945" y="209"/>
                  </a:lnTo>
                  <a:lnTo>
                    <a:pt x="11975" y="209"/>
                  </a:lnTo>
                  <a:lnTo>
                    <a:pt x="12026" y="211"/>
                  </a:lnTo>
                  <a:lnTo>
                    <a:pt x="12080" y="219"/>
                  </a:lnTo>
                  <a:lnTo>
                    <a:pt x="12107" y="227"/>
                  </a:lnTo>
                  <a:lnTo>
                    <a:pt x="12134" y="235"/>
                  </a:lnTo>
                  <a:lnTo>
                    <a:pt x="12183" y="255"/>
                  </a:lnTo>
                  <a:lnTo>
                    <a:pt x="12187" y="261"/>
                  </a:lnTo>
                  <a:lnTo>
                    <a:pt x="12182" y="290"/>
                  </a:lnTo>
                  <a:lnTo>
                    <a:pt x="12177" y="324"/>
                  </a:lnTo>
                  <a:lnTo>
                    <a:pt x="12172" y="407"/>
                  </a:lnTo>
                  <a:lnTo>
                    <a:pt x="12167" y="411"/>
                  </a:lnTo>
                  <a:lnTo>
                    <a:pt x="12139" y="411"/>
                  </a:lnTo>
                  <a:lnTo>
                    <a:pt x="12130" y="324"/>
                  </a:lnTo>
                  <a:lnTo>
                    <a:pt x="12127" y="314"/>
                  </a:lnTo>
                  <a:lnTo>
                    <a:pt x="12117" y="305"/>
                  </a:lnTo>
                  <a:lnTo>
                    <a:pt x="12101" y="294"/>
                  </a:lnTo>
                  <a:lnTo>
                    <a:pt x="12080" y="281"/>
                  </a:lnTo>
                  <a:lnTo>
                    <a:pt x="12056" y="270"/>
                  </a:lnTo>
                  <a:lnTo>
                    <a:pt x="12029" y="261"/>
                  </a:lnTo>
                  <a:lnTo>
                    <a:pt x="12003" y="258"/>
                  </a:lnTo>
                  <a:lnTo>
                    <a:pt x="11975" y="255"/>
                  </a:lnTo>
                  <a:lnTo>
                    <a:pt x="11953" y="257"/>
                  </a:lnTo>
                  <a:lnTo>
                    <a:pt x="11930" y="260"/>
                  </a:lnTo>
                  <a:lnTo>
                    <a:pt x="11908" y="266"/>
                  </a:lnTo>
                  <a:lnTo>
                    <a:pt x="11888" y="275"/>
                  </a:lnTo>
                  <a:lnTo>
                    <a:pt x="11869" y="285"/>
                  </a:lnTo>
                  <a:lnTo>
                    <a:pt x="11852" y="299"/>
                  </a:lnTo>
                  <a:lnTo>
                    <a:pt x="11837" y="314"/>
                  </a:lnTo>
                  <a:lnTo>
                    <a:pt x="11825" y="333"/>
                  </a:lnTo>
                  <a:lnTo>
                    <a:pt x="11816" y="354"/>
                  </a:lnTo>
                  <a:lnTo>
                    <a:pt x="11810" y="374"/>
                  </a:lnTo>
                  <a:lnTo>
                    <a:pt x="11806" y="395"/>
                  </a:lnTo>
                  <a:lnTo>
                    <a:pt x="11805" y="416"/>
                  </a:lnTo>
                  <a:lnTo>
                    <a:pt x="11805" y="432"/>
                  </a:lnTo>
                  <a:lnTo>
                    <a:pt x="11807" y="447"/>
                  </a:lnTo>
                  <a:lnTo>
                    <a:pt x="11812" y="461"/>
                  </a:lnTo>
                  <a:lnTo>
                    <a:pt x="11817" y="474"/>
                  </a:lnTo>
                  <a:lnTo>
                    <a:pt x="11831" y="497"/>
                  </a:lnTo>
                  <a:lnTo>
                    <a:pt x="11851" y="513"/>
                  </a:lnTo>
                  <a:lnTo>
                    <a:pt x="11872" y="527"/>
                  </a:lnTo>
                  <a:lnTo>
                    <a:pt x="11897" y="536"/>
                  </a:lnTo>
                  <a:lnTo>
                    <a:pt x="11935" y="543"/>
                  </a:lnTo>
                  <a:lnTo>
                    <a:pt x="11996" y="553"/>
                  </a:lnTo>
                  <a:lnTo>
                    <a:pt x="12041" y="560"/>
                  </a:lnTo>
                  <a:lnTo>
                    <a:pt x="12080" y="569"/>
                  </a:lnTo>
                  <a:lnTo>
                    <a:pt x="12112" y="577"/>
                  </a:lnTo>
                  <a:lnTo>
                    <a:pt x="12137" y="587"/>
                  </a:lnTo>
                  <a:lnTo>
                    <a:pt x="12159" y="599"/>
                  </a:lnTo>
                  <a:lnTo>
                    <a:pt x="12178" y="612"/>
                  </a:lnTo>
                  <a:lnTo>
                    <a:pt x="12195" y="629"/>
                  </a:lnTo>
                  <a:lnTo>
                    <a:pt x="12209" y="649"/>
                  </a:lnTo>
                  <a:lnTo>
                    <a:pt x="12221" y="672"/>
                  </a:lnTo>
                  <a:lnTo>
                    <a:pt x="12230" y="696"/>
                  </a:lnTo>
                  <a:lnTo>
                    <a:pt x="12235" y="723"/>
                  </a:lnTo>
                  <a:lnTo>
                    <a:pt x="12236" y="752"/>
                  </a:lnTo>
                  <a:lnTo>
                    <a:pt x="12235" y="781"/>
                  </a:lnTo>
                  <a:lnTo>
                    <a:pt x="12230" y="809"/>
                  </a:lnTo>
                  <a:lnTo>
                    <a:pt x="12223" y="835"/>
                  </a:lnTo>
                  <a:lnTo>
                    <a:pt x="12212" y="860"/>
                  </a:lnTo>
                  <a:lnTo>
                    <a:pt x="12199" y="884"/>
                  </a:lnTo>
                  <a:lnTo>
                    <a:pt x="12182" y="907"/>
                  </a:lnTo>
                  <a:lnTo>
                    <a:pt x="12163" y="928"/>
                  </a:lnTo>
                  <a:lnTo>
                    <a:pt x="12140" y="949"/>
                  </a:lnTo>
                  <a:lnTo>
                    <a:pt x="12116" y="967"/>
                  </a:lnTo>
                  <a:lnTo>
                    <a:pt x="12089" y="982"/>
                  </a:lnTo>
                  <a:lnTo>
                    <a:pt x="12063" y="996"/>
                  </a:lnTo>
                  <a:lnTo>
                    <a:pt x="12034" y="1008"/>
                  </a:lnTo>
                  <a:lnTo>
                    <a:pt x="12004" y="1016"/>
                  </a:lnTo>
                  <a:lnTo>
                    <a:pt x="11973" y="1022"/>
                  </a:lnTo>
                  <a:lnTo>
                    <a:pt x="11941" y="1026"/>
                  </a:lnTo>
                  <a:lnTo>
                    <a:pt x="11907" y="1027"/>
                  </a:lnTo>
                  <a:lnTo>
                    <a:pt x="11852" y="1024"/>
                  </a:lnTo>
                  <a:lnTo>
                    <a:pt x="11825" y="1021"/>
                  </a:lnTo>
                  <a:lnTo>
                    <a:pt x="11800" y="1016"/>
                  </a:lnTo>
                  <a:lnTo>
                    <a:pt x="11775" y="1011"/>
                  </a:lnTo>
                  <a:lnTo>
                    <a:pt x="11751" y="1004"/>
                  </a:lnTo>
                  <a:lnTo>
                    <a:pt x="11728" y="996"/>
                  </a:lnTo>
                  <a:lnTo>
                    <a:pt x="11707" y="986"/>
                  </a:lnTo>
                  <a:lnTo>
                    <a:pt x="11703" y="979"/>
                  </a:lnTo>
                  <a:lnTo>
                    <a:pt x="11705" y="956"/>
                  </a:lnTo>
                  <a:lnTo>
                    <a:pt x="11708" y="920"/>
                  </a:lnTo>
                  <a:lnTo>
                    <a:pt x="11711" y="816"/>
                  </a:lnTo>
                  <a:close/>
                  <a:moveTo>
                    <a:pt x="12507" y="606"/>
                  </a:moveTo>
                  <a:lnTo>
                    <a:pt x="12626" y="497"/>
                  </a:lnTo>
                  <a:lnTo>
                    <a:pt x="12707" y="419"/>
                  </a:lnTo>
                  <a:lnTo>
                    <a:pt x="12809" y="317"/>
                  </a:lnTo>
                  <a:lnTo>
                    <a:pt x="12841" y="284"/>
                  </a:lnTo>
                  <a:lnTo>
                    <a:pt x="12857" y="265"/>
                  </a:lnTo>
                  <a:lnTo>
                    <a:pt x="12857" y="229"/>
                  </a:lnTo>
                  <a:lnTo>
                    <a:pt x="12862" y="224"/>
                  </a:lnTo>
                  <a:lnTo>
                    <a:pt x="12955" y="227"/>
                  </a:lnTo>
                  <a:lnTo>
                    <a:pt x="13042" y="225"/>
                  </a:lnTo>
                  <a:lnTo>
                    <a:pt x="13047" y="230"/>
                  </a:lnTo>
                  <a:lnTo>
                    <a:pt x="13047" y="257"/>
                  </a:lnTo>
                  <a:lnTo>
                    <a:pt x="13000" y="261"/>
                  </a:lnTo>
                  <a:lnTo>
                    <a:pt x="12985" y="264"/>
                  </a:lnTo>
                  <a:lnTo>
                    <a:pt x="12973" y="266"/>
                  </a:lnTo>
                  <a:lnTo>
                    <a:pt x="12962" y="271"/>
                  </a:lnTo>
                  <a:lnTo>
                    <a:pt x="12950" y="278"/>
                  </a:lnTo>
                  <a:lnTo>
                    <a:pt x="12934" y="289"/>
                  </a:lnTo>
                  <a:lnTo>
                    <a:pt x="12917" y="302"/>
                  </a:lnTo>
                  <a:lnTo>
                    <a:pt x="12879" y="335"/>
                  </a:lnTo>
                  <a:lnTo>
                    <a:pt x="12835" y="374"/>
                  </a:lnTo>
                  <a:lnTo>
                    <a:pt x="12610" y="579"/>
                  </a:lnTo>
                  <a:lnTo>
                    <a:pt x="12944" y="888"/>
                  </a:lnTo>
                  <a:lnTo>
                    <a:pt x="13034" y="969"/>
                  </a:lnTo>
                  <a:lnTo>
                    <a:pt x="13048" y="974"/>
                  </a:lnTo>
                  <a:lnTo>
                    <a:pt x="13073" y="976"/>
                  </a:lnTo>
                  <a:lnTo>
                    <a:pt x="13077" y="1004"/>
                  </a:lnTo>
                  <a:lnTo>
                    <a:pt x="13041" y="1006"/>
                  </a:lnTo>
                  <a:lnTo>
                    <a:pt x="13007" y="1006"/>
                  </a:lnTo>
                  <a:lnTo>
                    <a:pt x="12917" y="1009"/>
                  </a:lnTo>
                  <a:lnTo>
                    <a:pt x="12829" y="925"/>
                  </a:lnTo>
                  <a:lnTo>
                    <a:pt x="12507" y="629"/>
                  </a:lnTo>
                  <a:lnTo>
                    <a:pt x="12507" y="746"/>
                  </a:lnTo>
                  <a:lnTo>
                    <a:pt x="12507" y="854"/>
                  </a:lnTo>
                  <a:lnTo>
                    <a:pt x="12508" y="906"/>
                  </a:lnTo>
                  <a:lnTo>
                    <a:pt x="12511" y="934"/>
                  </a:lnTo>
                  <a:lnTo>
                    <a:pt x="12514" y="950"/>
                  </a:lnTo>
                  <a:lnTo>
                    <a:pt x="12519" y="958"/>
                  </a:lnTo>
                  <a:lnTo>
                    <a:pt x="12526" y="964"/>
                  </a:lnTo>
                  <a:lnTo>
                    <a:pt x="12539" y="969"/>
                  </a:lnTo>
                  <a:lnTo>
                    <a:pt x="12565" y="973"/>
                  </a:lnTo>
                  <a:lnTo>
                    <a:pt x="12613" y="975"/>
                  </a:lnTo>
                  <a:lnTo>
                    <a:pt x="12617" y="1006"/>
                  </a:lnTo>
                  <a:lnTo>
                    <a:pt x="12515" y="1008"/>
                  </a:lnTo>
                  <a:lnTo>
                    <a:pt x="12454" y="1006"/>
                  </a:lnTo>
                  <a:lnTo>
                    <a:pt x="12296" y="1011"/>
                  </a:lnTo>
                  <a:lnTo>
                    <a:pt x="12291" y="979"/>
                  </a:lnTo>
                  <a:lnTo>
                    <a:pt x="12364" y="969"/>
                  </a:lnTo>
                  <a:lnTo>
                    <a:pt x="12379" y="966"/>
                  </a:lnTo>
                  <a:lnTo>
                    <a:pt x="12387" y="961"/>
                  </a:lnTo>
                  <a:lnTo>
                    <a:pt x="12389" y="958"/>
                  </a:lnTo>
                  <a:lnTo>
                    <a:pt x="12392" y="954"/>
                  </a:lnTo>
                  <a:lnTo>
                    <a:pt x="12397" y="939"/>
                  </a:lnTo>
                  <a:lnTo>
                    <a:pt x="12399" y="912"/>
                  </a:lnTo>
                  <a:lnTo>
                    <a:pt x="12400" y="862"/>
                  </a:lnTo>
                  <a:lnTo>
                    <a:pt x="12401" y="746"/>
                  </a:lnTo>
                  <a:lnTo>
                    <a:pt x="12401" y="489"/>
                  </a:lnTo>
                  <a:lnTo>
                    <a:pt x="12400" y="381"/>
                  </a:lnTo>
                  <a:lnTo>
                    <a:pt x="12399" y="330"/>
                  </a:lnTo>
                  <a:lnTo>
                    <a:pt x="12397" y="301"/>
                  </a:lnTo>
                  <a:lnTo>
                    <a:pt x="12394" y="285"/>
                  </a:lnTo>
                  <a:lnTo>
                    <a:pt x="12389" y="276"/>
                  </a:lnTo>
                  <a:lnTo>
                    <a:pt x="12381" y="271"/>
                  </a:lnTo>
                  <a:lnTo>
                    <a:pt x="12369" y="266"/>
                  </a:lnTo>
                  <a:lnTo>
                    <a:pt x="12343" y="263"/>
                  </a:lnTo>
                  <a:lnTo>
                    <a:pt x="12296" y="260"/>
                  </a:lnTo>
                  <a:lnTo>
                    <a:pt x="12291" y="229"/>
                  </a:lnTo>
                  <a:lnTo>
                    <a:pt x="12364" y="227"/>
                  </a:lnTo>
                  <a:lnTo>
                    <a:pt x="12454" y="229"/>
                  </a:lnTo>
                  <a:lnTo>
                    <a:pt x="12613" y="224"/>
                  </a:lnTo>
                  <a:lnTo>
                    <a:pt x="12617" y="257"/>
                  </a:lnTo>
                  <a:lnTo>
                    <a:pt x="12579" y="261"/>
                  </a:lnTo>
                  <a:lnTo>
                    <a:pt x="12554" y="264"/>
                  </a:lnTo>
                  <a:lnTo>
                    <a:pt x="12544" y="265"/>
                  </a:lnTo>
                  <a:lnTo>
                    <a:pt x="12536" y="266"/>
                  </a:lnTo>
                  <a:lnTo>
                    <a:pt x="12524" y="272"/>
                  </a:lnTo>
                  <a:lnTo>
                    <a:pt x="12515" y="282"/>
                  </a:lnTo>
                  <a:lnTo>
                    <a:pt x="12511" y="300"/>
                  </a:lnTo>
                  <a:lnTo>
                    <a:pt x="12508" y="327"/>
                  </a:lnTo>
                  <a:lnTo>
                    <a:pt x="12508" y="362"/>
                  </a:lnTo>
                  <a:lnTo>
                    <a:pt x="12507" y="489"/>
                  </a:lnTo>
                  <a:lnTo>
                    <a:pt x="12507" y="606"/>
                  </a:lnTo>
                  <a:close/>
                  <a:moveTo>
                    <a:pt x="13094" y="277"/>
                  </a:moveTo>
                  <a:lnTo>
                    <a:pt x="13089" y="272"/>
                  </a:lnTo>
                  <a:lnTo>
                    <a:pt x="13089" y="248"/>
                  </a:lnTo>
                  <a:lnTo>
                    <a:pt x="13094" y="243"/>
                  </a:lnTo>
                  <a:lnTo>
                    <a:pt x="13251" y="217"/>
                  </a:lnTo>
                  <a:lnTo>
                    <a:pt x="13267" y="230"/>
                  </a:lnTo>
                  <a:lnTo>
                    <a:pt x="13283" y="247"/>
                  </a:lnTo>
                  <a:lnTo>
                    <a:pt x="13303" y="272"/>
                  </a:lnTo>
                  <a:lnTo>
                    <a:pt x="13329" y="313"/>
                  </a:lnTo>
                  <a:lnTo>
                    <a:pt x="13364" y="371"/>
                  </a:lnTo>
                  <a:lnTo>
                    <a:pt x="13407" y="447"/>
                  </a:lnTo>
                  <a:lnTo>
                    <a:pt x="13453" y="535"/>
                  </a:lnTo>
                  <a:lnTo>
                    <a:pt x="13498" y="621"/>
                  </a:lnTo>
                  <a:lnTo>
                    <a:pt x="13554" y="531"/>
                  </a:lnTo>
                  <a:lnTo>
                    <a:pt x="13618" y="426"/>
                  </a:lnTo>
                  <a:lnTo>
                    <a:pt x="13736" y="224"/>
                  </a:lnTo>
                  <a:lnTo>
                    <a:pt x="13778" y="227"/>
                  </a:lnTo>
                  <a:lnTo>
                    <a:pt x="13816" y="224"/>
                  </a:lnTo>
                  <a:lnTo>
                    <a:pt x="13821" y="240"/>
                  </a:lnTo>
                  <a:lnTo>
                    <a:pt x="13804" y="258"/>
                  </a:lnTo>
                  <a:lnTo>
                    <a:pt x="13785" y="282"/>
                  </a:lnTo>
                  <a:lnTo>
                    <a:pt x="13734" y="350"/>
                  </a:lnTo>
                  <a:lnTo>
                    <a:pt x="13684" y="421"/>
                  </a:lnTo>
                  <a:lnTo>
                    <a:pt x="13648" y="475"/>
                  </a:lnTo>
                  <a:lnTo>
                    <a:pt x="13578" y="589"/>
                  </a:lnTo>
                  <a:lnTo>
                    <a:pt x="13546" y="643"/>
                  </a:lnTo>
                  <a:lnTo>
                    <a:pt x="13533" y="671"/>
                  </a:lnTo>
                  <a:lnTo>
                    <a:pt x="13529" y="686"/>
                  </a:lnTo>
                  <a:lnTo>
                    <a:pt x="13529" y="703"/>
                  </a:lnTo>
                  <a:lnTo>
                    <a:pt x="13529" y="785"/>
                  </a:lnTo>
                  <a:lnTo>
                    <a:pt x="13529" y="867"/>
                  </a:lnTo>
                  <a:lnTo>
                    <a:pt x="13530" y="908"/>
                  </a:lnTo>
                  <a:lnTo>
                    <a:pt x="13533" y="934"/>
                  </a:lnTo>
                  <a:lnTo>
                    <a:pt x="13536" y="950"/>
                  </a:lnTo>
                  <a:lnTo>
                    <a:pt x="13541" y="960"/>
                  </a:lnTo>
                  <a:lnTo>
                    <a:pt x="13548" y="964"/>
                  </a:lnTo>
                  <a:lnTo>
                    <a:pt x="13560" y="969"/>
                  </a:lnTo>
                  <a:lnTo>
                    <a:pt x="13587" y="973"/>
                  </a:lnTo>
                  <a:lnTo>
                    <a:pt x="13635" y="975"/>
                  </a:lnTo>
                  <a:lnTo>
                    <a:pt x="13638" y="1006"/>
                  </a:lnTo>
                  <a:lnTo>
                    <a:pt x="13536" y="1008"/>
                  </a:lnTo>
                  <a:lnTo>
                    <a:pt x="13475" y="1006"/>
                  </a:lnTo>
                  <a:lnTo>
                    <a:pt x="13317" y="1011"/>
                  </a:lnTo>
                  <a:lnTo>
                    <a:pt x="13313" y="979"/>
                  </a:lnTo>
                  <a:lnTo>
                    <a:pt x="13387" y="969"/>
                  </a:lnTo>
                  <a:lnTo>
                    <a:pt x="13401" y="966"/>
                  </a:lnTo>
                  <a:lnTo>
                    <a:pt x="13409" y="961"/>
                  </a:lnTo>
                  <a:lnTo>
                    <a:pt x="13414" y="954"/>
                  </a:lnTo>
                  <a:lnTo>
                    <a:pt x="13418" y="940"/>
                  </a:lnTo>
                  <a:lnTo>
                    <a:pt x="13420" y="918"/>
                  </a:lnTo>
                  <a:lnTo>
                    <a:pt x="13423" y="878"/>
                  </a:lnTo>
                  <a:lnTo>
                    <a:pt x="13423" y="785"/>
                  </a:lnTo>
                  <a:lnTo>
                    <a:pt x="13423" y="679"/>
                  </a:lnTo>
                  <a:lnTo>
                    <a:pt x="13396" y="629"/>
                  </a:lnTo>
                  <a:lnTo>
                    <a:pt x="13342" y="536"/>
                  </a:lnTo>
                  <a:lnTo>
                    <a:pt x="13293" y="457"/>
                  </a:lnTo>
                  <a:lnTo>
                    <a:pt x="13234" y="368"/>
                  </a:lnTo>
                  <a:lnTo>
                    <a:pt x="13203" y="326"/>
                  </a:lnTo>
                  <a:lnTo>
                    <a:pt x="13180" y="301"/>
                  </a:lnTo>
                  <a:lnTo>
                    <a:pt x="13163" y="287"/>
                  </a:lnTo>
                  <a:lnTo>
                    <a:pt x="13150" y="279"/>
                  </a:lnTo>
                  <a:lnTo>
                    <a:pt x="13131" y="277"/>
                  </a:lnTo>
                  <a:lnTo>
                    <a:pt x="13094" y="277"/>
                  </a:lnTo>
                  <a:close/>
                  <a:moveTo>
                    <a:pt x="13862" y="229"/>
                  </a:moveTo>
                  <a:lnTo>
                    <a:pt x="14025" y="229"/>
                  </a:lnTo>
                  <a:lnTo>
                    <a:pt x="14183" y="224"/>
                  </a:lnTo>
                  <a:lnTo>
                    <a:pt x="14188" y="257"/>
                  </a:lnTo>
                  <a:lnTo>
                    <a:pt x="14150" y="261"/>
                  </a:lnTo>
                  <a:lnTo>
                    <a:pt x="14124" y="264"/>
                  </a:lnTo>
                  <a:lnTo>
                    <a:pt x="14115" y="265"/>
                  </a:lnTo>
                  <a:lnTo>
                    <a:pt x="14106" y="266"/>
                  </a:lnTo>
                  <a:lnTo>
                    <a:pt x="14094" y="272"/>
                  </a:lnTo>
                  <a:lnTo>
                    <a:pt x="14086" y="282"/>
                  </a:lnTo>
                  <a:lnTo>
                    <a:pt x="14081" y="300"/>
                  </a:lnTo>
                  <a:lnTo>
                    <a:pt x="14080" y="327"/>
                  </a:lnTo>
                  <a:lnTo>
                    <a:pt x="14079" y="362"/>
                  </a:lnTo>
                  <a:lnTo>
                    <a:pt x="14078" y="489"/>
                  </a:lnTo>
                  <a:lnTo>
                    <a:pt x="14078" y="734"/>
                  </a:lnTo>
                  <a:lnTo>
                    <a:pt x="14079" y="862"/>
                  </a:lnTo>
                  <a:lnTo>
                    <a:pt x="14081" y="958"/>
                  </a:lnTo>
                  <a:lnTo>
                    <a:pt x="14194" y="958"/>
                  </a:lnTo>
                  <a:lnTo>
                    <a:pt x="14304" y="957"/>
                  </a:lnTo>
                  <a:lnTo>
                    <a:pt x="14363" y="955"/>
                  </a:lnTo>
                  <a:lnTo>
                    <a:pt x="14379" y="952"/>
                  </a:lnTo>
                  <a:lnTo>
                    <a:pt x="14396" y="949"/>
                  </a:lnTo>
                  <a:lnTo>
                    <a:pt x="14411" y="944"/>
                  </a:lnTo>
                  <a:lnTo>
                    <a:pt x="14427" y="939"/>
                  </a:lnTo>
                  <a:lnTo>
                    <a:pt x="14445" y="876"/>
                  </a:lnTo>
                  <a:lnTo>
                    <a:pt x="14457" y="818"/>
                  </a:lnTo>
                  <a:lnTo>
                    <a:pt x="14462" y="813"/>
                  </a:lnTo>
                  <a:lnTo>
                    <a:pt x="14489" y="813"/>
                  </a:lnTo>
                  <a:lnTo>
                    <a:pt x="14488" y="849"/>
                  </a:lnTo>
                  <a:lnTo>
                    <a:pt x="14483" y="903"/>
                  </a:lnTo>
                  <a:lnTo>
                    <a:pt x="14480" y="961"/>
                  </a:lnTo>
                  <a:lnTo>
                    <a:pt x="14478" y="1006"/>
                  </a:lnTo>
                  <a:lnTo>
                    <a:pt x="14354" y="1008"/>
                  </a:lnTo>
                  <a:lnTo>
                    <a:pt x="14198" y="1008"/>
                  </a:lnTo>
                  <a:lnTo>
                    <a:pt x="14037" y="1006"/>
                  </a:lnTo>
                  <a:lnTo>
                    <a:pt x="13980" y="1008"/>
                  </a:lnTo>
                  <a:lnTo>
                    <a:pt x="13924" y="1011"/>
                  </a:lnTo>
                  <a:lnTo>
                    <a:pt x="13919" y="988"/>
                  </a:lnTo>
                  <a:lnTo>
                    <a:pt x="13924" y="982"/>
                  </a:lnTo>
                  <a:lnTo>
                    <a:pt x="13950" y="968"/>
                  </a:lnTo>
                  <a:lnTo>
                    <a:pt x="13961" y="961"/>
                  </a:lnTo>
                  <a:lnTo>
                    <a:pt x="13965" y="942"/>
                  </a:lnTo>
                  <a:lnTo>
                    <a:pt x="13968" y="890"/>
                  </a:lnTo>
                  <a:lnTo>
                    <a:pt x="13971" y="816"/>
                  </a:lnTo>
                  <a:lnTo>
                    <a:pt x="13972" y="727"/>
                  </a:lnTo>
                  <a:lnTo>
                    <a:pt x="13972" y="489"/>
                  </a:lnTo>
                  <a:lnTo>
                    <a:pt x="13971" y="381"/>
                  </a:lnTo>
                  <a:lnTo>
                    <a:pt x="13970" y="330"/>
                  </a:lnTo>
                  <a:lnTo>
                    <a:pt x="13967" y="301"/>
                  </a:lnTo>
                  <a:lnTo>
                    <a:pt x="13965" y="285"/>
                  </a:lnTo>
                  <a:lnTo>
                    <a:pt x="13960" y="276"/>
                  </a:lnTo>
                  <a:lnTo>
                    <a:pt x="13953" y="271"/>
                  </a:lnTo>
                  <a:lnTo>
                    <a:pt x="13940" y="266"/>
                  </a:lnTo>
                  <a:lnTo>
                    <a:pt x="13914" y="263"/>
                  </a:lnTo>
                  <a:lnTo>
                    <a:pt x="13866" y="260"/>
                  </a:lnTo>
                  <a:lnTo>
                    <a:pt x="13862" y="22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36912"/>
            <a:ext cx="10944224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8" y="4941168"/>
            <a:ext cx="10944224" cy="57606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4736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Basic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67808" y="1773239"/>
            <a:ext cx="7200305" cy="43926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878AD-CB50-4A09-BA1C-944EF741445E}" type="datetime1">
              <a:rPr lang="fi-FI" smtClean="0"/>
              <a:t>25.1.2026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3888" y="1773237"/>
            <a:ext cx="3456335" cy="439206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7933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Basic Picture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773239"/>
            <a:ext cx="7200900" cy="43926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FF74D-9035-40C1-BB6B-711B0646AB57}" type="datetime1">
              <a:rPr lang="fi-FI" smtClean="0"/>
              <a:t>25.1.2026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12224" y="1773237"/>
            <a:ext cx="3455889" cy="439206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406128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Basic Picture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67808" y="1773239"/>
            <a:ext cx="7200305" cy="43926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878AD-CB50-4A09-BA1C-944EF741445E}" type="datetime1">
              <a:rPr lang="fi-FI" smtClean="0"/>
              <a:t>25.1.2026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3888" y="1773237"/>
            <a:ext cx="3456335" cy="439206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101239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sic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31842-0DAB-4128-BA34-810587680725}" type="datetime1">
              <a:rPr lang="fi-FI" smtClean="0"/>
              <a:t>25.1.2026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3888" y="1773237"/>
            <a:ext cx="3456335" cy="345598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3888" y="5373216"/>
            <a:ext cx="3456335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800" b="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1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61542" y="1773237"/>
            <a:ext cx="3456335" cy="345598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361542" y="5373216"/>
            <a:ext cx="3456335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800" b="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11778" y="1773237"/>
            <a:ext cx="3456335" cy="345598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8111778" y="5373216"/>
            <a:ext cx="3456335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800" b="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59408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sic Pictures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31842-0DAB-4128-BA34-810587680725}" type="datetime1">
              <a:rPr lang="fi-FI" smtClean="0"/>
              <a:t>25.1.2026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3888" y="1773237"/>
            <a:ext cx="3456335" cy="345598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3888" y="5373216"/>
            <a:ext cx="3456335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800" b="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1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61542" y="1773237"/>
            <a:ext cx="3456335" cy="345598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361542" y="5373216"/>
            <a:ext cx="3456335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800" b="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11778" y="1773237"/>
            <a:ext cx="3456335" cy="345598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8111778" y="5373216"/>
            <a:ext cx="3456335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800" b="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65010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p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250"/>
            <a:ext cx="5328096" cy="1080542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2492895"/>
            <a:ext cx="5328096" cy="367295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B0243-5A40-466C-827C-48D578625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016" y="476250"/>
            <a:ext cx="5328098" cy="5689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252C-1D0A-495E-81A9-A4B5E73E8EFD}" type="datetime1">
              <a:rPr lang="fi-FI" smtClean="0"/>
              <a:t>25.1.2026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956837D-EB84-F6F1-E126-966A1B8EEC8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23888" y="1773238"/>
            <a:ext cx="5328096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EC2A7D5-D5F6-A9EA-4E99-16C7242856EF}"/>
              </a:ext>
            </a:extLst>
          </p:cNvPr>
          <p:cNvCxnSpPr/>
          <p:nvPr userDrawn="1"/>
        </p:nvCxnSpPr>
        <p:spPr>
          <a:xfrm>
            <a:off x="6096000" y="476250"/>
            <a:ext cx="0" cy="56896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105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017" y="476250"/>
            <a:ext cx="5328096" cy="1080542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40017" y="2492896"/>
            <a:ext cx="5328096" cy="367295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B0243-5A40-466C-827C-48D578625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8" y="476250"/>
            <a:ext cx="5328098" cy="5689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252C-1D0A-495E-81A9-A4B5E73E8EFD}" type="datetime1">
              <a:rPr lang="fi-FI" smtClean="0"/>
              <a:t>25.1.2026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B1F781F-0CCB-968A-D71F-89201DACC99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240017" y="1773238"/>
            <a:ext cx="5328096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5CF403D-906F-B2DE-3C38-75F884291245}"/>
              </a:ext>
            </a:extLst>
          </p:cNvPr>
          <p:cNvCxnSpPr/>
          <p:nvPr userDrawn="1"/>
        </p:nvCxnSpPr>
        <p:spPr>
          <a:xfrm>
            <a:off x="6096000" y="476250"/>
            <a:ext cx="0" cy="56896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448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ption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132856"/>
            <a:ext cx="3455888" cy="1800200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4149080"/>
            <a:ext cx="3455888" cy="201677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/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  <a:lvl6pPr marL="0" indent="0">
              <a:spcBef>
                <a:spcPts val="0"/>
              </a:spcBef>
              <a:buFontTx/>
              <a:buNone/>
              <a:defRPr/>
            </a:lvl6pPr>
            <a:lvl7pPr marL="0" indent="0">
              <a:spcBef>
                <a:spcPts val="0"/>
              </a:spcBef>
              <a:buFontTx/>
              <a:buNone/>
              <a:defRPr/>
            </a:lvl7pPr>
            <a:lvl8pPr marL="0" indent="0">
              <a:spcBef>
                <a:spcPts val="0"/>
              </a:spcBef>
              <a:buFontTx/>
              <a:buNone/>
              <a:defRPr/>
            </a:lvl8pPr>
            <a:lvl9pPr marL="0" indent="0">
              <a:spcBef>
                <a:spcPts val="0"/>
              </a:spcBef>
              <a:buFontTx/>
              <a:buNone/>
              <a:defRPr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B0243-5A40-466C-827C-48D578625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67808" y="476250"/>
            <a:ext cx="7200306" cy="5689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252C-1D0A-495E-81A9-A4B5E73E8EFD}" type="datetime1">
              <a:rPr lang="fi-FI" smtClean="0"/>
              <a:t>25.1.2026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EFC3A9D-4147-F440-8B4C-48D7040451D6}"/>
              </a:ext>
            </a:extLst>
          </p:cNvPr>
          <p:cNvCxnSpPr/>
          <p:nvPr userDrawn="1"/>
        </p:nvCxnSpPr>
        <p:spPr>
          <a:xfrm>
            <a:off x="4223792" y="476250"/>
            <a:ext cx="0" cy="56896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F614626-8706-9545-1C6E-555650083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8603" y="476672"/>
            <a:ext cx="1810305" cy="720000"/>
            <a:chOff x="911225" y="260350"/>
            <a:chExt cx="4183063" cy="1663700"/>
          </a:xfrm>
          <a:solidFill>
            <a:schemeClr val="accent1"/>
          </a:solidFill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089D2094-B093-17E2-C004-4320E5F45A3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A11C4AB4-4B90-D188-4B03-24B95178E8A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5CFEF53C-B68D-9923-DEC1-18ACC7ECBF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01696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tion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2225" y="2132856"/>
            <a:ext cx="3455888" cy="1800200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12225" y="4149080"/>
            <a:ext cx="3455888" cy="201677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/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  <a:lvl6pPr marL="0" indent="0">
              <a:spcBef>
                <a:spcPts val="0"/>
              </a:spcBef>
              <a:buFontTx/>
              <a:buNone/>
              <a:defRPr/>
            </a:lvl6pPr>
            <a:lvl7pPr marL="0" indent="0">
              <a:spcBef>
                <a:spcPts val="0"/>
              </a:spcBef>
              <a:buFontTx/>
              <a:buNone/>
              <a:defRPr/>
            </a:lvl7pPr>
            <a:lvl8pPr marL="0" indent="0">
              <a:spcBef>
                <a:spcPts val="0"/>
              </a:spcBef>
              <a:buFontTx/>
              <a:buNone/>
              <a:defRPr/>
            </a:lvl8pPr>
            <a:lvl9pPr marL="0" indent="0">
              <a:spcBef>
                <a:spcPts val="0"/>
              </a:spcBef>
              <a:buFontTx/>
              <a:buNone/>
              <a:defRPr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B0243-5A40-466C-827C-48D578625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8" y="476250"/>
            <a:ext cx="7200306" cy="5689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252C-1D0A-495E-81A9-A4B5E73E8EFD}" type="datetime1">
              <a:rPr lang="fi-FI" smtClean="0"/>
              <a:t>25.1.2026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EFC3A9D-4147-F440-8B4C-48D7040451D6}"/>
              </a:ext>
            </a:extLst>
          </p:cNvPr>
          <p:cNvCxnSpPr/>
          <p:nvPr userDrawn="1"/>
        </p:nvCxnSpPr>
        <p:spPr>
          <a:xfrm>
            <a:off x="7968208" y="476250"/>
            <a:ext cx="0" cy="56896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645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Half Pictu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58F64595-8B5C-74D4-D734-E86D9113B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10621496 w 12192000"/>
              <a:gd name="connsiteY3" fmla="*/ 6857999 h 6857999"/>
              <a:gd name="connsiteX4" fmla="*/ 10405976 w 12192000"/>
              <a:gd name="connsiteY4" fmla="*/ 6706155 h 6857999"/>
              <a:gd name="connsiteX5" fmla="*/ 9766026 w 12192000"/>
              <a:gd name="connsiteY5" fmla="*/ 6250539 h 6857999"/>
              <a:gd name="connsiteX6" fmla="*/ 9105209 w 12192000"/>
              <a:gd name="connsiteY6" fmla="*/ 5777533 h 6857999"/>
              <a:gd name="connsiteX7" fmla="*/ 8910442 w 12192000"/>
              <a:gd name="connsiteY7" fmla="*/ 5638414 h 6857999"/>
              <a:gd name="connsiteX8" fmla="*/ 8712196 w 12192000"/>
              <a:gd name="connsiteY8" fmla="*/ 5495816 h 6857999"/>
              <a:gd name="connsiteX9" fmla="*/ 8322663 w 12192000"/>
              <a:gd name="connsiteY9" fmla="*/ 5210622 h 6857999"/>
              <a:gd name="connsiteX10" fmla="*/ 7929650 w 12192000"/>
              <a:gd name="connsiteY10" fmla="*/ 4921949 h 6857999"/>
              <a:gd name="connsiteX11" fmla="*/ 7540116 w 12192000"/>
              <a:gd name="connsiteY11" fmla="*/ 4636754 h 6857999"/>
              <a:gd name="connsiteX12" fmla="*/ 7140148 w 12192000"/>
              <a:gd name="connsiteY12" fmla="*/ 4358515 h 6857999"/>
              <a:gd name="connsiteX13" fmla="*/ 7042764 w 12192000"/>
              <a:gd name="connsiteY13" fmla="*/ 4292434 h 6857999"/>
              <a:gd name="connsiteX14" fmla="*/ 6945381 w 12192000"/>
              <a:gd name="connsiteY14" fmla="*/ 4222874 h 6857999"/>
              <a:gd name="connsiteX15" fmla="*/ 6747136 w 12192000"/>
              <a:gd name="connsiteY15" fmla="*/ 4090711 h 6857999"/>
              <a:gd name="connsiteX16" fmla="*/ 6545413 w 12192000"/>
              <a:gd name="connsiteY16" fmla="*/ 3962025 h 6857999"/>
              <a:gd name="connsiteX17" fmla="*/ 6347167 w 12192000"/>
              <a:gd name="connsiteY17" fmla="*/ 3833340 h 6857999"/>
              <a:gd name="connsiteX18" fmla="*/ 6145444 w 12192000"/>
              <a:gd name="connsiteY18" fmla="*/ 3711610 h 6857999"/>
              <a:gd name="connsiteX19" fmla="*/ 6044583 w 12192000"/>
              <a:gd name="connsiteY19" fmla="*/ 3652484 h 6857999"/>
              <a:gd name="connsiteX20" fmla="*/ 5943722 w 12192000"/>
              <a:gd name="connsiteY20" fmla="*/ 3596837 h 6857999"/>
              <a:gd name="connsiteX21" fmla="*/ 5842860 w 12192000"/>
              <a:gd name="connsiteY21" fmla="*/ 3537711 h 6857999"/>
              <a:gd name="connsiteX22" fmla="*/ 5738520 w 12192000"/>
              <a:gd name="connsiteY22" fmla="*/ 3482063 h 6857999"/>
              <a:gd name="connsiteX23" fmla="*/ 5637658 w 12192000"/>
              <a:gd name="connsiteY23" fmla="*/ 3426415 h 6857999"/>
              <a:gd name="connsiteX24" fmla="*/ 5536797 w 12192000"/>
              <a:gd name="connsiteY24" fmla="*/ 3374246 h 6857999"/>
              <a:gd name="connsiteX25" fmla="*/ 5328118 w 12192000"/>
              <a:gd name="connsiteY25" fmla="*/ 3273384 h 6857999"/>
              <a:gd name="connsiteX26" fmla="*/ 5122917 w 12192000"/>
              <a:gd name="connsiteY26" fmla="*/ 3176000 h 6857999"/>
              <a:gd name="connsiteX27" fmla="*/ 5018578 w 12192000"/>
              <a:gd name="connsiteY27" fmla="*/ 3130787 h 6857999"/>
              <a:gd name="connsiteX28" fmla="*/ 4914237 w 12192000"/>
              <a:gd name="connsiteY28" fmla="*/ 3085573 h 6857999"/>
              <a:gd name="connsiteX29" fmla="*/ 4806420 w 12192000"/>
              <a:gd name="connsiteY29" fmla="*/ 3043837 h 6857999"/>
              <a:gd name="connsiteX30" fmla="*/ 4702080 w 12192000"/>
              <a:gd name="connsiteY30" fmla="*/ 3005579 h 6857999"/>
              <a:gd name="connsiteX31" fmla="*/ 4597741 w 12192000"/>
              <a:gd name="connsiteY31" fmla="*/ 2967321 h 6857999"/>
              <a:gd name="connsiteX32" fmla="*/ 4489924 w 12192000"/>
              <a:gd name="connsiteY32" fmla="*/ 2929064 h 6857999"/>
              <a:gd name="connsiteX33" fmla="*/ 4382106 w 12192000"/>
              <a:gd name="connsiteY33" fmla="*/ 2894284 h 6857999"/>
              <a:gd name="connsiteX34" fmla="*/ 4274288 w 12192000"/>
              <a:gd name="connsiteY34" fmla="*/ 2862982 h 6857999"/>
              <a:gd name="connsiteX35" fmla="*/ 4166471 w 12192000"/>
              <a:gd name="connsiteY35" fmla="*/ 2831680 h 6857999"/>
              <a:gd name="connsiteX36" fmla="*/ 4058653 w 12192000"/>
              <a:gd name="connsiteY36" fmla="*/ 2800378 h 6857999"/>
              <a:gd name="connsiteX37" fmla="*/ 3950837 w 12192000"/>
              <a:gd name="connsiteY37" fmla="*/ 2776032 h 6857999"/>
              <a:gd name="connsiteX38" fmla="*/ 3843019 w 12192000"/>
              <a:gd name="connsiteY38" fmla="*/ 2751686 h 6857999"/>
              <a:gd name="connsiteX39" fmla="*/ 3731723 w 12192000"/>
              <a:gd name="connsiteY39" fmla="*/ 2727340 h 6857999"/>
              <a:gd name="connsiteX40" fmla="*/ 3620428 w 12192000"/>
              <a:gd name="connsiteY40" fmla="*/ 2709950 h 6857999"/>
              <a:gd name="connsiteX41" fmla="*/ 3509132 w 12192000"/>
              <a:gd name="connsiteY41" fmla="*/ 2692561 h 6857999"/>
              <a:gd name="connsiteX42" fmla="*/ 3397837 w 12192000"/>
              <a:gd name="connsiteY42" fmla="*/ 2675170 h 6857999"/>
              <a:gd name="connsiteX43" fmla="*/ 3286541 w 12192000"/>
              <a:gd name="connsiteY43" fmla="*/ 2664737 h 6857999"/>
              <a:gd name="connsiteX44" fmla="*/ 3175245 w 12192000"/>
              <a:gd name="connsiteY44" fmla="*/ 2654303 h 6857999"/>
              <a:gd name="connsiteX45" fmla="*/ 3060471 w 12192000"/>
              <a:gd name="connsiteY45" fmla="*/ 2643869 h 6857999"/>
              <a:gd name="connsiteX46" fmla="*/ 2945699 w 12192000"/>
              <a:gd name="connsiteY46" fmla="*/ 2640391 h 6857999"/>
              <a:gd name="connsiteX47" fmla="*/ 2830925 w 12192000"/>
              <a:gd name="connsiteY47" fmla="*/ 2636913 h 6857999"/>
              <a:gd name="connsiteX48" fmla="*/ 2716152 w 12192000"/>
              <a:gd name="connsiteY48" fmla="*/ 2636913 h 6857999"/>
              <a:gd name="connsiteX49" fmla="*/ 2601377 w 12192000"/>
              <a:gd name="connsiteY49" fmla="*/ 2640391 h 6857999"/>
              <a:gd name="connsiteX50" fmla="*/ 2486604 w 12192000"/>
              <a:gd name="connsiteY50" fmla="*/ 2647347 h 6857999"/>
              <a:gd name="connsiteX51" fmla="*/ 2382265 w 12192000"/>
              <a:gd name="connsiteY51" fmla="*/ 2654303 h 6857999"/>
              <a:gd name="connsiteX52" fmla="*/ 2281404 w 12192000"/>
              <a:gd name="connsiteY52" fmla="*/ 2661259 h 6857999"/>
              <a:gd name="connsiteX53" fmla="*/ 2180541 w 12192000"/>
              <a:gd name="connsiteY53" fmla="*/ 2671693 h 6857999"/>
              <a:gd name="connsiteX54" fmla="*/ 2083158 w 12192000"/>
              <a:gd name="connsiteY54" fmla="*/ 2682126 h 6857999"/>
              <a:gd name="connsiteX55" fmla="*/ 1985774 w 12192000"/>
              <a:gd name="connsiteY55" fmla="*/ 2696039 h 6857999"/>
              <a:gd name="connsiteX56" fmla="*/ 1888390 w 12192000"/>
              <a:gd name="connsiteY56" fmla="*/ 2709950 h 6857999"/>
              <a:gd name="connsiteX57" fmla="*/ 1791007 w 12192000"/>
              <a:gd name="connsiteY57" fmla="*/ 2723862 h 6857999"/>
              <a:gd name="connsiteX58" fmla="*/ 1697101 w 12192000"/>
              <a:gd name="connsiteY58" fmla="*/ 2741252 h 6857999"/>
              <a:gd name="connsiteX59" fmla="*/ 1606674 w 12192000"/>
              <a:gd name="connsiteY59" fmla="*/ 2758642 h 6857999"/>
              <a:gd name="connsiteX60" fmla="*/ 1512768 w 12192000"/>
              <a:gd name="connsiteY60" fmla="*/ 2779510 h 6857999"/>
              <a:gd name="connsiteX61" fmla="*/ 1425818 w 12192000"/>
              <a:gd name="connsiteY61" fmla="*/ 2800378 h 6857999"/>
              <a:gd name="connsiteX62" fmla="*/ 1335391 w 12192000"/>
              <a:gd name="connsiteY62" fmla="*/ 2821246 h 6857999"/>
              <a:gd name="connsiteX63" fmla="*/ 1248441 w 12192000"/>
              <a:gd name="connsiteY63" fmla="*/ 2845592 h 6857999"/>
              <a:gd name="connsiteX64" fmla="*/ 1158015 w 12192000"/>
              <a:gd name="connsiteY64" fmla="*/ 2873416 h 6857999"/>
              <a:gd name="connsiteX65" fmla="*/ 1071064 w 12192000"/>
              <a:gd name="connsiteY65" fmla="*/ 2901240 h 6857999"/>
              <a:gd name="connsiteX66" fmla="*/ 987592 w 12192000"/>
              <a:gd name="connsiteY66" fmla="*/ 2929064 h 6857999"/>
              <a:gd name="connsiteX67" fmla="*/ 900643 w 12192000"/>
              <a:gd name="connsiteY67" fmla="*/ 2956887 h 6857999"/>
              <a:gd name="connsiteX68" fmla="*/ 817171 w 12192000"/>
              <a:gd name="connsiteY68" fmla="*/ 2991667 h 6857999"/>
              <a:gd name="connsiteX69" fmla="*/ 733699 w 12192000"/>
              <a:gd name="connsiteY69" fmla="*/ 3022969 h 6857999"/>
              <a:gd name="connsiteX70" fmla="*/ 650228 w 12192000"/>
              <a:gd name="connsiteY70" fmla="*/ 3057749 h 6857999"/>
              <a:gd name="connsiteX71" fmla="*/ 566756 w 12192000"/>
              <a:gd name="connsiteY71" fmla="*/ 3096007 h 6857999"/>
              <a:gd name="connsiteX72" fmla="*/ 483284 w 12192000"/>
              <a:gd name="connsiteY72" fmla="*/ 3134265 h 6857999"/>
              <a:gd name="connsiteX73" fmla="*/ 399813 w 12192000"/>
              <a:gd name="connsiteY73" fmla="*/ 3172523 h 6857999"/>
              <a:gd name="connsiteX74" fmla="*/ 319819 w 12192000"/>
              <a:gd name="connsiteY74" fmla="*/ 3214258 h 6857999"/>
              <a:gd name="connsiteX75" fmla="*/ 152876 w 12192000"/>
              <a:gd name="connsiteY75" fmla="*/ 3304686 h 6857999"/>
              <a:gd name="connsiteX76" fmla="*/ 0 w 12192000"/>
              <a:gd name="connsiteY76" fmla="*/ 339250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10621496" y="6857999"/>
                </a:lnTo>
                <a:lnTo>
                  <a:pt x="10405976" y="6706155"/>
                </a:lnTo>
                <a:lnTo>
                  <a:pt x="9766026" y="6250539"/>
                </a:lnTo>
                <a:lnTo>
                  <a:pt x="9105209" y="5777533"/>
                </a:lnTo>
                <a:lnTo>
                  <a:pt x="8910442" y="5638414"/>
                </a:lnTo>
                <a:lnTo>
                  <a:pt x="8712196" y="5495816"/>
                </a:lnTo>
                <a:lnTo>
                  <a:pt x="8322663" y="5210622"/>
                </a:lnTo>
                <a:lnTo>
                  <a:pt x="7929650" y="4921949"/>
                </a:lnTo>
                <a:lnTo>
                  <a:pt x="7540116" y="4636754"/>
                </a:lnTo>
                <a:lnTo>
                  <a:pt x="7140148" y="4358515"/>
                </a:lnTo>
                <a:lnTo>
                  <a:pt x="7042764" y="4292434"/>
                </a:lnTo>
                <a:lnTo>
                  <a:pt x="6945381" y="4222874"/>
                </a:lnTo>
                <a:lnTo>
                  <a:pt x="6747136" y="4090711"/>
                </a:lnTo>
                <a:lnTo>
                  <a:pt x="6545413" y="3962025"/>
                </a:lnTo>
                <a:lnTo>
                  <a:pt x="6347167" y="3833340"/>
                </a:lnTo>
                <a:lnTo>
                  <a:pt x="6145444" y="3711610"/>
                </a:lnTo>
                <a:lnTo>
                  <a:pt x="6044583" y="3652484"/>
                </a:lnTo>
                <a:lnTo>
                  <a:pt x="5943722" y="3596837"/>
                </a:lnTo>
                <a:lnTo>
                  <a:pt x="5842860" y="3537711"/>
                </a:lnTo>
                <a:lnTo>
                  <a:pt x="5738520" y="3482063"/>
                </a:lnTo>
                <a:lnTo>
                  <a:pt x="5637658" y="3426415"/>
                </a:lnTo>
                <a:lnTo>
                  <a:pt x="5536797" y="3374246"/>
                </a:lnTo>
                <a:lnTo>
                  <a:pt x="5328118" y="3273384"/>
                </a:lnTo>
                <a:lnTo>
                  <a:pt x="5122917" y="3176000"/>
                </a:lnTo>
                <a:lnTo>
                  <a:pt x="5018578" y="3130787"/>
                </a:lnTo>
                <a:lnTo>
                  <a:pt x="4914237" y="3085573"/>
                </a:lnTo>
                <a:lnTo>
                  <a:pt x="4806420" y="3043837"/>
                </a:lnTo>
                <a:lnTo>
                  <a:pt x="4702080" y="3005579"/>
                </a:lnTo>
                <a:lnTo>
                  <a:pt x="4597741" y="2967321"/>
                </a:lnTo>
                <a:lnTo>
                  <a:pt x="4489924" y="2929064"/>
                </a:lnTo>
                <a:lnTo>
                  <a:pt x="4382106" y="2894284"/>
                </a:lnTo>
                <a:lnTo>
                  <a:pt x="4274288" y="2862982"/>
                </a:lnTo>
                <a:lnTo>
                  <a:pt x="4166471" y="2831680"/>
                </a:lnTo>
                <a:lnTo>
                  <a:pt x="4058653" y="2800378"/>
                </a:lnTo>
                <a:lnTo>
                  <a:pt x="3950837" y="2776032"/>
                </a:lnTo>
                <a:lnTo>
                  <a:pt x="3843019" y="2751686"/>
                </a:lnTo>
                <a:lnTo>
                  <a:pt x="3731723" y="2727340"/>
                </a:lnTo>
                <a:lnTo>
                  <a:pt x="3620428" y="2709950"/>
                </a:lnTo>
                <a:lnTo>
                  <a:pt x="3509132" y="2692561"/>
                </a:lnTo>
                <a:lnTo>
                  <a:pt x="3397837" y="2675170"/>
                </a:lnTo>
                <a:lnTo>
                  <a:pt x="3286541" y="2664737"/>
                </a:lnTo>
                <a:lnTo>
                  <a:pt x="3175245" y="2654303"/>
                </a:lnTo>
                <a:lnTo>
                  <a:pt x="3060471" y="2643869"/>
                </a:lnTo>
                <a:lnTo>
                  <a:pt x="2945699" y="2640391"/>
                </a:lnTo>
                <a:lnTo>
                  <a:pt x="2830925" y="2636913"/>
                </a:lnTo>
                <a:lnTo>
                  <a:pt x="2716152" y="2636913"/>
                </a:lnTo>
                <a:lnTo>
                  <a:pt x="2601377" y="2640391"/>
                </a:lnTo>
                <a:lnTo>
                  <a:pt x="2486604" y="2647347"/>
                </a:lnTo>
                <a:lnTo>
                  <a:pt x="2382265" y="2654303"/>
                </a:lnTo>
                <a:lnTo>
                  <a:pt x="2281404" y="2661259"/>
                </a:lnTo>
                <a:lnTo>
                  <a:pt x="2180541" y="2671693"/>
                </a:lnTo>
                <a:lnTo>
                  <a:pt x="2083158" y="2682126"/>
                </a:lnTo>
                <a:lnTo>
                  <a:pt x="1985774" y="2696039"/>
                </a:lnTo>
                <a:lnTo>
                  <a:pt x="1888390" y="2709950"/>
                </a:lnTo>
                <a:lnTo>
                  <a:pt x="1791007" y="2723862"/>
                </a:lnTo>
                <a:lnTo>
                  <a:pt x="1697101" y="2741252"/>
                </a:lnTo>
                <a:lnTo>
                  <a:pt x="1606674" y="2758642"/>
                </a:lnTo>
                <a:lnTo>
                  <a:pt x="1512768" y="2779510"/>
                </a:lnTo>
                <a:lnTo>
                  <a:pt x="1425818" y="2800378"/>
                </a:lnTo>
                <a:lnTo>
                  <a:pt x="1335391" y="2821246"/>
                </a:lnTo>
                <a:lnTo>
                  <a:pt x="1248441" y="2845592"/>
                </a:lnTo>
                <a:lnTo>
                  <a:pt x="1158015" y="2873416"/>
                </a:lnTo>
                <a:lnTo>
                  <a:pt x="1071064" y="2901240"/>
                </a:lnTo>
                <a:lnTo>
                  <a:pt x="987592" y="2929064"/>
                </a:lnTo>
                <a:lnTo>
                  <a:pt x="900643" y="2956887"/>
                </a:lnTo>
                <a:lnTo>
                  <a:pt x="817171" y="2991667"/>
                </a:lnTo>
                <a:lnTo>
                  <a:pt x="733699" y="3022969"/>
                </a:lnTo>
                <a:lnTo>
                  <a:pt x="650228" y="3057749"/>
                </a:lnTo>
                <a:lnTo>
                  <a:pt x="566756" y="3096007"/>
                </a:lnTo>
                <a:lnTo>
                  <a:pt x="483284" y="3134265"/>
                </a:lnTo>
                <a:lnTo>
                  <a:pt x="399813" y="3172523"/>
                </a:lnTo>
                <a:lnTo>
                  <a:pt x="319819" y="3214258"/>
                </a:lnTo>
                <a:lnTo>
                  <a:pt x="152876" y="3304686"/>
                </a:lnTo>
                <a:lnTo>
                  <a:pt x="0" y="339250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>
            <a:noAutofit/>
          </a:bodyPr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147" y="3789039"/>
            <a:ext cx="5327971" cy="8640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628C123-DF35-4273-A67D-960D94012641}" type="datetime1">
              <a:rPr lang="fi-FI" smtClean="0"/>
              <a:t>25.1.2026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3889" y="4797152"/>
            <a:ext cx="5328095" cy="13686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6F7DBC-9FA4-8A64-99DC-272028396D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51313" y="476250"/>
            <a:ext cx="316800" cy="720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87655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1896A-EFAA-4BA9-8C8F-8B9B4593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C72CA49A-F64D-4B38-8F53-9FAE13429AFB}" type="datetime1">
              <a:rPr lang="fi-FI" smtClean="0"/>
              <a:t>25.1.2026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58722-24F1-44F1-B64D-27687C5A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D9FC6-0017-47C1-B52A-864E27D9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984950" y="980728"/>
            <a:ext cx="2222099" cy="1440000"/>
            <a:chOff x="3287713" y="333375"/>
            <a:chExt cx="6107112" cy="3957638"/>
          </a:xfrm>
          <a:solidFill>
            <a:schemeClr val="accent1"/>
          </a:solidFill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5707063" y="333375"/>
              <a:ext cx="1254125" cy="2849563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accent1"/>
                </a:solidFill>
              </a:endParaRPr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3613150" y="3232150"/>
              <a:ext cx="5405437" cy="485775"/>
            </a:xfrm>
            <a:custGeom>
              <a:avLst/>
              <a:gdLst>
                <a:gd name="T0" fmla="*/ 13472 w 13623"/>
                <a:gd name="T1" fmla="*/ 815 h 1226"/>
                <a:gd name="T2" fmla="*/ 13021 w 13623"/>
                <a:gd name="T3" fmla="*/ 303 h 1226"/>
                <a:gd name="T4" fmla="*/ 12990 w 13623"/>
                <a:gd name="T5" fmla="*/ 261 h 1226"/>
                <a:gd name="T6" fmla="*/ 13616 w 13623"/>
                <a:gd name="T7" fmla="*/ 682 h 1226"/>
                <a:gd name="T8" fmla="*/ 12888 w 13623"/>
                <a:gd name="T9" fmla="*/ 907 h 1226"/>
                <a:gd name="T10" fmla="*/ 230 w 13623"/>
                <a:gd name="T11" fmla="*/ 1058 h 1226"/>
                <a:gd name="T12" fmla="*/ 144 w 13623"/>
                <a:gd name="T13" fmla="*/ 1089 h 1226"/>
                <a:gd name="T14" fmla="*/ 669 w 13623"/>
                <a:gd name="T15" fmla="*/ 372 h 1226"/>
                <a:gd name="T16" fmla="*/ 855 w 13623"/>
                <a:gd name="T17" fmla="*/ 965 h 1226"/>
                <a:gd name="T18" fmla="*/ 436 w 13623"/>
                <a:gd name="T19" fmla="*/ 278 h 1226"/>
                <a:gd name="T20" fmla="*/ 1379 w 13623"/>
                <a:gd name="T21" fmla="*/ 343 h 1226"/>
                <a:gd name="T22" fmla="*/ 1597 w 13623"/>
                <a:gd name="T23" fmla="*/ 974 h 1226"/>
                <a:gd name="T24" fmla="*/ 2685 w 13623"/>
                <a:gd name="T25" fmla="*/ 1006 h 1226"/>
                <a:gd name="T26" fmla="*/ 1853 w 13623"/>
                <a:gd name="T27" fmla="*/ 1011 h 1226"/>
                <a:gd name="T28" fmla="*/ 2183 w 13623"/>
                <a:gd name="T29" fmla="*/ 28 h 1226"/>
                <a:gd name="T30" fmla="*/ 2380 w 13623"/>
                <a:gd name="T31" fmla="*/ 4 h 1226"/>
                <a:gd name="T32" fmla="*/ 2827 w 13623"/>
                <a:gd name="T33" fmla="*/ 935 h 1226"/>
                <a:gd name="T34" fmla="*/ 3124 w 13623"/>
                <a:gd name="T35" fmla="*/ 682 h 1226"/>
                <a:gd name="T36" fmla="*/ 2863 w 13623"/>
                <a:gd name="T37" fmla="*/ 246 h 1226"/>
                <a:gd name="T38" fmla="*/ 3018 w 13623"/>
                <a:gd name="T39" fmla="*/ 255 h 1226"/>
                <a:gd name="T40" fmla="*/ 3180 w 13623"/>
                <a:gd name="T41" fmla="*/ 586 h 1226"/>
                <a:gd name="T42" fmla="*/ 2868 w 13623"/>
                <a:gd name="T43" fmla="*/ 1022 h 1226"/>
                <a:gd name="T44" fmla="*/ 3993 w 13623"/>
                <a:gd name="T45" fmla="*/ 278 h 1226"/>
                <a:gd name="T46" fmla="*/ 3660 w 13623"/>
                <a:gd name="T47" fmla="*/ 1006 h 1226"/>
                <a:gd name="T48" fmla="*/ 3496 w 13623"/>
                <a:gd name="T49" fmla="*/ 229 h 1226"/>
                <a:gd name="T50" fmla="*/ 4541 w 13623"/>
                <a:gd name="T51" fmla="*/ 621 h 1226"/>
                <a:gd name="T52" fmla="*/ 4678 w 13623"/>
                <a:gd name="T53" fmla="*/ 975 h 1226"/>
                <a:gd name="T54" fmla="*/ 5068 w 13623"/>
                <a:gd name="T55" fmla="*/ 229 h 1226"/>
                <a:gd name="T56" fmla="*/ 5532 w 13623"/>
                <a:gd name="T57" fmla="*/ 813 h 1226"/>
                <a:gd name="T58" fmla="*/ 4957 w 13623"/>
                <a:gd name="T59" fmla="*/ 262 h 1226"/>
                <a:gd name="T60" fmla="*/ 6431 w 13623"/>
                <a:gd name="T61" fmla="*/ 1006 h 1226"/>
                <a:gd name="T62" fmla="*/ 5600 w 13623"/>
                <a:gd name="T63" fmla="*/ 1011 h 1226"/>
                <a:gd name="T64" fmla="*/ 5929 w 13623"/>
                <a:gd name="T65" fmla="*/ 28 h 1226"/>
                <a:gd name="T66" fmla="*/ 6126 w 13623"/>
                <a:gd name="T67" fmla="*/ 4 h 1226"/>
                <a:gd name="T68" fmla="*/ 6570 w 13623"/>
                <a:gd name="T69" fmla="*/ 964 h 1226"/>
                <a:gd name="T70" fmla="*/ 7206 w 13623"/>
                <a:gd name="T71" fmla="*/ 297 h 1226"/>
                <a:gd name="T72" fmla="*/ 7132 w 13623"/>
                <a:gd name="T73" fmla="*/ 961 h 1226"/>
                <a:gd name="T74" fmla="*/ 7961 w 13623"/>
                <a:gd name="T75" fmla="*/ 372 h 1226"/>
                <a:gd name="T76" fmla="*/ 8147 w 13623"/>
                <a:gd name="T77" fmla="*/ 965 h 1226"/>
                <a:gd name="T78" fmla="*/ 7728 w 13623"/>
                <a:gd name="T79" fmla="*/ 278 h 1226"/>
                <a:gd name="T80" fmla="*/ 9042 w 13623"/>
                <a:gd name="T81" fmla="*/ 875 h 1226"/>
                <a:gd name="T82" fmla="*/ 8557 w 13623"/>
                <a:gd name="T83" fmla="*/ 277 h 1226"/>
                <a:gd name="T84" fmla="*/ 9387 w 13623"/>
                <a:gd name="T85" fmla="*/ 959 h 1226"/>
                <a:gd name="T86" fmla="*/ 9237 w 13623"/>
                <a:gd name="T87" fmla="*/ 266 h 1226"/>
                <a:gd name="T88" fmla="*/ 9915 w 13623"/>
                <a:gd name="T89" fmla="*/ 211 h 1226"/>
                <a:gd name="T90" fmla="*/ 10274 w 13623"/>
                <a:gd name="T91" fmla="*/ 885 h 1226"/>
                <a:gd name="T92" fmla="*/ 9546 w 13623"/>
                <a:gd name="T93" fmla="*/ 693 h 1226"/>
                <a:gd name="T94" fmla="*/ 10183 w 13623"/>
                <a:gd name="T95" fmla="*/ 887 h 1226"/>
                <a:gd name="T96" fmla="*/ 9823 w 13623"/>
                <a:gd name="T97" fmla="*/ 277 h 1226"/>
                <a:gd name="T98" fmla="*/ 11042 w 13623"/>
                <a:gd name="T99" fmla="*/ 321 h 1226"/>
                <a:gd name="T100" fmla="*/ 10866 w 13623"/>
                <a:gd name="T101" fmla="*/ 582 h 1226"/>
                <a:gd name="T102" fmla="*/ 10647 w 13623"/>
                <a:gd name="T103" fmla="*/ 490 h 1226"/>
                <a:gd name="T104" fmla="*/ 10539 w 13623"/>
                <a:gd name="T105" fmla="*/ 330 h 1226"/>
                <a:gd name="T106" fmla="*/ 11333 w 13623"/>
                <a:gd name="T107" fmla="*/ 854 h 1226"/>
                <a:gd name="T108" fmla="*/ 11222 w 13623"/>
                <a:gd name="T109" fmla="*/ 301 h 1226"/>
                <a:gd name="T110" fmla="*/ 11865 w 13623"/>
                <a:gd name="T111" fmla="*/ 941 h 1226"/>
                <a:gd name="T112" fmla="*/ 11547 w 13623"/>
                <a:gd name="T113" fmla="*/ 560 h 1226"/>
                <a:gd name="T114" fmla="*/ 11936 w 13623"/>
                <a:gd name="T115" fmla="*/ 235 h 1226"/>
                <a:gd name="T116" fmla="*/ 11612 w 13623"/>
                <a:gd name="T117" fmla="*/ 375 h 1226"/>
                <a:gd name="T118" fmla="*/ 12032 w 13623"/>
                <a:gd name="T119" fmla="*/ 808 h 1226"/>
                <a:gd name="T120" fmla="*/ 12733 w 13623"/>
                <a:gd name="T121" fmla="*/ 225 h 1226"/>
                <a:gd name="T122" fmla="*/ 12522 w 13623"/>
                <a:gd name="T123" fmla="*/ 973 h 1226"/>
                <a:gd name="T124" fmla="*/ 12096 w 13623"/>
                <a:gd name="T125" fmla="*/ 40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623" h="1226">
                  <a:moveTo>
                    <a:pt x="12901" y="589"/>
                  </a:moveTo>
                  <a:lnTo>
                    <a:pt x="12902" y="623"/>
                  </a:lnTo>
                  <a:lnTo>
                    <a:pt x="12907" y="658"/>
                  </a:lnTo>
                  <a:lnTo>
                    <a:pt x="12913" y="695"/>
                  </a:lnTo>
                  <a:lnTo>
                    <a:pt x="12922" y="734"/>
                  </a:lnTo>
                  <a:lnTo>
                    <a:pt x="12934" y="771"/>
                  </a:lnTo>
                  <a:lnTo>
                    <a:pt x="12950" y="806"/>
                  </a:lnTo>
                  <a:lnTo>
                    <a:pt x="12968" y="838"/>
                  </a:lnTo>
                  <a:lnTo>
                    <a:pt x="12988" y="867"/>
                  </a:lnTo>
                  <a:lnTo>
                    <a:pt x="13010" y="893"/>
                  </a:lnTo>
                  <a:lnTo>
                    <a:pt x="13035" y="916"/>
                  </a:lnTo>
                  <a:lnTo>
                    <a:pt x="13060" y="934"/>
                  </a:lnTo>
                  <a:lnTo>
                    <a:pt x="13088" y="950"/>
                  </a:lnTo>
                  <a:lnTo>
                    <a:pt x="13118" y="962"/>
                  </a:lnTo>
                  <a:lnTo>
                    <a:pt x="13149" y="970"/>
                  </a:lnTo>
                  <a:lnTo>
                    <a:pt x="13182" y="975"/>
                  </a:lnTo>
                  <a:lnTo>
                    <a:pt x="13218" y="977"/>
                  </a:lnTo>
                  <a:lnTo>
                    <a:pt x="13260" y="975"/>
                  </a:lnTo>
                  <a:lnTo>
                    <a:pt x="13298" y="968"/>
                  </a:lnTo>
                  <a:lnTo>
                    <a:pt x="13335" y="955"/>
                  </a:lnTo>
                  <a:lnTo>
                    <a:pt x="13370" y="938"/>
                  </a:lnTo>
                  <a:lnTo>
                    <a:pt x="13387" y="927"/>
                  </a:lnTo>
                  <a:lnTo>
                    <a:pt x="13401" y="915"/>
                  </a:lnTo>
                  <a:lnTo>
                    <a:pt x="13429" y="887"/>
                  </a:lnTo>
                  <a:lnTo>
                    <a:pt x="13453" y="855"/>
                  </a:lnTo>
                  <a:lnTo>
                    <a:pt x="13472" y="815"/>
                  </a:lnTo>
                  <a:lnTo>
                    <a:pt x="13488" y="773"/>
                  </a:lnTo>
                  <a:lnTo>
                    <a:pt x="13494" y="751"/>
                  </a:lnTo>
                  <a:lnTo>
                    <a:pt x="13498" y="728"/>
                  </a:lnTo>
                  <a:lnTo>
                    <a:pt x="13504" y="681"/>
                  </a:lnTo>
                  <a:lnTo>
                    <a:pt x="13507" y="631"/>
                  </a:lnTo>
                  <a:lnTo>
                    <a:pt x="13504" y="576"/>
                  </a:lnTo>
                  <a:lnTo>
                    <a:pt x="13501" y="549"/>
                  </a:lnTo>
                  <a:lnTo>
                    <a:pt x="13497" y="524"/>
                  </a:lnTo>
                  <a:lnTo>
                    <a:pt x="13484" y="475"/>
                  </a:lnTo>
                  <a:lnTo>
                    <a:pt x="13467" y="428"/>
                  </a:lnTo>
                  <a:lnTo>
                    <a:pt x="13444" y="386"/>
                  </a:lnTo>
                  <a:lnTo>
                    <a:pt x="13432" y="368"/>
                  </a:lnTo>
                  <a:lnTo>
                    <a:pt x="13418" y="350"/>
                  </a:lnTo>
                  <a:lnTo>
                    <a:pt x="13388" y="321"/>
                  </a:lnTo>
                  <a:lnTo>
                    <a:pt x="13353" y="297"/>
                  </a:lnTo>
                  <a:lnTo>
                    <a:pt x="13316" y="279"/>
                  </a:lnTo>
                  <a:lnTo>
                    <a:pt x="13276" y="266"/>
                  </a:lnTo>
                  <a:lnTo>
                    <a:pt x="13255" y="262"/>
                  </a:lnTo>
                  <a:lnTo>
                    <a:pt x="13234" y="259"/>
                  </a:lnTo>
                  <a:lnTo>
                    <a:pt x="13190" y="256"/>
                  </a:lnTo>
                  <a:lnTo>
                    <a:pt x="13158" y="258"/>
                  </a:lnTo>
                  <a:lnTo>
                    <a:pt x="13126" y="261"/>
                  </a:lnTo>
                  <a:lnTo>
                    <a:pt x="13098" y="268"/>
                  </a:lnTo>
                  <a:lnTo>
                    <a:pt x="13070" y="277"/>
                  </a:lnTo>
                  <a:lnTo>
                    <a:pt x="13045" y="289"/>
                  </a:lnTo>
                  <a:lnTo>
                    <a:pt x="13021" y="303"/>
                  </a:lnTo>
                  <a:lnTo>
                    <a:pt x="12998" y="321"/>
                  </a:lnTo>
                  <a:lnTo>
                    <a:pt x="12979" y="340"/>
                  </a:lnTo>
                  <a:lnTo>
                    <a:pt x="12960" y="363"/>
                  </a:lnTo>
                  <a:lnTo>
                    <a:pt x="12944" y="387"/>
                  </a:lnTo>
                  <a:lnTo>
                    <a:pt x="12931" y="415"/>
                  </a:lnTo>
                  <a:lnTo>
                    <a:pt x="12920" y="445"/>
                  </a:lnTo>
                  <a:lnTo>
                    <a:pt x="12912" y="477"/>
                  </a:lnTo>
                  <a:lnTo>
                    <a:pt x="12906" y="512"/>
                  </a:lnTo>
                  <a:lnTo>
                    <a:pt x="12902" y="549"/>
                  </a:lnTo>
                  <a:lnTo>
                    <a:pt x="12901" y="589"/>
                  </a:lnTo>
                  <a:close/>
                  <a:moveTo>
                    <a:pt x="12786" y="626"/>
                  </a:moveTo>
                  <a:lnTo>
                    <a:pt x="12787" y="585"/>
                  </a:lnTo>
                  <a:lnTo>
                    <a:pt x="12792" y="546"/>
                  </a:lnTo>
                  <a:lnTo>
                    <a:pt x="12799" y="507"/>
                  </a:lnTo>
                  <a:lnTo>
                    <a:pt x="12810" y="470"/>
                  </a:lnTo>
                  <a:lnTo>
                    <a:pt x="12816" y="453"/>
                  </a:lnTo>
                  <a:lnTo>
                    <a:pt x="12824" y="435"/>
                  </a:lnTo>
                  <a:lnTo>
                    <a:pt x="12832" y="418"/>
                  </a:lnTo>
                  <a:lnTo>
                    <a:pt x="12842" y="402"/>
                  </a:lnTo>
                  <a:lnTo>
                    <a:pt x="12864" y="369"/>
                  </a:lnTo>
                  <a:lnTo>
                    <a:pt x="12890" y="337"/>
                  </a:lnTo>
                  <a:lnTo>
                    <a:pt x="12906" y="322"/>
                  </a:lnTo>
                  <a:lnTo>
                    <a:pt x="12921" y="308"/>
                  </a:lnTo>
                  <a:lnTo>
                    <a:pt x="12937" y="296"/>
                  </a:lnTo>
                  <a:lnTo>
                    <a:pt x="12954" y="283"/>
                  </a:lnTo>
                  <a:lnTo>
                    <a:pt x="12990" y="261"/>
                  </a:lnTo>
                  <a:lnTo>
                    <a:pt x="13009" y="252"/>
                  </a:lnTo>
                  <a:lnTo>
                    <a:pt x="13029" y="243"/>
                  </a:lnTo>
                  <a:lnTo>
                    <a:pt x="13050" y="235"/>
                  </a:lnTo>
                  <a:lnTo>
                    <a:pt x="13070" y="228"/>
                  </a:lnTo>
                  <a:lnTo>
                    <a:pt x="13114" y="218"/>
                  </a:lnTo>
                  <a:lnTo>
                    <a:pt x="13161" y="211"/>
                  </a:lnTo>
                  <a:lnTo>
                    <a:pt x="13212" y="210"/>
                  </a:lnTo>
                  <a:lnTo>
                    <a:pt x="13257" y="211"/>
                  </a:lnTo>
                  <a:lnTo>
                    <a:pt x="13300" y="216"/>
                  </a:lnTo>
                  <a:lnTo>
                    <a:pt x="13342" y="224"/>
                  </a:lnTo>
                  <a:lnTo>
                    <a:pt x="13381" y="235"/>
                  </a:lnTo>
                  <a:lnTo>
                    <a:pt x="13417" y="249"/>
                  </a:lnTo>
                  <a:lnTo>
                    <a:pt x="13435" y="258"/>
                  </a:lnTo>
                  <a:lnTo>
                    <a:pt x="13452" y="267"/>
                  </a:lnTo>
                  <a:lnTo>
                    <a:pt x="13483" y="288"/>
                  </a:lnTo>
                  <a:lnTo>
                    <a:pt x="13512" y="312"/>
                  </a:lnTo>
                  <a:lnTo>
                    <a:pt x="13538" y="339"/>
                  </a:lnTo>
                  <a:lnTo>
                    <a:pt x="13561" y="368"/>
                  </a:lnTo>
                  <a:lnTo>
                    <a:pt x="13580" y="399"/>
                  </a:lnTo>
                  <a:lnTo>
                    <a:pt x="13596" y="433"/>
                  </a:lnTo>
                  <a:lnTo>
                    <a:pt x="13608" y="470"/>
                  </a:lnTo>
                  <a:lnTo>
                    <a:pt x="13616" y="508"/>
                  </a:lnTo>
                  <a:lnTo>
                    <a:pt x="13622" y="549"/>
                  </a:lnTo>
                  <a:lnTo>
                    <a:pt x="13623" y="592"/>
                  </a:lnTo>
                  <a:lnTo>
                    <a:pt x="13620" y="653"/>
                  </a:lnTo>
                  <a:lnTo>
                    <a:pt x="13616" y="682"/>
                  </a:lnTo>
                  <a:lnTo>
                    <a:pt x="13610" y="711"/>
                  </a:lnTo>
                  <a:lnTo>
                    <a:pt x="13593" y="765"/>
                  </a:lnTo>
                  <a:lnTo>
                    <a:pt x="13581" y="791"/>
                  </a:lnTo>
                  <a:lnTo>
                    <a:pt x="13569" y="817"/>
                  </a:lnTo>
                  <a:lnTo>
                    <a:pt x="13538" y="863"/>
                  </a:lnTo>
                  <a:lnTo>
                    <a:pt x="13521" y="885"/>
                  </a:lnTo>
                  <a:lnTo>
                    <a:pt x="13502" y="905"/>
                  </a:lnTo>
                  <a:lnTo>
                    <a:pt x="13482" y="923"/>
                  </a:lnTo>
                  <a:lnTo>
                    <a:pt x="13460" y="941"/>
                  </a:lnTo>
                  <a:lnTo>
                    <a:pt x="13436" y="957"/>
                  </a:lnTo>
                  <a:lnTo>
                    <a:pt x="13412" y="971"/>
                  </a:lnTo>
                  <a:lnTo>
                    <a:pt x="13386" y="985"/>
                  </a:lnTo>
                  <a:lnTo>
                    <a:pt x="13359" y="995"/>
                  </a:lnTo>
                  <a:lnTo>
                    <a:pt x="13332" y="1005"/>
                  </a:lnTo>
                  <a:lnTo>
                    <a:pt x="13304" y="1013"/>
                  </a:lnTo>
                  <a:lnTo>
                    <a:pt x="13274" y="1019"/>
                  </a:lnTo>
                  <a:lnTo>
                    <a:pt x="13244" y="1023"/>
                  </a:lnTo>
                  <a:lnTo>
                    <a:pt x="13183" y="1027"/>
                  </a:lnTo>
                  <a:lnTo>
                    <a:pt x="13138" y="1025"/>
                  </a:lnTo>
                  <a:lnTo>
                    <a:pt x="13096" y="1019"/>
                  </a:lnTo>
                  <a:lnTo>
                    <a:pt x="13056" y="1010"/>
                  </a:lnTo>
                  <a:lnTo>
                    <a:pt x="13016" y="997"/>
                  </a:lnTo>
                  <a:lnTo>
                    <a:pt x="12980" y="980"/>
                  </a:lnTo>
                  <a:lnTo>
                    <a:pt x="12946" y="959"/>
                  </a:lnTo>
                  <a:lnTo>
                    <a:pt x="12915" y="935"/>
                  </a:lnTo>
                  <a:lnTo>
                    <a:pt x="12888" y="907"/>
                  </a:lnTo>
                  <a:lnTo>
                    <a:pt x="12862" y="875"/>
                  </a:lnTo>
                  <a:lnTo>
                    <a:pt x="12841" y="843"/>
                  </a:lnTo>
                  <a:lnTo>
                    <a:pt x="12824" y="807"/>
                  </a:lnTo>
                  <a:lnTo>
                    <a:pt x="12810" y="769"/>
                  </a:lnTo>
                  <a:lnTo>
                    <a:pt x="12799" y="730"/>
                  </a:lnTo>
                  <a:lnTo>
                    <a:pt x="12792" y="693"/>
                  </a:lnTo>
                  <a:lnTo>
                    <a:pt x="12787" y="658"/>
                  </a:lnTo>
                  <a:lnTo>
                    <a:pt x="12786" y="626"/>
                  </a:lnTo>
                  <a:close/>
                  <a:moveTo>
                    <a:pt x="365" y="229"/>
                  </a:moveTo>
                  <a:lnTo>
                    <a:pt x="365" y="256"/>
                  </a:lnTo>
                  <a:lnTo>
                    <a:pt x="327" y="261"/>
                  </a:lnTo>
                  <a:lnTo>
                    <a:pt x="302" y="264"/>
                  </a:lnTo>
                  <a:lnTo>
                    <a:pt x="292" y="265"/>
                  </a:lnTo>
                  <a:lnTo>
                    <a:pt x="284" y="267"/>
                  </a:lnTo>
                  <a:lnTo>
                    <a:pt x="272" y="272"/>
                  </a:lnTo>
                  <a:lnTo>
                    <a:pt x="263" y="282"/>
                  </a:lnTo>
                  <a:lnTo>
                    <a:pt x="258" y="301"/>
                  </a:lnTo>
                  <a:lnTo>
                    <a:pt x="257" y="327"/>
                  </a:lnTo>
                  <a:lnTo>
                    <a:pt x="256" y="362"/>
                  </a:lnTo>
                  <a:lnTo>
                    <a:pt x="255" y="490"/>
                  </a:lnTo>
                  <a:lnTo>
                    <a:pt x="255" y="887"/>
                  </a:lnTo>
                  <a:lnTo>
                    <a:pt x="254" y="928"/>
                  </a:lnTo>
                  <a:lnTo>
                    <a:pt x="251" y="967"/>
                  </a:lnTo>
                  <a:lnTo>
                    <a:pt x="246" y="1000"/>
                  </a:lnTo>
                  <a:lnTo>
                    <a:pt x="239" y="1030"/>
                  </a:lnTo>
                  <a:lnTo>
                    <a:pt x="230" y="1058"/>
                  </a:lnTo>
                  <a:lnTo>
                    <a:pt x="218" y="1083"/>
                  </a:lnTo>
                  <a:lnTo>
                    <a:pt x="203" y="1108"/>
                  </a:lnTo>
                  <a:lnTo>
                    <a:pt x="185" y="1133"/>
                  </a:lnTo>
                  <a:lnTo>
                    <a:pt x="166" y="1155"/>
                  </a:lnTo>
                  <a:lnTo>
                    <a:pt x="146" y="1174"/>
                  </a:lnTo>
                  <a:lnTo>
                    <a:pt x="125" y="1190"/>
                  </a:lnTo>
                  <a:lnTo>
                    <a:pt x="105" y="1203"/>
                  </a:lnTo>
                  <a:lnTo>
                    <a:pt x="84" y="1214"/>
                  </a:lnTo>
                  <a:lnTo>
                    <a:pt x="64" y="1221"/>
                  </a:lnTo>
                  <a:lnTo>
                    <a:pt x="44" y="1225"/>
                  </a:lnTo>
                  <a:lnTo>
                    <a:pt x="23" y="1226"/>
                  </a:lnTo>
                  <a:lnTo>
                    <a:pt x="0" y="1223"/>
                  </a:lnTo>
                  <a:lnTo>
                    <a:pt x="2" y="1179"/>
                  </a:lnTo>
                  <a:lnTo>
                    <a:pt x="0" y="1138"/>
                  </a:lnTo>
                  <a:lnTo>
                    <a:pt x="11" y="1131"/>
                  </a:lnTo>
                  <a:lnTo>
                    <a:pt x="26" y="1141"/>
                  </a:lnTo>
                  <a:lnTo>
                    <a:pt x="40" y="1147"/>
                  </a:lnTo>
                  <a:lnTo>
                    <a:pt x="54" y="1150"/>
                  </a:lnTo>
                  <a:lnTo>
                    <a:pt x="70" y="1153"/>
                  </a:lnTo>
                  <a:lnTo>
                    <a:pt x="95" y="1149"/>
                  </a:lnTo>
                  <a:lnTo>
                    <a:pt x="114" y="1142"/>
                  </a:lnTo>
                  <a:lnTo>
                    <a:pt x="123" y="1136"/>
                  </a:lnTo>
                  <a:lnTo>
                    <a:pt x="129" y="1130"/>
                  </a:lnTo>
                  <a:lnTo>
                    <a:pt x="140" y="1114"/>
                  </a:lnTo>
                  <a:lnTo>
                    <a:pt x="142" y="1103"/>
                  </a:lnTo>
                  <a:lnTo>
                    <a:pt x="144" y="1089"/>
                  </a:lnTo>
                  <a:lnTo>
                    <a:pt x="148" y="1051"/>
                  </a:lnTo>
                  <a:lnTo>
                    <a:pt x="149" y="970"/>
                  </a:lnTo>
                  <a:lnTo>
                    <a:pt x="149" y="490"/>
                  </a:lnTo>
                  <a:lnTo>
                    <a:pt x="148" y="382"/>
                  </a:lnTo>
                  <a:lnTo>
                    <a:pt x="148" y="330"/>
                  </a:lnTo>
                  <a:lnTo>
                    <a:pt x="146" y="301"/>
                  </a:lnTo>
                  <a:lnTo>
                    <a:pt x="142" y="285"/>
                  </a:lnTo>
                  <a:lnTo>
                    <a:pt x="137" y="277"/>
                  </a:lnTo>
                  <a:lnTo>
                    <a:pt x="130" y="271"/>
                  </a:lnTo>
                  <a:lnTo>
                    <a:pt x="117" y="266"/>
                  </a:lnTo>
                  <a:lnTo>
                    <a:pt x="92" y="262"/>
                  </a:lnTo>
                  <a:lnTo>
                    <a:pt x="44" y="260"/>
                  </a:lnTo>
                  <a:lnTo>
                    <a:pt x="40" y="229"/>
                  </a:lnTo>
                  <a:lnTo>
                    <a:pt x="202" y="229"/>
                  </a:lnTo>
                  <a:lnTo>
                    <a:pt x="362" y="225"/>
                  </a:lnTo>
                  <a:lnTo>
                    <a:pt x="365" y="229"/>
                  </a:lnTo>
                  <a:close/>
                  <a:moveTo>
                    <a:pt x="399" y="277"/>
                  </a:moveTo>
                  <a:lnTo>
                    <a:pt x="394" y="272"/>
                  </a:lnTo>
                  <a:lnTo>
                    <a:pt x="394" y="248"/>
                  </a:lnTo>
                  <a:lnTo>
                    <a:pt x="399" y="243"/>
                  </a:lnTo>
                  <a:lnTo>
                    <a:pt x="556" y="218"/>
                  </a:lnTo>
                  <a:lnTo>
                    <a:pt x="573" y="231"/>
                  </a:lnTo>
                  <a:lnTo>
                    <a:pt x="588" y="247"/>
                  </a:lnTo>
                  <a:lnTo>
                    <a:pt x="608" y="272"/>
                  </a:lnTo>
                  <a:lnTo>
                    <a:pt x="634" y="313"/>
                  </a:lnTo>
                  <a:lnTo>
                    <a:pt x="669" y="372"/>
                  </a:lnTo>
                  <a:lnTo>
                    <a:pt x="712" y="448"/>
                  </a:lnTo>
                  <a:lnTo>
                    <a:pt x="759" y="535"/>
                  </a:lnTo>
                  <a:lnTo>
                    <a:pt x="803" y="621"/>
                  </a:lnTo>
                  <a:lnTo>
                    <a:pt x="860" y="532"/>
                  </a:lnTo>
                  <a:lnTo>
                    <a:pt x="923" y="426"/>
                  </a:lnTo>
                  <a:lnTo>
                    <a:pt x="1041" y="225"/>
                  </a:lnTo>
                  <a:lnTo>
                    <a:pt x="1083" y="228"/>
                  </a:lnTo>
                  <a:lnTo>
                    <a:pt x="1121" y="225"/>
                  </a:lnTo>
                  <a:lnTo>
                    <a:pt x="1126" y="240"/>
                  </a:lnTo>
                  <a:lnTo>
                    <a:pt x="1110" y="258"/>
                  </a:lnTo>
                  <a:lnTo>
                    <a:pt x="1090" y="283"/>
                  </a:lnTo>
                  <a:lnTo>
                    <a:pt x="1040" y="350"/>
                  </a:lnTo>
                  <a:lnTo>
                    <a:pt x="989" y="421"/>
                  </a:lnTo>
                  <a:lnTo>
                    <a:pt x="953" y="475"/>
                  </a:lnTo>
                  <a:lnTo>
                    <a:pt x="884" y="589"/>
                  </a:lnTo>
                  <a:lnTo>
                    <a:pt x="851" y="643"/>
                  </a:lnTo>
                  <a:lnTo>
                    <a:pt x="838" y="670"/>
                  </a:lnTo>
                  <a:lnTo>
                    <a:pt x="836" y="686"/>
                  </a:lnTo>
                  <a:lnTo>
                    <a:pt x="834" y="704"/>
                  </a:lnTo>
                  <a:lnTo>
                    <a:pt x="834" y="784"/>
                  </a:lnTo>
                  <a:lnTo>
                    <a:pt x="834" y="868"/>
                  </a:lnTo>
                  <a:lnTo>
                    <a:pt x="836" y="909"/>
                  </a:lnTo>
                  <a:lnTo>
                    <a:pt x="838" y="935"/>
                  </a:lnTo>
                  <a:lnTo>
                    <a:pt x="842" y="951"/>
                  </a:lnTo>
                  <a:lnTo>
                    <a:pt x="846" y="959"/>
                  </a:lnTo>
                  <a:lnTo>
                    <a:pt x="855" y="965"/>
                  </a:lnTo>
                  <a:lnTo>
                    <a:pt x="867" y="969"/>
                  </a:lnTo>
                  <a:lnTo>
                    <a:pt x="892" y="973"/>
                  </a:lnTo>
                  <a:lnTo>
                    <a:pt x="940" y="975"/>
                  </a:lnTo>
                  <a:lnTo>
                    <a:pt x="945" y="1006"/>
                  </a:lnTo>
                  <a:lnTo>
                    <a:pt x="843" y="1007"/>
                  </a:lnTo>
                  <a:lnTo>
                    <a:pt x="782" y="1006"/>
                  </a:lnTo>
                  <a:lnTo>
                    <a:pt x="623" y="1011"/>
                  </a:lnTo>
                  <a:lnTo>
                    <a:pt x="618" y="979"/>
                  </a:lnTo>
                  <a:lnTo>
                    <a:pt x="692" y="970"/>
                  </a:lnTo>
                  <a:lnTo>
                    <a:pt x="706" y="967"/>
                  </a:lnTo>
                  <a:lnTo>
                    <a:pt x="714" y="962"/>
                  </a:lnTo>
                  <a:lnTo>
                    <a:pt x="719" y="953"/>
                  </a:lnTo>
                  <a:lnTo>
                    <a:pt x="724" y="941"/>
                  </a:lnTo>
                  <a:lnTo>
                    <a:pt x="726" y="917"/>
                  </a:lnTo>
                  <a:lnTo>
                    <a:pt x="728" y="879"/>
                  </a:lnTo>
                  <a:lnTo>
                    <a:pt x="729" y="784"/>
                  </a:lnTo>
                  <a:lnTo>
                    <a:pt x="729" y="679"/>
                  </a:lnTo>
                  <a:lnTo>
                    <a:pt x="702" y="628"/>
                  </a:lnTo>
                  <a:lnTo>
                    <a:pt x="647" y="536"/>
                  </a:lnTo>
                  <a:lnTo>
                    <a:pt x="598" y="457"/>
                  </a:lnTo>
                  <a:lnTo>
                    <a:pt x="540" y="369"/>
                  </a:lnTo>
                  <a:lnTo>
                    <a:pt x="509" y="327"/>
                  </a:lnTo>
                  <a:lnTo>
                    <a:pt x="485" y="301"/>
                  </a:lnTo>
                  <a:lnTo>
                    <a:pt x="468" y="286"/>
                  </a:lnTo>
                  <a:lnTo>
                    <a:pt x="455" y="280"/>
                  </a:lnTo>
                  <a:lnTo>
                    <a:pt x="436" y="278"/>
                  </a:lnTo>
                  <a:lnTo>
                    <a:pt x="399" y="277"/>
                  </a:lnTo>
                  <a:close/>
                  <a:moveTo>
                    <a:pt x="1528" y="1017"/>
                  </a:moveTo>
                  <a:lnTo>
                    <a:pt x="1458" y="831"/>
                  </a:lnTo>
                  <a:lnTo>
                    <a:pt x="1270" y="366"/>
                  </a:lnTo>
                  <a:lnTo>
                    <a:pt x="1243" y="303"/>
                  </a:lnTo>
                  <a:lnTo>
                    <a:pt x="1230" y="274"/>
                  </a:lnTo>
                  <a:lnTo>
                    <a:pt x="1222" y="270"/>
                  </a:lnTo>
                  <a:lnTo>
                    <a:pt x="1209" y="266"/>
                  </a:lnTo>
                  <a:lnTo>
                    <a:pt x="1189" y="262"/>
                  </a:lnTo>
                  <a:lnTo>
                    <a:pt x="1163" y="260"/>
                  </a:lnTo>
                  <a:lnTo>
                    <a:pt x="1158" y="255"/>
                  </a:lnTo>
                  <a:lnTo>
                    <a:pt x="1158" y="230"/>
                  </a:lnTo>
                  <a:lnTo>
                    <a:pt x="1163" y="225"/>
                  </a:lnTo>
                  <a:lnTo>
                    <a:pt x="1241" y="228"/>
                  </a:lnTo>
                  <a:lnTo>
                    <a:pt x="1307" y="229"/>
                  </a:lnTo>
                  <a:lnTo>
                    <a:pt x="1372" y="228"/>
                  </a:lnTo>
                  <a:lnTo>
                    <a:pt x="1453" y="225"/>
                  </a:lnTo>
                  <a:lnTo>
                    <a:pt x="1458" y="260"/>
                  </a:lnTo>
                  <a:lnTo>
                    <a:pt x="1401" y="265"/>
                  </a:lnTo>
                  <a:lnTo>
                    <a:pt x="1374" y="268"/>
                  </a:lnTo>
                  <a:lnTo>
                    <a:pt x="1368" y="271"/>
                  </a:lnTo>
                  <a:lnTo>
                    <a:pt x="1365" y="274"/>
                  </a:lnTo>
                  <a:lnTo>
                    <a:pt x="1362" y="279"/>
                  </a:lnTo>
                  <a:lnTo>
                    <a:pt x="1361" y="284"/>
                  </a:lnTo>
                  <a:lnTo>
                    <a:pt x="1366" y="302"/>
                  </a:lnTo>
                  <a:lnTo>
                    <a:pt x="1379" y="343"/>
                  </a:lnTo>
                  <a:lnTo>
                    <a:pt x="1410" y="432"/>
                  </a:lnTo>
                  <a:lnTo>
                    <a:pt x="1583" y="868"/>
                  </a:lnTo>
                  <a:lnTo>
                    <a:pt x="1728" y="506"/>
                  </a:lnTo>
                  <a:lnTo>
                    <a:pt x="1771" y="386"/>
                  </a:lnTo>
                  <a:lnTo>
                    <a:pt x="1793" y="320"/>
                  </a:lnTo>
                  <a:lnTo>
                    <a:pt x="1800" y="288"/>
                  </a:lnTo>
                  <a:lnTo>
                    <a:pt x="1799" y="282"/>
                  </a:lnTo>
                  <a:lnTo>
                    <a:pt x="1797" y="276"/>
                  </a:lnTo>
                  <a:lnTo>
                    <a:pt x="1787" y="270"/>
                  </a:lnTo>
                  <a:lnTo>
                    <a:pt x="1759" y="265"/>
                  </a:lnTo>
                  <a:lnTo>
                    <a:pt x="1705" y="260"/>
                  </a:lnTo>
                  <a:lnTo>
                    <a:pt x="1701" y="255"/>
                  </a:lnTo>
                  <a:lnTo>
                    <a:pt x="1701" y="229"/>
                  </a:lnTo>
                  <a:lnTo>
                    <a:pt x="1705" y="225"/>
                  </a:lnTo>
                  <a:lnTo>
                    <a:pt x="1829" y="229"/>
                  </a:lnTo>
                  <a:lnTo>
                    <a:pt x="1941" y="225"/>
                  </a:lnTo>
                  <a:lnTo>
                    <a:pt x="1945" y="255"/>
                  </a:lnTo>
                  <a:lnTo>
                    <a:pt x="1909" y="262"/>
                  </a:lnTo>
                  <a:lnTo>
                    <a:pt x="1899" y="264"/>
                  </a:lnTo>
                  <a:lnTo>
                    <a:pt x="1893" y="266"/>
                  </a:lnTo>
                  <a:lnTo>
                    <a:pt x="1884" y="273"/>
                  </a:lnTo>
                  <a:lnTo>
                    <a:pt x="1878" y="284"/>
                  </a:lnTo>
                  <a:lnTo>
                    <a:pt x="1839" y="370"/>
                  </a:lnTo>
                  <a:lnTo>
                    <a:pt x="1666" y="796"/>
                  </a:lnTo>
                  <a:lnTo>
                    <a:pt x="1617" y="922"/>
                  </a:lnTo>
                  <a:lnTo>
                    <a:pt x="1597" y="974"/>
                  </a:lnTo>
                  <a:lnTo>
                    <a:pt x="1583" y="1017"/>
                  </a:lnTo>
                  <a:lnTo>
                    <a:pt x="1528" y="1017"/>
                  </a:lnTo>
                  <a:close/>
                  <a:moveTo>
                    <a:pt x="1853" y="1011"/>
                  </a:moveTo>
                  <a:lnTo>
                    <a:pt x="1848" y="1006"/>
                  </a:lnTo>
                  <a:lnTo>
                    <a:pt x="1848" y="977"/>
                  </a:lnTo>
                  <a:lnTo>
                    <a:pt x="1853" y="974"/>
                  </a:lnTo>
                  <a:lnTo>
                    <a:pt x="1887" y="971"/>
                  </a:lnTo>
                  <a:lnTo>
                    <a:pt x="1906" y="969"/>
                  </a:lnTo>
                  <a:lnTo>
                    <a:pt x="1917" y="964"/>
                  </a:lnTo>
                  <a:lnTo>
                    <a:pt x="1926" y="955"/>
                  </a:lnTo>
                  <a:lnTo>
                    <a:pt x="1939" y="932"/>
                  </a:lnTo>
                  <a:lnTo>
                    <a:pt x="1963" y="884"/>
                  </a:lnTo>
                  <a:lnTo>
                    <a:pt x="2021" y="758"/>
                  </a:lnTo>
                  <a:lnTo>
                    <a:pt x="2171" y="417"/>
                  </a:lnTo>
                  <a:lnTo>
                    <a:pt x="2256" y="217"/>
                  </a:lnTo>
                  <a:lnTo>
                    <a:pt x="2292" y="217"/>
                  </a:lnTo>
                  <a:lnTo>
                    <a:pt x="2529" y="772"/>
                  </a:lnTo>
                  <a:lnTo>
                    <a:pt x="2560" y="847"/>
                  </a:lnTo>
                  <a:lnTo>
                    <a:pt x="2592" y="915"/>
                  </a:lnTo>
                  <a:lnTo>
                    <a:pt x="2607" y="945"/>
                  </a:lnTo>
                  <a:lnTo>
                    <a:pt x="2616" y="959"/>
                  </a:lnTo>
                  <a:lnTo>
                    <a:pt x="2625" y="964"/>
                  </a:lnTo>
                  <a:lnTo>
                    <a:pt x="2634" y="969"/>
                  </a:lnTo>
                  <a:lnTo>
                    <a:pt x="2651" y="971"/>
                  </a:lnTo>
                  <a:lnTo>
                    <a:pt x="2680" y="974"/>
                  </a:lnTo>
                  <a:lnTo>
                    <a:pt x="2685" y="1006"/>
                  </a:lnTo>
                  <a:lnTo>
                    <a:pt x="2574" y="1006"/>
                  </a:lnTo>
                  <a:lnTo>
                    <a:pt x="2391" y="1011"/>
                  </a:lnTo>
                  <a:lnTo>
                    <a:pt x="2386" y="977"/>
                  </a:lnTo>
                  <a:lnTo>
                    <a:pt x="2467" y="968"/>
                  </a:lnTo>
                  <a:lnTo>
                    <a:pt x="2475" y="965"/>
                  </a:lnTo>
                  <a:lnTo>
                    <a:pt x="2479" y="961"/>
                  </a:lnTo>
                  <a:lnTo>
                    <a:pt x="2482" y="956"/>
                  </a:lnTo>
                  <a:lnTo>
                    <a:pt x="2483" y="949"/>
                  </a:lnTo>
                  <a:lnTo>
                    <a:pt x="2482" y="935"/>
                  </a:lnTo>
                  <a:lnTo>
                    <a:pt x="2476" y="917"/>
                  </a:lnTo>
                  <a:lnTo>
                    <a:pt x="2407" y="748"/>
                  </a:lnTo>
                  <a:lnTo>
                    <a:pt x="2087" y="748"/>
                  </a:lnTo>
                  <a:lnTo>
                    <a:pt x="2027" y="890"/>
                  </a:lnTo>
                  <a:lnTo>
                    <a:pt x="2015" y="923"/>
                  </a:lnTo>
                  <a:lnTo>
                    <a:pt x="2010" y="946"/>
                  </a:lnTo>
                  <a:lnTo>
                    <a:pt x="2011" y="952"/>
                  </a:lnTo>
                  <a:lnTo>
                    <a:pt x="2014" y="958"/>
                  </a:lnTo>
                  <a:lnTo>
                    <a:pt x="2026" y="967"/>
                  </a:lnTo>
                  <a:lnTo>
                    <a:pt x="2035" y="969"/>
                  </a:lnTo>
                  <a:lnTo>
                    <a:pt x="2052" y="971"/>
                  </a:lnTo>
                  <a:lnTo>
                    <a:pt x="2100" y="974"/>
                  </a:lnTo>
                  <a:lnTo>
                    <a:pt x="2106" y="977"/>
                  </a:lnTo>
                  <a:lnTo>
                    <a:pt x="2106" y="1006"/>
                  </a:lnTo>
                  <a:lnTo>
                    <a:pt x="1977" y="1006"/>
                  </a:lnTo>
                  <a:lnTo>
                    <a:pt x="1915" y="1007"/>
                  </a:lnTo>
                  <a:lnTo>
                    <a:pt x="1853" y="1011"/>
                  </a:lnTo>
                  <a:close/>
                  <a:moveTo>
                    <a:pt x="2106" y="700"/>
                  </a:moveTo>
                  <a:lnTo>
                    <a:pt x="2386" y="700"/>
                  </a:lnTo>
                  <a:lnTo>
                    <a:pt x="2247" y="367"/>
                  </a:lnTo>
                  <a:lnTo>
                    <a:pt x="2106" y="700"/>
                  </a:lnTo>
                  <a:close/>
                  <a:moveTo>
                    <a:pt x="2130" y="124"/>
                  </a:moveTo>
                  <a:lnTo>
                    <a:pt x="2118" y="123"/>
                  </a:lnTo>
                  <a:lnTo>
                    <a:pt x="2106" y="120"/>
                  </a:lnTo>
                  <a:lnTo>
                    <a:pt x="2095" y="115"/>
                  </a:lnTo>
                  <a:lnTo>
                    <a:pt x="2086" y="106"/>
                  </a:lnTo>
                  <a:lnTo>
                    <a:pt x="2079" y="97"/>
                  </a:lnTo>
                  <a:lnTo>
                    <a:pt x="2073" y="87"/>
                  </a:lnTo>
                  <a:lnTo>
                    <a:pt x="2069" y="75"/>
                  </a:lnTo>
                  <a:lnTo>
                    <a:pt x="2068" y="63"/>
                  </a:lnTo>
                  <a:lnTo>
                    <a:pt x="2069" y="50"/>
                  </a:lnTo>
                  <a:lnTo>
                    <a:pt x="2073" y="38"/>
                  </a:lnTo>
                  <a:lnTo>
                    <a:pt x="2079" y="28"/>
                  </a:lnTo>
                  <a:lnTo>
                    <a:pt x="2086" y="19"/>
                  </a:lnTo>
                  <a:lnTo>
                    <a:pt x="2095" y="10"/>
                  </a:lnTo>
                  <a:lnTo>
                    <a:pt x="2106" y="4"/>
                  </a:lnTo>
                  <a:lnTo>
                    <a:pt x="2118" y="1"/>
                  </a:lnTo>
                  <a:lnTo>
                    <a:pt x="2130" y="0"/>
                  </a:lnTo>
                  <a:lnTo>
                    <a:pt x="2143" y="1"/>
                  </a:lnTo>
                  <a:lnTo>
                    <a:pt x="2154" y="4"/>
                  </a:lnTo>
                  <a:lnTo>
                    <a:pt x="2165" y="10"/>
                  </a:lnTo>
                  <a:lnTo>
                    <a:pt x="2175" y="19"/>
                  </a:lnTo>
                  <a:lnTo>
                    <a:pt x="2183" y="28"/>
                  </a:lnTo>
                  <a:lnTo>
                    <a:pt x="2188" y="38"/>
                  </a:lnTo>
                  <a:lnTo>
                    <a:pt x="2191" y="50"/>
                  </a:lnTo>
                  <a:lnTo>
                    <a:pt x="2193" y="63"/>
                  </a:lnTo>
                  <a:lnTo>
                    <a:pt x="2191" y="75"/>
                  </a:lnTo>
                  <a:lnTo>
                    <a:pt x="2188" y="87"/>
                  </a:lnTo>
                  <a:lnTo>
                    <a:pt x="2183" y="97"/>
                  </a:lnTo>
                  <a:lnTo>
                    <a:pt x="2175" y="106"/>
                  </a:lnTo>
                  <a:lnTo>
                    <a:pt x="2165" y="115"/>
                  </a:lnTo>
                  <a:lnTo>
                    <a:pt x="2154" y="120"/>
                  </a:lnTo>
                  <a:lnTo>
                    <a:pt x="2143" y="123"/>
                  </a:lnTo>
                  <a:lnTo>
                    <a:pt x="2130" y="124"/>
                  </a:lnTo>
                  <a:close/>
                  <a:moveTo>
                    <a:pt x="2404" y="124"/>
                  </a:moveTo>
                  <a:lnTo>
                    <a:pt x="2391" y="123"/>
                  </a:lnTo>
                  <a:lnTo>
                    <a:pt x="2380" y="120"/>
                  </a:lnTo>
                  <a:lnTo>
                    <a:pt x="2369" y="115"/>
                  </a:lnTo>
                  <a:lnTo>
                    <a:pt x="2359" y="106"/>
                  </a:lnTo>
                  <a:lnTo>
                    <a:pt x="2351" y="97"/>
                  </a:lnTo>
                  <a:lnTo>
                    <a:pt x="2345" y="87"/>
                  </a:lnTo>
                  <a:lnTo>
                    <a:pt x="2343" y="75"/>
                  </a:lnTo>
                  <a:lnTo>
                    <a:pt x="2341" y="63"/>
                  </a:lnTo>
                  <a:lnTo>
                    <a:pt x="2343" y="50"/>
                  </a:lnTo>
                  <a:lnTo>
                    <a:pt x="2345" y="38"/>
                  </a:lnTo>
                  <a:lnTo>
                    <a:pt x="2351" y="28"/>
                  </a:lnTo>
                  <a:lnTo>
                    <a:pt x="2359" y="19"/>
                  </a:lnTo>
                  <a:lnTo>
                    <a:pt x="2369" y="10"/>
                  </a:lnTo>
                  <a:lnTo>
                    <a:pt x="2380" y="4"/>
                  </a:lnTo>
                  <a:lnTo>
                    <a:pt x="2391" y="1"/>
                  </a:lnTo>
                  <a:lnTo>
                    <a:pt x="2404" y="0"/>
                  </a:lnTo>
                  <a:lnTo>
                    <a:pt x="2416" y="1"/>
                  </a:lnTo>
                  <a:lnTo>
                    <a:pt x="2428" y="4"/>
                  </a:lnTo>
                  <a:lnTo>
                    <a:pt x="2437" y="10"/>
                  </a:lnTo>
                  <a:lnTo>
                    <a:pt x="2447" y="19"/>
                  </a:lnTo>
                  <a:lnTo>
                    <a:pt x="2455" y="28"/>
                  </a:lnTo>
                  <a:lnTo>
                    <a:pt x="2461" y="38"/>
                  </a:lnTo>
                  <a:lnTo>
                    <a:pt x="2464" y="50"/>
                  </a:lnTo>
                  <a:lnTo>
                    <a:pt x="2465" y="63"/>
                  </a:lnTo>
                  <a:lnTo>
                    <a:pt x="2464" y="75"/>
                  </a:lnTo>
                  <a:lnTo>
                    <a:pt x="2461" y="87"/>
                  </a:lnTo>
                  <a:lnTo>
                    <a:pt x="2455" y="97"/>
                  </a:lnTo>
                  <a:lnTo>
                    <a:pt x="2447" y="106"/>
                  </a:lnTo>
                  <a:lnTo>
                    <a:pt x="2437" y="115"/>
                  </a:lnTo>
                  <a:lnTo>
                    <a:pt x="2428" y="120"/>
                  </a:lnTo>
                  <a:lnTo>
                    <a:pt x="2416" y="123"/>
                  </a:lnTo>
                  <a:lnTo>
                    <a:pt x="2404" y="124"/>
                  </a:lnTo>
                  <a:close/>
                  <a:moveTo>
                    <a:pt x="2754" y="817"/>
                  </a:moveTo>
                  <a:lnTo>
                    <a:pt x="2785" y="812"/>
                  </a:lnTo>
                  <a:lnTo>
                    <a:pt x="2793" y="873"/>
                  </a:lnTo>
                  <a:lnTo>
                    <a:pt x="2797" y="903"/>
                  </a:lnTo>
                  <a:lnTo>
                    <a:pt x="2801" y="910"/>
                  </a:lnTo>
                  <a:lnTo>
                    <a:pt x="2807" y="919"/>
                  </a:lnTo>
                  <a:lnTo>
                    <a:pt x="2817" y="927"/>
                  </a:lnTo>
                  <a:lnTo>
                    <a:pt x="2827" y="935"/>
                  </a:lnTo>
                  <a:lnTo>
                    <a:pt x="2857" y="952"/>
                  </a:lnTo>
                  <a:lnTo>
                    <a:pt x="2895" y="964"/>
                  </a:lnTo>
                  <a:lnTo>
                    <a:pt x="2937" y="973"/>
                  </a:lnTo>
                  <a:lnTo>
                    <a:pt x="2958" y="975"/>
                  </a:lnTo>
                  <a:lnTo>
                    <a:pt x="2979" y="975"/>
                  </a:lnTo>
                  <a:lnTo>
                    <a:pt x="3007" y="974"/>
                  </a:lnTo>
                  <a:lnTo>
                    <a:pt x="3035" y="970"/>
                  </a:lnTo>
                  <a:lnTo>
                    <a:pt x="3060" y="963"/>
                  </a:lnTo>
                  <a:lnTo>
                    <a:pt x="3084" y="953"/>
                  </a:lnTo>
                  <a:lnTo>
                    <a:pt x="3107" y="941"/>
                  </a:lnTo>
                  <a:lnTo>
                    <a:pt x="3126" y="927"/>
                  </a:lnTo>
                  <a:lnTo>
                    <a:pt x="3143" y="910"/>
                  </a:lnTo>
                  <a:lnTo>
                    <a:pt x="3157" y="891"/>
                  </a:lnTo>
                  <a:lnTo>
                    <a:pt x="3168" y="869"/>
                  </a:lnTo>
                  <a:lnTo>
                    <a:pt x="3177" y="847"/>
                  </a:lnTo>
                  <a:lnTo>
                    <a:pt x="3181" y="823"/>
                  </a:lnTo>
                  <a:lnTo>
                    <a:pt x="3183" y="796"/>
                  </a:lnTo>
                  <a:lnTo>
                    <a:pt x="3183" y="779"/>
                  </a:lnTo>
                  <a:lnTo>
                    <a:pt x="3180" y="763"/>
                  </a:lnTo>
                  <a:lnTo>
                    <a:pt x="3177" y="747"/>
                  </a:lnTo>
                  <a:lnTo>
                    <a:pt x="3171" y="733"/>
                  </a:lnTo>
                  <a:lnTo>
                    <a:pt x="3163" y="721"/>
                  </a:lnTo>
                  <a:lnTo>
                    <a:pt x="3156" y="709"/>
                  </a:lnTo>
                  <a:lnTo>
                    <a:pt x="3147" y="699"/>
                  </a:lnTo>
                  <a:lnTo>
                    <a:pt x="3136" y="689"/>
                  </a:lnTo>
                  <a:lnTo>
                    <a:pt x="3124" y="682"/>
                  </a:lnTo>
                  <a:lnTo>
                    <a:pt x="3112" y="675"/>
                  </a:lnTo>
                  <a:lnTo>
                    <a:pt x="3084" y="665"/>
                  </a:lnTo>
                  <a:lnTo>
                    <a:pt x="2999" y="647"/>
                  </a:lnTo>
                  <a:lnTo>
                    <a:pt x="2913" y="632"/>
                  </a:lnTo>
                  <a:lnTo>
                    <a:pt x="2881" y="622"/>
                  </a:lnTo>
                  <a:lnTo>
                    <a:pt x="2850" y="610"/>
                  </a:lnTo>
                  <a:lnTo>
                    <a:pt x="2821" y="592"/>
                  </a:lnTo>
                  <a:lnTo>
                    <a:pt x="2809" y="583"/>
                  </a:lnTo>
                  <a:lnTo>
                    <a:pt x="2799" y="572"/>
                  </a:lnTo>
                  <a:lnTo>
                    <a:pt x="2789" y="560"/>
                  </a:lnTo>
                  <a:lnTo>
                    <a:pt x="2779" y="547"/>
                  </a:lnTo>
                  <a:lnTo>
                    <a:pt x="2772" y="531"/>
                  </a:lnTo>
                  <a:lnTo>
                    <a:pt x="2765" y="516"/>
                  </a:lnTo>
                  <a:lnTo>
                    <a:pt x="2755" y="481"/>
                  </a:lnTo>
                  <a:lnTo>
                    <a:pt x="2753" y="463"/>
                  </a:lnTo>
                  <a:lnTo>
                    <a:pt x="2753" y="444"/>
                  </a:lnTo>
                  <a:lnTo>
                    <a:pt x="2754" y="418"/>
                  </a:lnTo>
                  <a:lnTo>
                    <a:pt x="2757" y="394"/>
                  </a:lnTo>
                  <a:lnTo>
                    <a:pt x="2763" y="372"/>
                  </a:lnTo>
                  <a:lnTo>
                    <a:pt x="2771" y="350"/>
                  </a:lnTo>
                  <a:lnTo>
                    <a:pt x="2781" y="330"/>
                  </a:lnTo>
                  <a:lnTo>
                    <a:pt x="2793" y="309"/>
                  </a:lnTo>
                  <a:lnTo>
                    <a:pt x="2808" y="291"/>
                  </a:lnTo>
                  <a:lnTo>
                    <a:pt x="2825" y="274"/>
                  </a:lnTo>
                  <a:lnTo>
                    <a:pt x="2843" y="259"/>
                  </a:lnTo>
                  <a:lnTo>
                    <a:pt x="2863" y="246"/>
                  </a:lnTo>
                  <a:lnTo>
                    <a:pt x="2885" y="234"/>
                  </a:lnTo>
                  <a:lnTo>
                    <a:pt x="2909" y="225"/>
                  </a:lnTo>
                  <a:lnTo>
                    <a:pt x="2934" y="218"/>
                  </a:lnTo>
                  <a:lnTo>
                    <a:pt x="2961" y="212"/>
                  </a:lnTo>
                  <a:lnTo>
                    <a:pt x="2988" y="210"/>
                  </a:lnTo>
                  <a:lnTo>
                    <a:pt x="3018" y="208"/>
                  </a:lnTo>
                  <a:lnTo>
                    <a:pt x="3067" y="211"/>
                  </a:lnTo>
                  <a:lnTo>
                    <a:pt x="3123" y="220"/>
                  </a:lnTo>
                  <a:lnTo>
                    <a:pt x="3150" y="226"/>
                  </a:lnTo>
                  <a:lnTo>
                    <a:pt x="3177" y="235"/>
                  </a:lnTo>
                  <a:lnTo>
                    <a:pt x="3226" y="255"/>
                  </a:lnTo>
                  <a:lnTo>
                    <a:pt x="3229" y="262"/>
                  </a:lnTo>
                  <a:lnTo>
                    <a:pt x="3225" y="290"/>
                  </a:lnTo>
                  <a:lnTo>
                    <a:pt x="3220" y="324"/>
                  </a:lnTo>
                  <a:lnTo>
                    <a:pt x="3215" y="406"/>
                  </a:lnTo>
                  <a:lnTo>
                    <a:pt x="3210" y="411"/>
                  </a:lnTo>
                  <a:lnTo>
                    <a:pt x="3181" y="411"/>
                  </a:lnTo>
                  <a:lnTo>
                    <a:pt x="3173" y="324"/>
                  </a:lnTo>
                  <a:lnTo>
                    <a:pt x="3169" y="315"/>
                  </a:lnTo>
                  <a:lnTo>
                    <a:pt x="3160" y="304"/>
                  </a:lnTo>
                  <a:lnTo>
                    <a:pt x="3144" y="294"/>
                  </a:lnTo>
                  <a:lnTo>
                    <a:pt x="3123" y="282"/>
                  </a:lnTo>
                  <a:lnTo>
                    <a:pt x="3099" y="270"/>
                  </a:lnTo>
                  <a:lnTo>
                    <a:pt x="3072" y="262"/>
                  </a:lnTo>
                  <a:lnTo>
                    <a:pt x="3046" y="258"/>
                  </a:lnTo>
                  <a:lnTo>
                    <a:pt x="3018" y="255"/>
                  </a:lnTo>
                  <a:lnTo>
                    <a:pt x="2995" y="256"/>
                  </a:lnTo>
                  <a:lnTo>
                    <a:pt x="2973" y="260"/>
                  </a:lnTo>
                  <a:lnTo>
                    <a:pt x="2951" y="266"/>
                  </a:lnTo>
                  <a:lnTo>
                    <a:pt x="2931" y="274"/>
                  </a:lnTo>
                  <a:lnTo>
                    <a:pt x="2911" y="285"/>
                  </a:lnTo>
                  <a:lnTo>
                    <a:pt x="2895" y="298"/>
                  </a:lnTo>
                  <a:lnTo>
                    <a:pt x="2880" y="315"/>
                  </a:lnTo>
                  <a:lnTo>
                    <a:pt x="2868" y="334"/>
                  </a:lnTo>
                  <a:lnTo>
                    <a:pt x="2859" y="354"/>
                  </a:lnTo>
                  <a:lnTo>
                    <a:pt x="2853" y="375"/>
                  </a:lnTo>
                  <a:lnTo>
                    <a:pt x="2849" y="396"/>
                  </a:lnTo>
                  <a:lnTo>
                    <a:pt x="2848" y="416"/>
                  </a:lnTo>
                  <a:lnTo>
                    <a:pt x="2848" y="432"/>
                  </a:lnTo>
                  <a:lnTo>
                    <a:pt x="2850" y="447"/>
                  </a:lnTo>
                  <a:lnTo>
                    <a:pt x="2855" y="462"/>
                  </a:lnTo>
                  <a:lnTo>
                    <a:pt x="2860" y="474"/>
                  </a:lnTo>
                  <a:lnTo>
                    <a:pt x="2874" y="496"/>
                  </a:lnTo>
                  <a:lnTo>
                    <a:pt x="2893" y="514"/>
                  </a:lnTo>
                  <a:lnTo>
                    <a:pt x="2915" y="526"/>
                  </a:lnTo>
                  <a:lnTo>
                    <a:pt x="2940" y="536"/>
                  </a:lnTo>
                  <a:lnTo>
                    <a:pt x="2977" y="544"/>
                  </a:lnTo>
                  <a:lnTo>
                    <a:pt x="3039" y="554"/>
                  </a:lnTo>
                  <a:lnTo>
                    <a:pt x="3084" y="561"/>
                  </a:lnTo>
                  <a:lnTo>
                    <a:pt x="3123" y="568"/>
                  </a:lnTo>
                  <a:lnTo>
                    <a:pt x="3155" y="578"/>
                  </a:lnTo>
                  <a:lnTo>
                    <a:pt x="3180" y="586"/>
                  </a:lnTo>
                  <a:lnTo>
                    <a:pt x="3202" y="598"/>
                  </a:lnTo>
                  <a:lnTo>
                    <a:pt x="3221" y="613"/>
                  </a:lnTo>
                  <a:lnTo>
                    <a:pt x="3238" y="629"/>
                  </a:lnTo>
                  <a:lnTo>
                    <a:pt x="3252" y="649"/>
                  </a:lnTo>
                  <a:lnTo>
                    <a:pt x="3264" y="671"/>
                  </a:lnTo>
                  <a:lnTo>
                    <a:pt x="3273" y="697"/>
                  </a:lnTo>
                  <a:lnTo>
                    <a:pt x="3277" y="723"/>
                  </a:lnTo>
                  <a:lnTo>
                    <a:pt x="3279" y="752"/>
                  </a:lnTo>
                  <a:lnTo>
                    <a:pt x="3277" y="781"/>
                  </a:lnTo>
                  <a:lnTo>
                    <a:pt x="3273" y="808"/>
                  </a:lnTo>
                  <a:lnTo>
                    <a:pt x="3265" y="835"/>
                  </a:lnTo>
                  <a:lnTo>
                    <a:pt x="3255" y="860"/>
                  </a:lnTo>
                  <a:lnTo>
                    <a:pt x="3241" y="884"/>
                  </a:lnTo>
                  <a:lnTo>
                    <a:pt x="3225" y="907"/>
                  </a:lnTo>
                  <a:lnTo>
                    <a:pt x="3205" y="928"/>
                  </a:lnTo>
                  <a:lnTo>
                    <a:pt x="3183" y="949"/>
                  </a:lnTo>
                  <a:lnTo>
                    <a:pt x="3159" y="967"/>
                  </a:lnTo>
                  <a:lnTo>
                    <a:pt x="3132" y="982"/>
                  </a:lnTo>
                  <a:lnTo>
                    <a:pt x="3105" y="997"/>
                  </a:lnTo>
                  <a:lnTo>
                    <a:pt x="3077" y="1007"/>
                  </a:lnTo>
                  <a:lnTo>
                    <a:pt x="3047" y="1016"/>
                  </a:lnTo>
                  <a:lnTo>
                    <a:pt x="3016" y="1022"/>
                  </a:lnTo>
                  <a:lnTo>
                    <a:pt x="2983" y="1025"/>
                  </a:lnTo>
                  <a:lnTo>
                    <a:pt x="2950" y="1027"/>
                  </a:lnTo>
                  <a:lnTo>
                    <a:pt x="2895" y="1024"/>
                  </a:lnTo>
                  <a:lnTo>
                    <a:pt x="2868" y="1022"/>
                  </a:lnTo>
                  <a:lnTo>
                    <a:pt x="2843" y="1017"/>
                  </a:lnTo>
                  <a:lnTo>
                    <a:pt x="2818" y="1011"/>
                  </a:lnTo>
                  <a:lnTo>
                    <a:pt x="2794" y="1004"/>
                  </a:lnTo>
                  <a:lnTo>
                    <a:pt x="2771" y="995"/>
                  </a:lnTo>
                  <a:lnTo>
                    <a:pt x="2749" y="986"/>
                  </a:lnTo>
                  <a:lnTo>
                    <a:pt x="2746" y="979"/>
                  </a:lnTo>
                  <a:lnTo>
                    <a:pt x="2748" y="956"/>
                  </a:lnTo>
                  <a:lnTo>
                    <a:pt x="2751" y="921"/>
                  </a:lnTo>
                  <a:lnTo>
                    <a:pt x="2754" y="817"/>
                  </a:lnTo>
                  <a:close/>
                  <a:moveTo>
                    <a:pt x="3550" y="605"/>
                  </a:moveTo>
                  <a:lnTo>
                    <a:pt x="3669" y="496"/>
                  </a:lnTo>
                  <a:lnTo>
                    <a:pt x="3750" y="418"/>
                  </a:lnTo>
                  <a:lnTo>
                    <a:pt x="3852" y="316"/>
                  </a:lnTo>
                  <a:lnTo>
                    <a:pt x="3883" y="284"/>
                  </a:lnTo>
                  <a:lnTo>
                    <a:pt x="3900" y="265"/>
                  </a:lnTo>
                  <a:lnTo>
                    <a:pt x="3900" y="229"/>
                  </a:lnTo>
                  <a:lnTo>
                    <a:pt x="3905" y="225"/>
                  </a:lnTo>
                  <a:lnTo>
                    <a:pt x="3997" y="228"/>
                  </a:lnTo>
                  <a:lnTo>
                    <a:pt x="4085" y="225"/>
                  </a:lnTo>
                  <a:lnTo>
                    <a:pt x="4090" y="230"/>
                  </a:lnTo>
                  <a:lnTo>
                    <a:pt x="4090" y="256"/>
                  </a:lnTo>
                  <a:lnTo>
                    <a:pt x="4043" y="261"/>
                  </a:lnTo>
                  <a:lnTo>
                    <a:pt x="4027" y="264"/>
                  </a:lnTo>
                  <a:lnTo>
                    <a:pt x="4015" y="266"/>
                  </a:lnTo>
                  <a:lnTo>
                    <a:pt x="4005" y="271"/>
                  </a:lnTo>
                  <a:lnTo>
                    <a:pt x="3993" y="278"/>
                  </a:lnTo>
                  <a:lnTo>
                    <a:pt x="3977" y="289"/>
                  </a:lnTo>
                  <a:lnTo>
                    <a:pt x="3960" y="302"/>
                  </a:lnTo>
                  <a:lnTo>
                    <a:pt x="3922" y="334"/>
                  </a:lnTo>
                  <a:lnTo>
                    <a:pt x="3877" y="375"/>
                  </a:lnTo>
                  <a:lnTo>
                    <a:pt x="3653" y="579"/>
                  </a:lnTo>
                  <a:lnTo>
                    <a:pt x="3987" y="887"/>
                  </a:lnTo>
                  <a:lnTo>
                    <a:pt x="4077" y="969"/>
                  </a:lnTo>
                  <a:lnTo>
                    <a:pt x="4091" y="974"/>
                  </a:lnTo>
                  <a:lnTo>
                    <a:pt x="4116" y="976"/>
                  </a:lnTo>
                  <a:lnTo>
                    <a:pt x="4120" y="1004"/>
                  </a:lnTo>
                  <a:lnTo>
                    <a:pt x="4084" y="1006"/>
                  </a:lnTo>
                  <a:lnTo>
                    <a:pt x="4050" y="1006"/>
                  </a:lnTo>
                  <a:lnTo>
                    <a:pt x="3960" y="1009"/>
                  </a:lnTo>
                  <a:lnTo>
                    <a:pt x="3871" y="925"/>
                  </a:lnTo>
                  <a:lnTo>
                    <a:pt x="3550" y="628"/>
                  </a:lnTo>
                  <a:lnTo>
                    <a:pt x="3550" y="746"/>
                  </a:lnTo>
                  <a:lnTo>
                    <a:pt x="3550" y="854"/>
                  </a:lnTo>
                  <a:lnTo>
                    <a:pt x="3551" y="905"/>
                  </a:lnTo>
                  <a:lnTo>
                    <a:pt x="3553" y="934"/>
                  </a:lnTo>
                  <a:lnTo>
                    <a:pt x="3557" y="950"/>
                  </a:lnTo>
                  <a:lnTo>
                    <a:pt x="3562" y="959"/>
                  </a:lnTo>
                  <a:lnTo>
                    <a:pt x="3569" y="964"/>
                  </a:lnTo>
                  <a:lnTo>
                    <a:pt x="3581" y="969"/>
                  </a:lnTo>
                  <a:lnTo>
                    <a:pt x="3607" y="973"/>
                  </a:lnTo>
                  <a:lnTo>
                    <a:pt x="3655" y="975"/>
                  </a:lnTo>
                  <a:lnTo>
                    <a:pt x="3660" y="1006"/>
                  </a:lnTo>
                  <a:lnTo>
                    <a:pt x="3558" y="1007"/>
                  </a:lnTo>
                  <a:lnTo>
                    <a:pt x="3496" y="1006"/>
                  </a:lnTo>
                  <a:lnTo>
                    <a:pt x="3339" y="1011"/>
                  </a:lnTo>
                  <a:lnTo>
                    <a:pt x="3334" y="979"/>
                  </a:lnTo>
                  <a:lnTo>
                    <a:pt x="3407" y="970"/>
                  </a:lnTo>
                  <a:lnTo>
                    <a:pt x="3421" y="967"/>
                  </a:lnTo>
                  <a:lnTo>
                    <a:pt x="3430" y="962"/>
                  </a:lnTo>
                  <a:lnTo>
                    <a:pt x="3432" y="958"/>
                  </a:lnTo>
                  <a:lnTo>
                    <a:pt x="3435" y="953"/>
                  </a:lnTo>
                  <a:lnTo>
                    <a:pt x="3439" y="939"/>
                  </a:lnTo>
                  <a:lnTo>
                    <a:pt x="3442" y="911"/>
                  </a:lnTo>
                  <a:lnTo>
                    <a:pt x="3443" y="862"/>
                  </a:lnTo>
                  <a:lnTo>
                    <a:pt x="3444" y="746"/>
                  </a:lnTo>
                  <a:lnTo>
                    <a:pt x="3444" y="490"/>
                  </a:lnTo>
                  <a:lnTo>
                    <a:pt x="3443" y="382"/>
                  </a:lnTo>
                  <a:lnTo>
                    <a:pt x="3442" y="330"/>
                  </a:lnTo>
                  <a:lnTo>
                    <a:pt x="3439" y="301"/>
                  </a:lnTo>
                  <a:lnTo>
                    <a:pt x="3437" y="285"/>
                  </a:lnTo>
                  <a:lnTo>
                    <a:pt x="3432" y="277"/>
                  </a:lnTo>
                  <a:lnTo>
                    <a:pt x="3424" y="271"/>
                  </a:lnTo>
                  <a:lnTo>
                    <a:pt x="3412" y="266"/>
                  </a:lnTo>
                  <a:lnTo>
                    <a:pt x="3385" y="262"/>
                  </a:lnTo>
                  <a:lnTo>
                    <a:pt x="3339" y="260"/>
                  </a:lnTo>
                  <a:lnTo>
                    <a:pt x="3334" y="229"/>
                  </a:lnTo>
                  <a:lnTo>
                    <a:pt x="3407" y="228"/>
                  </a:lnTo>
                  <a:lnTo>
                    <a:pt x="3496" y="229"/>
                  </a:lnTo>
                  <a:lnTo>
                    <a:pt x="3655" y="225"/>
                  </a:lnTo>
                  <a:lnTo>
                    <a:pt x="3660" y="256"/>
                  </a:lnTo>
                  <a:lnTo>
                    <a:pt x="3622" y="261"/>
                  </a:lnTo>
                  <a:lnTo>
                    <a:pt x="3597" y="264"/>
                  </a:lnTo>
                  <a:lnTo>
                    <a:pt x="3587" y="265"/>
                  </a:lnTo>
                  <a:lnTo>
                    <a:pt x="3579" y="267"/>
                  </a:lnTo>
                  <a:lnTo>
                    <a:pt x="3567" y="272"/>
                  </a:lnTo>
                  <a:lnTo>
                    <a:pt x="3558" y="282"/>
                  </a:lnTo>
                  <a:lnTo>
                    <a:pt x="3553" y="301"/>
                  </a:lnTo>
                  <a:lnTo>
                    <a:pt x="3551" y="327"/>
                  </a:lnTo>
                  <a:lnTo>
                    <a:pt x="3551" y="362"/>
                  </a:lnTo>
                  <a:lnTo>
                    <a:pt x="3550" y="490"/>
                  </a:lnTo>
                  <a:lnTo>
                    <a:pt x="3550" y="605"/>
                  </a:lnTo>
                  <a:close/>
                  <a:moveTo>
                    <a:pt x="4137" y="277"/>
                  </a:moveTo>
                  <a:lnTo>
                    <a:pt x="4132" y="272"/>
                  </a:lnTo>
                  <a:lnTo>
                    <a:pt x="4132" y="248"/>
                  </a:lnTo>
                  <a:lnTo>
                    <a:pt x="4137" y="243"/>
                  </a:lnTo>
                  <a:lnTo>
                    <a:pt x="4294" y="218"/>
                  </a:lnTo>
                  <a:lnTo>
                    <a:pt x="4309" y="231"/>
                  </a:lnTo>
                  <a:lnTo>
                    <a:pt x="4325" y="247"/>
                  </a:lnTo>
                  <a:lnTo>
                    <a:pt x="4345" y="272"/>
                  </a:lnTo>
                  <a:lnTo>
                    <a:pt x="4372" y="313"/>
                  </a:lnTo>
                  <a:lnTo>
                    <a:pt x="4407" y="372"/>
                  </a:lnTo>
                  <a:lnTo>
                    <a:pt x="4450" y="448"/>
                  </a:lnTo>
                  <a:lnTo>
                    <a:pt x="4495" y="535"/>
                  </a:lnTo>
                  <a:lnTo>
                    <a:pt x="4541" y="621"/>
                  </a:lnTo>
                  <a:lnTo>
                    <a:pt x="4597" y="532"/>
                  </a:lnTo>
                  <a:lnTo>
                    <a:pt x="4661" y="426"/>
                  </a:lnTo>
                  <a:lnTo>
                    <a:pt x="4777" y="225"/>
                  </a:lnTo>
                  <a:lnTo>
                    <a:pt x="4821" y="228"/>
                  </a:lnTo>
                  <a:lnTo>
                    <a:pt x="4859" y="225"/>
                  </a:lnTo>
                  <a:lnTo>
                    <a:pt x="4863" y="240"/>
                  </a:lnTo>
                  <a:lnTo>
                    <a:pt x="4847" y="258"/>
                  </a:lnTo>
                  <a:lnTo>
                    <a:pt x="4828" y="283"/>
                  </a:lnTo>
                  <a:lnTo>
                    <a:pt x="4777" y="350"/>
                  </a:lnTo>
                  <a:lnTo>
                    <a:pt x="4727" y="421"/>
                  </a:lnTo>
                  <a:lnTo>
                    <a:pt x="4691" y="475"/>
                  </a:lnTo>
                  <a:lnTo>
                    <a:pt x="4620" y="589"/>
                  </a:lnTo>
                  <a:lnTo>
                    <a:pt x="4589" y="643"/>
                  </a:lnTo>
                  <a:lnTo>
                    <a:pt x="4576" y="670"/>
                  </a:lnTo>
                  <a:lnTo>
                    <a:pt x="4572" y="686"/>
                  </a:lnTo>
                  <a:lnTo>
                    <a:pt x="4571" y="704"/>
                  </a:lnTo>
                  <a:lnTo>
                    <a:pt x="4571" y="784"/>
                  </a:lnTo>
                  <a:lnTo>
                    <a:pt x="4572" y="868"/>
                  </a:lnTo>
                  <a:lnTo>
                    <a:pt x="4573" y="909"/>
                  </a:lnTo>
                  <a:lnTo>
                    <a:pt x="4576" y="935"/>
                  </a:lnTo>
                  <a:lnTo>
                    <a:pt x="4579" y="951"/>
                  </a:lnTo>
                  <a:lnTo>
                    <a:pt x="4584" y="959"/>
                  </a:lnTo>
                  <a:lnTo>
                    <a:pt x="4591" y="965"/>
                  </a:lnTo>
                  <a:lnTo>
                    <a:pt x="4603" y="969"/>
                  </a:lnTo>
                  <a:lnTo>
                    <a:pt x="4630" y="973"/>
                  </a:lnTo>
                  <a:lnTo>
                    <a:pt x="4678" y="975"/>
                  </a:lnTo>
                  <a:lnTo>
                    <a:pt x="4681" y="1006"/>
                  </a:lnTo>
                  <a:lnTo>
                    <a:pt x="4579" y="1007"/>
                  </a:lnTo>
                  <a:lnTo>
                    <a:pt x="4518" y="1006"/>
                  </a:lnTo>
                  <a:lnTo>
                    <a:pt x="4360" y="1011"/>
                  </a:lnTo>
                  <a:lnTo>
                    <a:pt x="4356" y="979"/>
                  </a:lnTo>
                  <a:lnTo>
                    <a:pt x="4429" y="970"/>
                  </a:lnTo>
                  <a:lnTo>
                    <a:pt x="4444" y="967"/>
                  </a:lnTo>
                  <a:lnTo>
                    <a:pt x="4452" y="962"/>
                  </a:lnTo>
                  <a:lnTo>
                    <a:pt x="4457" y="953"/>
                  </a:lnTo>
                  <a:lnTo>
                    <a:pt x="4461" y="941"/>
                  </a:lnTo>
                  <a:lnTo>
                    <a:pt x="4463" y="917"/>
                  </a:lnTo>
                  <a:lnTo>
                    <a:pt x="4464" y="879"/>
                  </a:lnTo>
                  <a:lnTo>
                    <a:pt x="4465" y="784"/>
                  </a:lnTo>
                  <a:lnTo>
                    <a:pt x="4465" y="679"/>
                  </a:lnTo>
                  <a:lnTo>
                    <a:pt x="4439" y="628"/>
                  </a:lnTo>
                  <a:lnTo>
                    <a:pt x="4385" y="536"/>
                  </a:lnTo>
                  <a:lnTo>
                    <a:pt x="4336" y="457"/>
                  </a:lnTo>
                  <a:lnTo>
                    <a:pt x="4277" y="369"/>
                  </a:lnTo>
                  <a:lnTo>
                    <a:pt x="4246" y="327"/>
                  </a:lnTo>
                  <a:lnTo>
                    <a:pt x="4223" y="301"/>
                  </a:lnTo>
                  <a:lnTo>
                    <a:pt x="4206" y="286"/>
                  </a:lnTo>
                  <a:lnTo>
                    <a:pt x="4193" y="280"/>
                  </a:lnTo>
                  <a:lnTo>
                    <a:pt x="4174" y="278"/>
                  </a:lnTo>
                  <a:lnTo>
                    <a:pt x="4137" y="277"/>
                  </a:lnTo>
                  <a:close/>
                  <a:moveTo>
                    <a:pt x="4905" y="229"/>
                  </a:moveTo>
                  <a:lnTo>
                    <a:pt x="5068" y="229"/>
                  </a:lnTo>
                  <a:lnTo>
                    <a:pt x="5226" y="225"/>
                  </a:lnTo>
                  <a:lnTo>
                    <a:pt x="5231" y="256"/>
                  </a:lnTo>
                  <a:lnTo>
                    <a:pt x="5192" y="261"/>
                  </a:lnTo>
                  <a:lnTo>
                    <a:pt x="5167" y="264"/>
                  </a:lnTo>
                  <a:lnTo>
                    <a:pt x="5158" y="265"/>
                  </a:lnTo>
                  <a:lnTo>
                    <a:pt x="5149" y="267"/>
                  </a:lnTo>
                  <a:lnTo>
                    <a:pt x="5137" y="272"/>
                  </a:lnTo>
                  <a:lnTo>
                    <a:pt x="5129" y="282"/>
                  </a:lnTo>
                  <a:lnTo>
                    <a:pt x="5124" y="301"/>
                  </a:lnTo>
                  <a:lnTo>
                    <a:pt x="5122" y="327"/>
                  </a:lnTo>
                  <a:lnTo>
                    <a:pt x="5122" y="362"/>
                  </a:lnTo>
                  <a:lnTo>
                    <a:pt x="5120" y="490"/>
                  </a:lnTo>
                  <a:lnTo>
                    <a:pt x="5120" y="734"/>
                  </a:lnTo>
                  <a:lnTo>
                    <a:pt x="5122" y="862"/>
                  </a:lnTo>
                  <a:lnTo>
                    <a:pt x="5124" y="958"/>
                  </a:lnTo>
                  <a:lnTo>
                    <a:pt x="5237" y="958"/>
                  </a:lnTo>
                  <a:lnTo>
                    <a:pt x="5347" y="957"/>
                  </a:lnTo>
                  <a:lnTo>
                    <a:pt x="5406" y="955"/>
                  </a:lnTo>
                  <a:lnTo>
                    <a:pt x="5422" y="952"/>
                  </a:lnTo>
                  <a:lnTo>
                    <a:pt x="5438" y="950"/>
                  </a:lnTo>
                  <a:lnTo>
                    <a:pt x="5454" y="945"/>
                  </a:lnTo>
                  <a:lnTo>
                    <a:pt x="5470" y="939"/>
                  </a:lnTo>
                  <a:lnTo>
                    <a:pt x="5488" y="875"/>
                  </a:lnTo>
                  <a:lnTo>
                    <a:pt x="5500" y="818"/>
                  </a:lnTo>
                  <a:lnTo>
                    <a:pt x="5504" y="813"/>
                  </a:lnTo>
                  <a:lnTo>
                    <a:pt x="5532" y="813"/>
                  </a:lnTo>
                  <a:lnTo>
                    <a:pt x="5531" y="850"/>
                  </a:lnTo>
                  <a:lnTo>
                    <a:pt x="5526" y="903"/>
                  </a:lnTo>
                  <a:lnTo>
                    <a:pt x="5522" y="961"/>
                  </a:lnTo>
                  <a:lnTo>
                    <a:pt x="5521" y="1006"/>
                  </a:lnTo>
                  <a:lnTo>
                    <a:pt x="5396" y="1007"/>
                  </a:lnTo>
                  <a:lnTo>
                    <a:pt x="5240" y="1007"/>
                  </a:lnTo>
                  <a:lnTo>
                    <a:pt x="5080" y="1006"/>
                  </a:lnTo>
                  <a:lnTo>
                    <a:pt x="5023" y="1007"/>
                  </a:lnTo>
                  <a:lnTo>
                    <a:pt x="4967" y="1011"/>
                  </a:lnTo>
                  <a:lnTo>
                    <a:pt x="4962" y="988"/>
                  </a:lnTo>
                  <a:lnTo>
                    <a:pt x="4967" y="982"/>
                  </a:lnTo>
                  <a:lnTo>
                    <a:pt x="4993" y="969"/>
                  </a:lnTo>
                  <a:lnTo>
                    <a:pt x="5004" y="961"/>
                  </a:lnTo>
                  <a:lnTo>
                    <a:pt x="5008" y="941"/>
                  </a:lnTo>
                  <a:lnTo>
                    <a:pt x="5011" y="890"/>
                  </a:lnTo>
                  <a:lnTo>
                    <a:pt x="5014" y="815"/>
                  </a:lnTo>
                  <a:lnTo>
                    <a:pt x="5015" y="727"/>
                  </a:lnTo>
                  <a:lnTo>
                    <a:pt x="5015" y="490"/>
                  </a:lnTo>
                  <a:lnTo>
                    <a:pt x="5014" y="382"/>
                  </a:lnTo>
                  <a:lnTo>
                    <a:pt x="5012" y="330"/>
                  </a:lnTo>
                  <a:lnTo>
                    <a:pt x="5010" y="301"/>
                  </a:lnTo>
                  <a:lnTo>
                    <a:pt x="5008" y="285"/>
                  </a:lnTo>
                  <a:lnTo>
                    <a:pt x="5003" y="277"/>
                  </a:lnTo>
                  <a:lnTo>
                    <a:pt x="4996" y="271"/>
                  </a:lnTo>
                  <a:lnTo>
                    <a:pt x="4982" y="266"/>
                  </a:lnTo>
                  <a:lnTo>
                    <a:pt x="4957" y="262"/>
                  </a:lnTo>
                  <a:lnTo>
                    <a:pt x="4909" y="260"/>
                  </a:lnTo>
                  <a:lnTo>
                    <a:pt x="4905" y="229"/>
                  </a:lnTo>
                  <a:close/>
                  <a:moveTo>
                    <a:pt x="5600" y="1011"/>
                  </a:moveTo>
                  <a:lnTo>
                    <a:pt x="5596" y="1006"/>
                  </a:lnTo>
                  <a:lnTo>
                    <a:pt x="5596" y="977"/>
                  </a:lnTo>
                  <a:lnTo>
                    <a:pt x="5600" y="974"/>
                  </a:lnTo>
                  <a:lnTo>
                    <a:pt x="5634" y="971"/>
                  </a:lnTo>
                  <a:lnTo>
                    <a:pt x="5653" y="969"/>
                  </a:lnTo>
                  <a:lnTo>
                    <a:pt x="5664" y="964"/>
                  </a:lnTo>
                  <a:lnTo>
                    <a:pt x="5674" y="955"/>
                  </a:lnTo>
                  <a:lnTo>
                    <a:pt x="5687" y="932"/>
                  </a:lnTo>
                  <a:lnTo>
                    <a:pt x="5710" y="884"/>
                  </a:lnTo>
                  <a:lnTo>
                    <a:pt x="5768" y="758"/>
                  </a:lnTo>
                  <a:lnTo>
                    <a:pt x="5918" y="417"/>
                  </a:lnTo>
                  <a:lnTo>
                    <a:pt x="6004" y="217"/>
                  </a:lnTo>
                  <a:lnTo>
                    <a:pt x="6040" y="217"/>
                  </a:lnTo>
                  <a:lnTo>
                    <a:pt x="6276" y="772"/>
                  </a:lnTo>
                  <a:lnTo>
                    <a:pt x="6307" y="847"/>
                  </a:lnTo>
                  <a:lnTo>
                    <a:pt x="6340" y="915"/>
                  </a:lnTo>
                  <a:lnTo>
                    <a:pt x="6354" y="945"/>
                  </a:lnTo>
                  <a:lnTo>
                    <a:pt x="6364" y="959"/>
                  </a:lnTo>
                  <a:lnTo>
                    <a:pt x="6372" y="964"/>
                  </a:lnTo>
                  <a:lnTo>
                    <a:pt x="6382" y="969"/>
                  </a:lnTo>
                  <a:lnTo>
                    <a:pt x="6397" y="971"/>
                  </a:lnTo>
                  <a:lnTo>
                    <a:pt x="6427" y="974"/>
                  </a:lnTo>
                  <a:lnTo>
                    <a:pt x="6431" y="1006"/>
                  </a:lnTo>
                  <a:lnTo>
                    <a:pt x="6322" y="1006"/>
                  </a:lnTo>
                  <a:lnTo>
                    <a:pt x="6137" y="1011"/>
                  </a:lnTo>
                  <a:lnTo>
                    <a:pt x="6133" y="977"/>
                  </a:lnTo>
                  <a:lnTo>
                    <a:pt x="6215" y="968"/>
                  </a:lnTo>
                  <a:lnTo>
                    <a:pt x="6222" y="965"/>
                  </a:lnTo>
                  <a:lnTo>
                    <a:pt x="6227" y="961"/>
                  </a:lnTo>
                  <a:lnTo>
                    <a:pt x="6229" y="956"/>
                  </a:lnTo>
                  <a:lnTo>
                    <a:pt x="6230" y="949"/>
                  </a:lnTo>
                  <a:lnTo>
                    <a:pt x="6228" y="935"/>
                  </a:lnTo>
                  <a:lnTo>
                    <a:pt x="6222" y="917"/>
                  </a:lnTo>
                  <a:lnTo>
                    <a:pt x="6155" y="748"/>
                  </a:lnTo>
                  <a:lnTo>
                    <a:pt x="5834" y="748"/>
                  </a:lnTo>
                  <a:lnTo>
                    <a:pt x="5774" y="890"/>
                  </a:lnTo>
                  <a:lnTo>
                    <a:pt x="5761" y="923"/>
                  </a:lnTo>
                  <a:lnTo>
                    <a:pt x="5758" y="946"/>
                  </a:lnTo>
                  <a:lnTo>
                    <a:pt x="5759" y="952"/>
                  </a:lnTo>
                  <a:lnTo>
                    <a:pt x="5761" y="958"/>
                  </a:lnTo>
                  <a:lnTo>
                    <a:pt x="5773" y="967"/>
                  </a:lnTo>
                  <a:lnTo>
                    <a:pt x="5783" y="969"/>
                  </a:lnTo>
                  <a:lnTo>
                    <a:pt x="5798" y="971"/>
                  </a:lnTo>
                  <a:lnTo>
                    <a:pt x="5848" y="974"/>
                  </a:lnTo>
                  <a:lnTo>
                    <a:pt x="5852" y="977"/>
                  </a:lnTo>
                  <a:lnTo>
                    <a:pt x="5852" y="1006"/>
                  </a:lnTo>
                  <a:lnTo>
                    <a:pt x="5724" y="1006"/>
                  </a:lnTo>
                  <a:lnTo>
                    <a:pt x="5663" y="1007"/>
                  </a:lnTo>
                  <a:lnTo>
                    <a:pt x="5600" y="1011"/>
                  </a:lnTo>
                  <a:close/>
                  <a:moveTo>
                    <a:pt x="5852" y="700"/>
                  </a:moveTo>
                  <a:lnTo>
                    <a:pt x="6133" y="700"/>
                  </a:lnTo>
                  <a:lnTo>
                    <a:pt x="5994" y="367"/>
                  </a:lnTo>
                  <a:lnTo>
                    <a:pt x="5852" y="700"/>
                  </a:lnTo>
                  <a:close/>
                  <a:moveTo>
                    <a:pt x="5878" y="124"/>
                  </a:moveTo>
                  <a:lnTo>
                    <a:pt x="5866" y="123"/>
                  </a:lnTo>
                  <a:lnTo>
                    <a:pt x="5854" y="120"/>
                  </a:lnTo>
                  <a:lnTo>
                    <a:pt x="5843" y="115"/>
                  </a:lnTo>
                  <a:lnTo>
                    <a:pt x="5833" y="106"/>
                  </a:lnTo>
                  <a:lnTo>
                    <a:pt x="5826" y="97"/>
                  </a:lnTo>
                  <a:lnTo>
                    <a:pt x="5820" y="87"/>
                  </a:lnTo>
                  <a:lnTo>
                    <a:pt x="5816" y="75"/>
                  </a:lnTo>
                  <a:lnTo>
                    <a:pt x="5815" y="63"/>
                  </a:lnTo>
                  <a:lnTo>
                    <a:pt x="5816" y="50"/>
                  </a:lnTo>
                  <a:lnTo>
                    <a:pt x="5820" y="38"/>
                  </a:lnTo>
                  <a:lnTo>
                    <a:pt x="5826" y="28"/>
                  </a:lnTo>
                  <a:lnTo>
                    <a:pt x="5833" y="19"/>
                  </a:lnTo>
                  <a:lnTo>
                    <a:pt x="5843" y="10"/>
                  </a:lnTo>
                  <a:lnTo>
                    <a:pt x="5854" y="4"/>
                  </a:lnTo>
                  <a:lnTo>
                    <a:pt x="5866" y="1"/>
                  </a:lnTo>
                  <a:lnTo>
                    <a:pt x="5878" y="0"/>
                  </a:lnTo>
                  <a:lnTo>
                    <a:pt x="5891" y="1"/>
                  </a:lnTo>
                  <a:lnTo>
                    <a:pt x="5902" y="4"/>
                  </a:lnTo>
                  <a:lnTo>
                    <a:pt x="5912" y="10"/>
                  </a:lnTo>
                  <a:lnTo>
                    <a:pt x="5922" y="19"/>
                  </a:lnTo>
                  <a:lnTo>
                    <a:pt x="5929" y="28"/>
                  </a:lnTo>
                  <a:lnTo>
                    <a:pt x="5935" y="38"/>
                  </a:lnTo>
                  <a:lnTo>
                    <a:pt x="5939" y="50"/>
                  </a:lnTo>
                  <a:lnTo>
                    <a:pt x="5940" y="63"/>
                  </a:lnTo>
                  <a:lnTo>
                    <a:pt x="5939" y="75"/>
                  </a:lnTo>
                  <a:lnTo>
                    <a:pt x="5935" y="87"/>
                  </a:lnTo>
                  <a:lnTo>
                    <a:pt x="5929" y="97"/>
                  </a:lnTo>
                  <a:lnTo>
                    <a:pt x="5922" y="106"/>
                  </a:lnTo>
                  <a:lnTo>
                    <a:pt x="5912" y="115"/>
                  </a:lnTo>
                  <a:lnTo>
                    <a:pt x="5902" y="120"/>
                  </a:lnTo>
                  <a:lnTo>
                    <a:pt x="5891" y="123"/>
                  </a:lnTo>
                  <a:lnTo>
                    <a:pt x="5878" y="124"/>
                  </a:lnTo>
                  <a:close/>
                  <a:moveTo>
                    <a:pt x="6151" y="124"/>
                  </a:moveTo>
                  <a:lnTo>
                    <a:pt x="6138" y="123"/>
                  </a:lnTo>
                  <a:lnTo>
                    <a:pt x="6126" y="120"/>
                  </a:lnTo>
                  <a:lnTo>
                    <a:pt x="6116" y="115"/>
                  </a:lnTo>
                  <a:lnTo>
                    <a:pt x="6107" y="106"/>
                  </a:lnTo>
                  <a:lnTo>
                    <a:pt x="6098" y="97"/>
                  </a:lnTo>
                  <a:lnTo>
                    <a:pt x="6092" y="87"/>
                  </a:lnTo>
                  <a:lnTo>
                    <a:pt x="6089" y="75"/>
                  </a:lnTo>
                  <a:lnTo>
                    <a:pt x="6088" y="63"/>
                  </a:lnTo>
                  <a:lnTo>
                    <a:pt x="6089" y="50"/>
                  </a:lnTo>
                  <a:lnTo>
                    <a:pt x="6092" y="38"/>
                  </a:lnTo>
                  <a:lnTo>
                    <a:pt x="6098" y="28"/>
                  </a:lnTo>
                  <a:lnTo>
                    <a:pt x="6107" y="19"/>
                  </a:lnTo>
                  <a:lnTo>
                    <a:pt x="6116" y="10"/>
                  </a:lnTo>
                  <a:lnTo>
                    <a:pt x="6126" y="4"/>
                  </a:lnTo>
                  <a:lnTo>
                    <a:pt x="6138" y="1"/>
                  </a:lnTo>
                  <a:lnTo>
                    <a:pt x="6151" y="0"/>
                  </a:lnTo>
                  <a:lnTo>
                    <a:pt x="6163" y="1"/>
                  </a:lnTo>
                  <a:lnTo>
                    <a:pt x="6175" y="4"/>
                  </a:lnTo>
                  <a:lnTo>
                    <a:pt x="6185" y="10"/>
                  </a:lnTo>
                  <a:lnTo>
                    <a:pt x="6194" y="19"/>
                  </a:lnTo>
                  <a:lnTo>
                    <a:pt x="6203" y="28"/>
                  </a:lnTo>
                  <a:lnTo>
                    <a:pt x="6208" y="38"/>
                  </a:lnTo>
                  <a:lnTo>
                    <a:pt x="6211" y="50"/>
                  </a:lnTo>
                  <a:lnTo>
                    <a:pt x="6212" y="63"/>
                  </a:lnTo>
                  <a:lnTo>
                    <a:pt x="6211" y="75"/>
                  </a:lnTo>
                  <a:lnTo>
                    <a:pt x="6208" y="87"/>
                  </a:lnTo>
                  <a:lnTo>
                    <a:pt x="6203" y="97"/>
                  </a:lnTo>
                  <a:lnTo>
                    <a:pt x="6194" y="106"/>
                  </a:lnTo>
                  <a:lnTo>
                    <a:pt x="6185" y="115"/>
                  </a:lnTo>
                  <a:lnTo>
                    <a:pt x="6175" y="120"/>
                  </a:lnTo>
                  <a:lnTo>
                    <a:pt x="6163" y="123"/>
                  </a:lnTo>
                  <a:lnTo>
                    <a:pt x="6151" y="124"/>
                  </a:lnTo>
                  <a:close/>
                  <a:moveTo>
                    <a:pt x="6494" y="1010"/>
                  </a:moveTo>
                  <a:lnTo>
                    <a:pt x="6490" y="1005"/>
                  </a:lnTo>
                  <a:lnTo>
                    <a:pt x="6490" y="980"/>
                  </a:lnTo>
                  <a:lnTo>
                    <a:pt x="6494" y="975"/>
                  </a:lnTo>
                  <a:lnTo>
                    <a:pt x="6524" y="974"/>
                  </a:lnTo>
                  <a:lnTo>
                    <a:pt x="6548" y="971"/>
                  </a:lnTo>
                  <a:lnTo>
                    <a:pt x="6565" y="968"/>
                  </a:lnTo>
                  <a:lnTo>
                    <a:pt x="6570" y="964"/>
                  </a:lnTo>
                  <a:lnTo>
                    <a:pt x="6575" y="961"/>
                  </a:lnTo>
                  <a:lnTo>
                    <a:pt x="6580" y="951"/>
                  </a:lnTo>
                  <a:lnTo>
                    <a:pt x="6582" y="935"/>
                  </a:lnTo>
                  <a:lnTo>
                    <a:pt x="6586" y="859"/>
                  </a:lnTo>
                  <a:lnTo>
                    <a:pt x="6588" y="772"/>
                  </a:lnTo>
                  <a:lnTo>
                    <a:pt x="6588" y="325"/>
                  </a:lnTo>
                  <a:lnTo>
                    <a:pt x="6586" y="301"/>
                  </a:lnTo>
                  <a:lnTo>
                    <a:pt x="6582" y="291"/>
                  </a:lnTo>
                  <a:lnTo>
                    <a:pt x="6577" y="283"/>
                  </a:lnTo>
                  <a:lnTo>
                    <a:pt x="6572" y="277"/>
                  </a:lnTo>
                  <a:lnTo>
                    <a:pt x="6565" y="272"/>
                  </a:lnTo>
                  <a:lnTo>
                    <a:pt x="6550" y="266"/>
                  </a:lnTo>
                  <a:lnTo>
                    <a:pt x="6526" y="264"/>
                  </a:lnTo>
                  <a:lnTo>
                    <a:pt x="6490" y="262"/>
                  </a:lnTo>
                  <a:lnTo>
                    <a:pt x="6485" y="231"/>
                  </a:lnTo>
                  <a:lnTo>
                    <a:pt x="6490" y="226"/>
                  </a:lnTo>
                  <a:lnTo>
                    <a:pt x="6589" y="229"/>
                  </a:lnTo>
                  <a:lnTo>
                    <a:pt x="6682" y="226"/>
                  </a:lnTo>
                  <a:lnTo>
                    <a:pt x="6858" y="456"/>
                  </a:lnTo>
                  <a:lnTo>
                    <a:pt x="7117" y="781"/>
                  </a:lnTo>
                  <a:lnTo>
                    <a:pt x="7165" y="838"/>
                  </a:lnTo>
                  <a:lnTo>
                    <a:pt x="7213" y="893"/>
                  </a:lnTo>
                  <a:lnTo>
                    <a:pt x="7213" y="465"/>
                  </a:lnTo>
                  <a:lnTo>
                    <a:pt x="7211" y="380"/>
                  </a:lnTo>
                  <a:lnTo>
                    <a:pt x="7210" y="327"/>
                  </a:lnTo>
                  <a:lnTo>
                    <a:pt x="7206" y="297"/>
                  </a:lnTo>
                  <a:lnTo>
                    <a:pt x="7202" y="283"/>
                  </a:lnTo>
                  <a:lnTo>
                    <a:pt x="7196" y="274"/>
                  </a:lnTo>
                  <a:lnTo>
                    <a:pt x="7187" y="268"/>
                  </a:lnTo>
                  <a:lnTo>
                    <a:pt x="7171" y="265"/>
                  </a:lnTo>
                  <a:lnTo>
                    <a:pt x="7148" y="262"/>
                  </a:lnTo>
                  <a:lnTo>
                    <a:pt x="7120" y="261"/>
                  </a:lnTo>
                  <a:lnTo>
                    <a:pt x="7115" y="231"/>
                  </a:lnTo>
                  <a:lnTo>
                    <a:pt x="7120" y="226"/>
                  </a:lnTo>
                  <a:lnTo>
                    <a:pt x="7174" y="229"/>
                  </a:lnTo>
                  <a:lnTo>
                    <a:pt x="7247" y="229"/>
                  </a:lnTo>
                  <a:lnTo>
                    <a:pt x="7357" y="226"/>
                  </a:lnTo>
                  <a:lnTo>
                    <a:pt x="7362" y="231"/>
                  </a:lnTo>
                  <a:lnTo>
                    <a:pt x="7362" y="256"/>
                  </a:lnTo>
                  <a:lnTo>
                    <a:pt x="7301" y="266"/>
                  </a:lnTo>
                  <a:lnTo>
                    <a:pt x="7285" y="271"/>
                  </a:lnTo>
                  <a:lnTo>
                    <a:pt x="7277" y="277"/>
                  </a:lnTo>
                  <a:lnTo>
                    <a:pt x="7272" y="288"/>
                  </a:lnTo>
                  <a:lnTo>
                    <a:pt x="7270" y="302"/>
                  </a:lnTo>
                  <a:lnTo>
                    <a:pt x="7266" y="378"/>
                  </a:lnTo>
                  <a:lnTo>
                    <a:pt x="7264" y="465"/>
                  </a:lnTo>
                  <a:lnTo>
                    <a:pt x="7264" y="728"/>
                  </a:lnTo>
                  <a:lnTo>
                    <a:pt x="7264" y="880"/>
                  </a:lnTo>
                  <a:lnTo>
                    <a:pt x="7266" y="1030"/>
                  </a:lnTo>
                  <a:lnTo>
                    <a:pt x="7229" y="1019"/>
                  </a:lnTo>
                  <a:lnTo>
                    <a:pt x="7170" y="1006"/>
                  </a:lnTo>
                  <a:lnTo>
                    <a:pt x="7132" y="961"/>
                  </a:lnTo>
                  <a:lnTo>
                    <a:pt x="7013" y="817"/>
                  </a:lnTo>
                  <a:lnTo>
                    <a:pt x="6638" y="348"/>
                  </a:lnTo>
                  <a:lnTo>
                    <a:pt x="6638" y="772"/>
                  </a:lnTo>
                  <a:lnTo>
                    <a:pt x="6640" y="862"/>
                  </a:lnTo>
                  <a:lnTo>
                    <a:pt x="6642" y="915"/>
                  </a:lnTo>
                  <a:lnTo>
                    <a:pt x="6644" y="941"/>
                  </a:lnTo>
                  <a:lnTo>
                    <a:pt x="6652" y="961"/>
                  </a:lnTo>
                  <a:lnTo>
                    <a:pt x="6659" y="965"/>
                  </a:lnTo>
                  <a:lnTo>
                    <a:pt x="6671" y="970"/>
                  </a:lnTo>
                  <a:lnTo>
                    <a:pt x="6694" y="974"/>
                  </a:lnTo>
                  <a:lnTo>
                    <a:pt x="6732" y="975"/>
                  </a:lnTo>
                  <a:lnTo>
                    <a:pt x="6736" y="1006"/>
                  </a:lnTo>
                  <a:lnTo>
                    <a:pt x="6695" y="1007"/>
                  </a:lnTo>
                  <a:lnTo>
                    <a:pt x="6638" y="1006"/>
                  </a:lnTo>
                  <a:lnTo>
                    <a:pt x="6562" y="1007"/>
                  </a:lnTo>
                  <a:lnTo>
                    <a:pt x="6494" y="1010"/>
                  </a:lnTo>
                  <a:close/>
                  <a:moveTo>
                    <a:pt x="7691" y="277"/>
                  </a:moveTo>
                  <a:lnTo>
                    <a:pt x="7686" y="272"/>
                  </a:lnTo>
                  <a:lnTo>
                    <a:pt x="7686" y="248"/>
                  </a:lnTo>
                  <a:lnTo>
                    <a:pt x="7691" y="243"/>
                  </a:lnTo>
                  <a:lnTo>
                    <a:pt x="7848" y="218"/>
                  </a:lnTo>
                  <a:lnTo>
                    <a:pt x="7865" y="231"/>
                  </a:lnTo>
                  <a:lnTo>
                    <a:pt x="7880" y="247"/>
                  </a:lnTo>
                  <a:lnTo>
                    <a:pt x="7900" y="272"/>
                  </a:lnTo>
                  <a:lnTo>
                    <a:pt x="7926" y="313"/>
                  </a:lnTo>
                  <a:lnTo>
                    <a:pt x="7961" y="372"/>
                  </a:lnTo>
                  <a:lnTo>
                    <a:pt x="8004" y="448"/>
                  </a:lnTo>
                  <a:lnTo>
                    <a:pt x="8051" y="535"/>
                  </a:lnTo>
                  <a:lnTo>
                    <a:pt x="8095" y="621"/>
                  </a:lnTo>
                  <a:lnTo>
                    <a:pt x="8152" y="532"/>
                  </a:lnTo>
                  <a:lnTo>
                    <a:pt x="8215" y="426"/>
                  </a:lnTo>
                  <a:lnTo>
                    <a:pt x="8333" y="225"/>
                  </a:lnTo>
                  <a:lnTo>
                    <a:pt x="8375" y="228"/>
                  </a:lnTo>
                  <a:lnTo>
                    <a:pt x="8413" y="225"/>
                  </a:lnTo>
                  <a:lnTo>
                    <a:pt x="8418" y="240"/>
                  </a:lnTo>
                  <a:lnTo>
                    <a:pt x="8402" y="258"/>
                  </a:lnTo>
                  <a:lnTo>
                    <a:pt x="8382" y="283"/>
                  </a:lnTo>
                  <a:lnTo>
                    <a:pt x="8332" y="350"/>
                  </a:lnTo>
                  <a:lnTo>
                    <a:pt x="8281" y="421"/>
                  </a:lnTo>
                  <a:lnTo>
                    <a:pt x="8245" y="475"/>
                  </a:lnTo>
                  <a:lnTo>
                    <a:pt x="8176" y="589"/>
                  </a:lnTo>
                  <a:lnTo>
                    <a:pt x="8143" y="643"/>
                  </a:lnTo>
                  <a:lnTo>
                    <a:pt x="8130" y="670"/>
                  </a:lnTo>
                  <a:lnTo>
                    <a:pt x="8128" y="686"/>
                  </a:lnTo>
                  <a:lnTo>
                    <a:pt x="8126" y="704"/>
                  </a:lnTo>
                  <a:lnTo>
                    <a:pt x="8126" y="784"/>
                  </a:lnTo>
                  <a:lnTo>
                    <a:pt x="8126" y="868"/>
                  </a:lnTo>
                  <a:lnTo>
                    <a:pt x="8128" y="909"/>
                  </a:lnTo>
                  <a:lnTo>
                    <a:pt x="8130" y="935"/>
                  </a:lnTo>
                  <a:lnTo>
                    <a:pt x="8134" y="951"/>
                  </a:lnTo>
                  <a:lnTo>
                    <a:pt x="8138" y="959"/>
                  </a:lnTo>
                  <a:lnTo>
                    <a:pt x="8147" y="965"/>
                  </a:lnTo>
                  <a:lnTo>
                    <a:pt x="8159" y="969"/>
                  </a:lnTo>
                  <a:lnTo>
                    <a:pt x="8184" y="973"/>
                  </a:lnTo>
                  <a:lnTo>
                    <a:pt x="8232" y="975"/>
                  </a:lnTo>
                  <a:lnTo>
                    <a:pt x="8237" y="1006"/>
                  </a:lnTo>
                  <a:lnTo>
                    <a:pt x="8135" y="1007"/>
                  </a:lnTo>
                  <a:lnTo>
                    <a:pt x="8074" y="1006"/>
                  </a:lnTo>
                  <a:lnTo>
                    <a:pt x="7915" y="1011"/>
                  </a:lnTo>
                  <a:lnTo>
                    <a:pt x="7910" y="979"/>
                  </a:lnTo>
                  <a:lnTo>
                    <a:pt x="7984" y="970"/>
                  </a:lnTo>
                  <a:lnTo>
                    <a:pt x="7998" y="967"/>
                  </a:lnTo>
                  <a:lnTo>
                    <a:pt x="8006" y="962"/>
                  </a:lnTo>
                  <a:lnTo>
                    <a:pt x="8011" y="953"/>
                  </a:lnTo>
                  <a:lnTo>
                    <a:pt x="8016" y="941"/>
                  </a:lnTo>
                  <a:lnTo>
                    <a:pt x="8018" y="917"/>
                  </a:lnTo>
                  <a:lnTo>
                    <a:pt x="8020" y="879"/>
                  </a:lnTo>
                  <a:lnTo>
                    <a:pt x="8021" y="784"/>
                  </a:lnTo>
                  <a:lnTo>
                    <a:pt x="8021" y="679"/>
                  </a:lnTo>
                  <a:lnTo>
                    <a:pt x="7994" y="628"/>
                  </a:lnTo>
                  <a:lnTo>
                    <a:pt x="7939" y="536"/>
                  </a:lnTo>
                  <a:lnTo>
                    <a:pt x="7890" y="457"/>
                  </a:lnTo>
                  <a:lnTo>
                    <a:pt x="7832" y="369"/>
                  </a:lnTo>
                  <a:lnTo>
                    <a:pt x="7801" y="327"/>
                  </a:lnTo>
                  <a:lnTo>
                    <a:pt x="7777" y="301"/>
                  </a:lnTo>
                  <a:lnTo>
                    <a:pt x="7760" y="286"/>
                  </a:lnTo>
                  <a:lnTo>
                    <a:pt x="7747" y="280"/>
                  </a:lnTo>
                  <a:lnTo>
                    <a:pt x="7728" y="278"/>
                  </a:lnTo>
                  <a:lnTo>
                    <a:pt x="7691" y="277"/>
                  </a:lnTo>
                  <a:close/>
                  <a:moveTo>
                    <a:pt x="8459" y="229"/>
                  </a:moveTo>
                  <a:lnTo>
                    <a:pt x="8622" y="229"/>
                  </a:lnTo>
                  <a:lnTo>
                    <a:pt x="8780" y="225"/>
                  </a:lnTo>
                  <a:lnTo>
                    <a:pt x="8785" y="256"/>
                  </a:lnTo>
                  <a:lnTo>
                    <a:pt x="8748" y="261"/>
                  </a:lnTo>
                  <a:lnTo>
                    <a:pt x="8722" y="264"/>
                  </a:lnTo>
                  <a:lnTo>
                    <a:pt x="8712" y="265"/>
                  </a:lnTo>
                  <a:lnTo>
                    <a:pt x="8704" y="267"/>
                  </a:lnTo>
                  <a:lnTo>
                    <a:pt x="8692" y="272"/>
                  </a:lnTo>
                  <a:lnTo>
                    <a:pt x="8684" y="282"/>
                  </a:lnTo>
                  <a:lnTo>
                    <a:pt x="8680" y="301"/>
                  </a:lnTo>
                  <a:lnTo>
                    <a:pt x="8677" y="327"/>
                  </a:lnTo>
                  <a:lnTo>
                    <a:pt x="8676" y="362"/>
                  </a:lnTo>
                  <a:lnTo>
                    <a:pt x="8675" y="490"/>
                  </a:lnTo>
                  <a:lnTo>
                    <a:pt x="8675" y="734"/>
                  </a:lnTo>
                  <a:lnTo>
                    <a:pt x="8676" y="862"/>
                  </a:lnTo>
                  <a:lnTo>
                    <a:pt x="8680" y="958"/>
                  </a:lnTo>
                  <a:lnTo>
                    <a:pt x="8792" y="958"/>
                  </a:lnTo>
                  <a:lnTo>
                    <a:pt x="8901" y="957"/>
                  </a:lnTo>
                  <a:lnTo>
                    <a:pt x="8960" y="955"/>
                  </a:lnTo>
                  <a:lnTo>
                    <a:pt x="8977" y="952"/>
                  </a:lnTo>
                  <a:lnTo>
                    <a:pt x="8993" y="950"/>
                  </a:lnTo>
                  <a:lnTo>
                    <a:pt x="9009" y="945"/>
                  </a:lnTo>
                  <a:lnTo>
                    <a:pt x="9025" y="939"/>
                  </a:lnTo>
                  <a:lnTo>
                    <a:pt x="9042" y="875"/>
                  </a:lnTo>
                  <a:lnTo>
                    <a:pt x="9054" y="818"/>
                  </a:lnTo>
                  <a:lnTo>
                    <a:pt x="9059" y="813"/>
                  </a:lnTo>
                  <a:lnTo>
                    <a:pt x="9086" y="813"/>
                  </a:lnTo>
                  <a:lnTo>
                    <a:pt x="9085" y="850"/>
                  </a:lnTo>
                  <a:lnTo>
                    <a:pt x="9081" y="903"/>
                  </a:lnTo>
                  <a:lnTo>
                    <a:pt x="9078" y="961"/>
                  </a:lnTo>
                  <a:lnTo>
                    <a:pt x="9077" y="1006"/>
                  </a:lnTo>
                  <a:lnTo>
                    <a:pt x="8951" y="1007"/>
                  </a:lnTo>
                  <a:lnTo>
                    <a:pt x="8796" y="1007"/>
                  </a:lnTo>
                  <a:lnTo>
                    <a:pt x="8634" y="1006"/>
                  </a:lnTo>
                  <a:lnTo>
                    <a:pt x="8579" y="1007"/>
                  </a:lnTo>
                  <a:lnTo>
                    <a:pt x="8521" y="1011"/>
                  </a:lnTo>
                  <a:lnTo>
                    <a:pt x="8516" y="988"/>
                  </a:lnTo>
                  <a:lnTo>
                    <a:pt x="8521" y="982"/>
                  </a:lnTo>
                  <a:lnTo>
                    <a:pt x="8548" y="969"/>
                  </a:lnTo>
                  <a:lnTo>
                    <a:pt x="8558" y="961"/>
                  </a:lnTo>
                  <a:lnTo>
                    <a:pt x="8562" y="941"/>
                  </a:lnTo>
                  <a:lnTo>
                    <a:pt x="8566" y="890"/>
                  </a:lnTo>
                  <a:lnTo>
                    <a:pt x="8568" y="815"/>
                  </a:lnTo>
                  <a:lnTo>
                    <a:pt x="8569" y="727"/>
                  </a:lnTo>
                  <a:lnTo>
                    <a:pt x="8569" y="490"/>
                  </a:lnTo>
                  <a:lnTo>
                    <a:pt x="8568" y="382"/>
                  </a:lnTo>
                  <a:lnTo>
                    <a:pt x="8567" y="330"/>
                  </a:lnTo>
                  <a:lnTo>
                    <a:pt x="8566" y="301"/>
                  </a:lnTo>
                  <a:lnTo>
                    <a:pt x="8562" y="285"/>
                  </a:lnTo>
                  <a:lnTo>
                    <a:pt x="8557" y="277"/>
                  </a:lnTo>
                  <a:lnTo>
                    <a:pt x="8550" y="271"/>
                  </a:lnTo>
                  <a:lnTo>
                    <a:pt x="8537" y="266"/>
                  </a:lnTo>
                  <a:lnTo>
                    <a:pt x="8512" y="262"/>
                  </a:lnTo>
                  <a:lnTo>
                    <a:pt x="8464" y="260"/>
                  </a:lnTo>
                  <a:lnTo>
                    <a:pt x="8459" y="229"/>
                  </a:lnTo>
                  <a:close/>
                  <a:moveTo>
                    <a:pt x="9163" y="225"/>
                  </a:moveTo>
                  <a:lnTo>
                    <a:pt x="9233" y="228"/>
                  </a:lnTo>
                  <a:lnTo>
                    <a:pt x="9321" y="229"/>
                  </a:lnTo>
                  <a:lnTo>
                    <a:pt x="9481" y="225"/>
                  </a:lnTo>
                  <a:lnTo>
                    <a:pt x="9485" y="256"/>
                  </a:lnTo>
                  <a:lnTo>
                    <a:pt x="9447" y="261"/>
                  </a:lnTo>
                  <a:lnTo>
                    <a:pt x="9422" y="264"/>
                  </a:lnTo>
                  <a:lnTo>
                    <a:pt x="9413" y="265"/>
                  </a:lnTo>
                  <a:lnTo>
                    <a:pt x="9404" y="267"/>
                  </a:lnTo>
                  <a:lnTo>
                    <a:pt x="9391" y="272"/>
                  </a:lnTo>
                  <a:lnTo>
                    <a:pt x="9384" y="282"/>
                  </a:lnTo>
                  <a:lnTo>
                    <a:pt x="9379" y="301"/>
                  </a:lnTo>
                  <a:lnTo>
                    <a:pt x="9377" y="327"/>
                  </a:lnTo>
                  <a:lnTo>
                    <a:pt x="9377" y="362"/>
                  </a:lnTo>
                  <a:lnTo>
                    <a:pt x="9375" y="490"/>
                  </a:lnTo>
                  <a:lnTo>
                    <a:pt x="9375" y="746"/>
                  </a:lnTo>
                  <a:lnTo>
                    <a:pt x="9375" y="854"/>
                  </a:lnTo>
                  <a:lnTo>
                    <a:pt x="9377" y="905"/>
                  </a:lnTo>
                  <a:lnTo>
                    <a:pt x="9379" y="934"/>
                  </a:lnTo>
                  <a:lnTo>
                    <a:pt x="9383" y="950"/>
                  </a:lnTo>
                  <a:lnTo>
                    <a:pt x="9387" y="959"/>
                  </a:lnTo>
                  <a:lnTo>
                    <a:pt x="9395" y="964"/>
                  </a:lnTo>
                  <a:lnTo>
                    <a:pt x="9407" y="969"/>
                  </a:lnTo>
                  <a:lnTo>
                    <a:pt x="9433" y="973"/>
                  </a:lnTo>
                  <a:lnTo>
                    <a:pt x="9481" y="975"/>
                  </a:lnTo>
                  <a:lnTo>
                    <a:pt x="9485" y="1006"/>
                  </a:lnTo>
                  <a:lnTo>
                    <a:pt x="9384" y="1007"/>
                  </a:lnTo>
                  <a:lnTo>
                    <a:pt x="9321" y="1006"/>
                  </a:lnTo>
                  <a:lnTo>
                    <a:pt x="9163" y="1011"/>
                  </a:lnTo>
                  <a:lnTo>
                    <a:pt x="9159" y="979"/>
                  </a:lnTo>
                  <a:lnTo>
                    <a:pt x="9233" y="970"/>
                  </a:lnTo>
                  <a:lnTo>
                    <a:pt x="9247" y="967"/>
                  </a:lnTo>
                  <a:lnTo>
                    <a:pt x="9255" y="962"/>
                  </a:lnTo>
                  <a:lnTo>
                    <a:pt x="9258" y="958"/>
                  </a:lnTo>
                  <a:lnTo>
                    <a:pt x="9260" y="953"/>
                  </a:lnTo>
                  <a:lnTo>
                    <a:pt x="9265" y="939"/>
                  </a:lnTo>
                  <a:lnTo>
                    <a:pt x="9267" y="911"/>
                  </a:lnTo>
                  <a:lnTo>
                    <a:pt x="9269" y="862"/>
                  </a:lnTo>
                  <a:lnTo>
                    <a:pt x="9270" y="746"/>
                  </a:lnTo>
                  <a:lnTo>
                    <a:pt x="9270" y="490"/>
                  </a:lnTo>
                  <a:lnTo>
                    <a:pt x="9269" y="382"/>
                  </a:lnTo>
                  <a:lnTo>
                    <a:pt x="9267" y="330"/>
                  </a:lnTo>
                  <a:lnTo>
                    <a:pt x="9265" y="301"/>
                  </a:lnTo>
                  <a:lnTo>
                    <a:pt x="9261" y="285"/>
                  </a:lnTo>
                  <a:lnTo>
                    <a:pt x="9258" y="277"/>
                  </a:lnTo>
                  <a:lnTo>
                    <a:pt x="9249" y="271"/>
                  </a:lnTo>
                  <a:lnTo>
                    <a:pt x="9237" y="266"/>
                  </a:lnTo>
                  <a:lnTo>
                    <a:pt x="9211" y="262"/>
                  </a:lnTo>
                  <a:lnTo>
                    <a:pt x="9163" y="260"/>
                  </a:lnTo>
                  <a:lnTo>
                    <a:pt x="9159" y="229"/>
                  </a:lnTo>
                  <a:lnTo>
                    <a:pt x="9163" y="225"/>
                  </a:lnTo>
                  <a:close/>
                  <a:moveTo>
                    <a:pt x="9540" y="626"/>
                  </a:moveTo>
                  <a:lnTo>
                    <a:pt x="9541" y="585"/>
                  </a:lnTo>
                  <a:lnTo>
                    <a:pt x="9546" y="546"/>
                  </a:lnTo>
                  <a:lnTo>
                    <a:pt x="9553" y="507"/>
                  </a:lnTo>
                  <a:lnTo>
                    <a:pt x="9563" y="470"/>
                  </a:lnTo>
                  <a:lnTo>
                    <a:pt x="9570" y="453"/>
                  </a:lnTo>
                  <a:lnTo>
                    <a:pt x="9577" y="435"/>
                  </a:lnTo>
                  <a:lnTo>
                    <a:pt x="9585" y="418"/>
                  </a:lnTo>
                  <a:lnTo>
                    <a:pt x="9595" y="402"/>
                  </a:lnTo>
                  <a:lnTo>
                    <a:pt x="9618" y="369"/>
                  </a:lnTo>
                  <a:lnTo>
                    <a:pt x="9644" y="337"/>
                  </a:lnTo>
                  <a:lnTo>
                    <a:pt x="9659" y="322"/>
                  </a:lnTo>
                  <a:lnTo>
                    <a:pt x="9674" y="308"/>
                  </a:lnTo>
                  <a:lnTo>
                    <a:pt x="9690" y="296"/>
                  </a:lnTo>
                  <a:lnTo>
                    <a:pt x="9708" y="283"/>
                  </a:lnTo>
                  <a:lnTo>
                    <a:pt x="9744" y="261"/>
                  </a:lnTo>
                  <a:lnTo>
                    <a:pt x="9762" y="252"/>
                  </a:lnTo>
                  <a:lnTo>
                    <a:pt x="9782" y="243"/>
                  </a:lnTo>
                  <a:lnTo>
                    <a:pt x="9803" y="235"/>
                  </a:lnTo>
                  <a:lnTo>
                    <a:pt x="9824" y="228"/>
                  </a:lnTo>
                  <a:lnTo>
                    <a:pt x="9869" y="218"/>
                  </a:lnTo>
                  <a:lnTo>
                    <a:pt x="9915" y="211"/>
                  </a:lnTo>
                  <a:lnTo>
                    <a:pt x="9965" y="210"/>
                  </a:lnTo>
                  <a:lnTo>
                    <a:pt x="10010" y="211"/>
                  </a:lnTo>
                  <a:lnTo>
                    <a:pt x="10055" y="216"/>
                  </a:lnTo>
                  <a:lnTo>
                    <a:pt x="10095" y="224"/>
                  </a:lnTo>
                  <a:lnTo>
                    <a:pt x="10134" y="235"/>
                  </a:lnTo>
                  <a:lnTo>
                    <a:pt x="10171" y="249"/>
                  </a:lnTo>
                  <a:lnTo>
                    <a:pt x="10188" y="258"/>
                  </a:lnTo>
                  <a:lnTo>
                    <a:pt x="10205" y="267"/>
                  </a:lnTo>
                  <a:lnTo>
                    <a:pt x="10236" y="288"/>
                  </a:lnTo>
                  <a:lnTo>
                    <a:pt x="10266" y="312"/>
                  </a:lnTo>
                  <a:lnTo>
                    <a:pt x="10291" y="339"/>
                  </a:lnTo>
                  <a:lnTo>
                    <a:pt x="10314" y="368"/>
                  </a:lnTo>
                  <a:lnTo>
                    <a:pt x="10333" y="399"/>
                  </a:lnTo>
                  <a:lnTo>
                    <a:pt x="10349" y="433"/>
                  </a:lnTo>
                  <a:lnTo>
                    <a:pt x="10362" y="470"/>
                  </a:lnTo>
                  <a:lnTo>
                    <a:pt x="10370" y="508"/>
                  </a:lnTo>
                  <a:lnTo>
                    <a:pt x="10375" y="549"/>
                  </a:lnTo>
                  <a:lnTo>
                    <a:pt x="10377" y="592"/>
                  </a:lnTo>
                  <a:lnTo>
                    <a:pt x="10374" y="653"/>
                  </a:lnTo>
                  <a:lnTo>
                    <a:pt x="10369" y="682"/>
                  </a:lnTo>
                  <a:lnTo>
                    <a:pt x="10363" y="711"/>
                  </a:lnTo>
                  <a:lnTo>
                    <a:pt x="10346" y="765"/>
                  </a:lnTo>
                  <a:lnTo>
                    <a:pt x="10335" y="791"/>
                  </a:lnTo>
                  <a:lnTo>
                    <a:pt x="10322" y="817"/>
                  </a:lnTo>
                  <a:lnTo>
                    <a:pt x="10292" y="863"/>
                  </a:lnTo>
                  <a:lnTo>
                    <a:pt x="10274" y="885"/>
                  </a:lnTo>
                  <a:lnTo>
                    <a:pt x="10256" y="905"/>
                  </a:lnTo>
                  <a:lnTo>
                    <a:pt x="10236" y="923"/>
                  </a:lnTo>
                  <a:lnTo>
                    <a:pt x="10213" y="941"/>
                  </a:lnTo>
                  <a:lnTo>
                    <a:pt x="10190" y="957"/>
                  </a:lnTo>
                  <a:lnTo>
                    <a:pt x="10165" y="971"/>
                  </a:lnTo>
                  <a:lnTo>
                    <a:pt x="10140" y="985"/>
                  </a:lnTo>
                  <a:lnTo>
                    <a:pt x="10112" y="995"/>
                  </a:lnTo>
                  <a:lnTo>
                    <a:pt x="10086" y="1005"/>
                  </a:lnTo>
                  <a:lnTo>
                    <a:pt x="10057" y="1013"/>
                  </a:lnTo>
                  <a:lnTo>
                    <a:pt x="10028" y="1019"/>
                  </a:lnTo>
                  <a:lnTo>
                    <a:pt x="9998" y="1023"/>
                  </a:lnTo>
                  <a:lnTo>
                    <a:pt x="9936" y="1027"/>
                  </a:lnTo>
                  <a:lnTo>
                    <a:pt x="9891" y="1025"/>
                  </a:lnTo>
                  <a:lnTo>
                    <a:pt x="9849" y="1019"/>
                  </a:lnTo>
                  <a:lnTo>
                    <a:pt x="9809" y="1010"/>
                  </a:lnTo>
                  <a:lnTo>
                    <a:pt x="9770" y="997"/>
                  </a:lnTo>
                  <a:lnTo>
                    <a:pt x="9733" y="980"/>
                  </a:lnTo>
                  <a:lnTo>
                    <a:pt x="9699" y="959"/>
                  </a:lnTo>
                  <a:lnTo>
                    <a:pt x="9669" y="935"/>
                  </a:lnTo>
                  <a:lnTo>
                    <a:pt x="9641" y="907"/>
                  </a:lnTo>
                  <a:lnTo>
                    <a:pt x="9615" y="875"/>
                  </a:lnTo>
                  <a:lnTo>
                    <a:pt x="9595" y="843"/>
                  </a:lnTo>
                  <a:lnTo>
                    <a:pt x="9577" y="807"/>
                  </a:lnTo>
                  <a:lnTo>
                    <a:pt x="9564" y="769"/>
                  </a:lnTo>
                  <a:lnTo>
                    <a:pt x="9553" y="730"/>
                  </a:lnTo>
                  <a:lnTo>
                    <a:pt x="9546" y="693"/>
                  </a:lnTo>
                  <a:lnTo>
                    <a:pt x="9541" y="658"/>
                  </a:lnTo>
                  <a:lnTo>
                    <a:pt x="9540" y="626"/>
                  </a:lnTo>
                  <a:close/>
                  <a:moveTo>
                    <a:pt x="9654" y="589"/>
                  </a:moveTo>
                  <a:lnTo>
                    <a:pt x="9656" y="623"/>
                  </a:lnTo>
                  <a:lnTo>
                    <a:pt x="9660" y="658"/>
                  </a:lnTo>
                  <a:lnTo>
                    <a:pt x="9667" y="695"/>
                  </a:lnTo>
                  <a:lnTo>
                    <a:pt x="9677" y="734"/>
                  </a:lnTo>
                  <a:lnTo>
                    <a:pt x="9689" y="771"/>
                  </a:lnTo>
                  <a:lnTo>
                    <a:pt x="9703" y="806"/>
                  </a:lnTo>
                  <a:lnTo>
                    <a:pt x="9721" y="838"/>
                  </a:lnTo>
                  <a:lnTo>
                    <a:pt x="9741" y="867"/>
                  </a:lnTo>
                  <a:lnTo>
                    <a:pt x="9764" y="893"/>
                  </a:lnTo>
                  <a:lnTo>
                    <a:pt x="9788" y="916"/>
                  </a:lnTo>
                  <a:lnTo>
                    <a:pt x="9815" y="934"/>
                  </a:lnTo>
                  <a:lnTo>
                    <a:pt x="9842" y="950"/>
                  </a:lnTo>
                  <a:lnTo>
                    <a:pt x="9871" y="962"/>
                  </a:lnTo>
                  <a:lnTo>
                    <a:pt x="9902" y="970"/>
                  </a:lnTo>
                  <a:lnTo>
                    <a:pt x="9936" y="975"/>
                  </a:lnTo>
                  <a:lnTo>
                    <a:pt x="9971" y="977"/>
                  </a:lnTo>
                  <a:lnTo>
                    <a:pt x="10013" y="975"/>
                  </a:lnTo>
                  <a:lnTo>
                    <a:pt x="10052" y="968"/>
                  </a:lnTo>
                  <a:lnTo>
                    <a:pt x="10089" y="955"/>
                  </a:lnTo>
                  <a:lnTo>
                    <a:pt x="10124" y="938"/>
                  </a:lnTo>
                  <a:lnTo>
                    <a:pt x="10140" y="927"/>
                  </a:lnTo>
                  <a:lnTo>
                    <a:pt x="10155" y="915"/>
                  </a:lnTo>
                  <a:lnTo>
                    <a:pt x="10183" y="887"/>
                  </a:lnTo>
                  <a:lnTo>
                    <a:pt x="10206" y="855"/>
                  </a:lnTo>
                  <a:lnTo>
                    <a:pt x="10225" y="815"/>
                  </a:lnTo>
                  <a:lnTo>
                    <a:pt x="10241" y="773"/>
                  </a:lnTo>
                  <a:lnTo>
                    <a:pt x="10247" y="751"/>
                  </a:lnTo>
                  <a:lnTo>
                    <a:pt x="10251" y="728"/>
                  </a:lnTo>
                  <a:lnTo>
                    <a:pt x="10259" y="681"/>
                  </a:lnTo>
                  <a:lnTo>
                    <a:pt x="10260" y="631"/>
                  </a:lnTo>
                  <a:lnTo>
                    <a:pt x="10257" y="576"/>
                  </a:lnTo>
                  <a:lnTo>
                    <a:pt x="10255" y="549"/>
                  </a:lnTo>
                  <a:lnTo>
                    <a:pt x="10250" y="524"/>
                  </a:lnTo>
                  <a:lnTo>
                    <a:pt x="10238" y="475"/>
                  </a:lnTo>
                  <a:lnTo>
                    <a:pt x="10220" y="428"/>
                  </a:lnTo>
                  <a:lnTo>
                    <a:pt x="10199" y="386"/>
                  </a:lnTo>
                  <a:lnTo>
                    <a:pt x="10185" y="368"/>
                  </a:lnTo>
                  <a:lnTo>
                    <a:pt x="10172" y="350"/>
                  </a:lnTo>
                  <a:lnTo>
                    <a:pt x="10142" y="321"/>
                  </a:lnTo>
                  <a:lnTo>
                    <a:pt x="10107" y="297"/>
                  </a:lnTo>
                  <a:lnTo>
                    <a:pt x="10069" y="279"/>
                  </a:lnTo>
                  <a:lnTo>
                    <a:pt x="10029" y="266"/>
                  </a:lnTo>
                  <a:lnTo>
                    <a:pt x="10009" y="262"/>
                  </a:lnTo>
                  <a:lnTo>
                    <a:pt x="9987" y="259"/>
                  </a:lnTo>
                  <a:lnTo>
                    <a:pt x="9944" y="256"/>
                  </a:lnTo>
                  <a:lnTo>
                    <a:pt x="9911" y="258"/>
                  </a:lnTo>
                  <a:lnTo>
                    <a:pt x="9881" y="261"/>
                  </a:lnTo>
                  <a:lnTo>
                    <a:pt x="9851" y="268"/>
                  </a:lnTo>
                  <a:lnTo>
                    <a:pt x="9823" y="277"/>
                  </a:lnTo>
                  <a:lnTo>
                    <a:pt x="9798" y="289"/>
                  </a:lnTo>
                  <a:lnTo>
                    <a:pt x="9774" y="303"/>
                  </a:lnTo>
                  <a:lnTo>
                    <a:pt x="9752" y="321"/>
                  </a:lnTo>
                  <a:lnTo>
                    <a:pt x="9732" y="340"/>
                  </a:lnTo>
                  <a:lnTo>
                    <a:pt x="9714" y="363"/>
                  </a:lnTo>
                  <a:lnTo>
                    <a:pt x="9698" y="387"/>
                  </a:lnTo>
                  <a:lnTo>
                    <a:pt x="9685" y="415"/>
                  </a:lnTo>
                  <a:lnTo>
                    <a:pt x="9674" y="445"/>
                  </a:lnTo>
                  <a:lnTo>
                    <a:pt x="9666" y="477"/>
                  </a:lnTo>
                  <a:lnTo>
                    <a:pt x="9660" y="512"/>
                  </a:lnTo>
                  <a:lnTo>
                    <a:pt x="9655" y="549"/>
                  </a:lnTo>
                  <a:lnTo>
                    <a:pt x="9654" y="589"/>
                  </a:lnTo>
                  <a:close/>
                  <a:moveTo>
                    <a:pt x="10436" y="225"/>
                  </a:moveTo>
                  <a:lnTo>
                    <a:pt x="10614" y="229"/>
                  </a:lnTo>
                  <a:lnTo>
                    <a:pt x="10730" y="226"/>
                  </a:lnTo>
                  <a:lnTo>
                    <a:pt x="10815" y="224"/>
                  </a:lnTo>
                  <a:lnTo>
                    <a:pt x="10853" y="225"/>
                  </a:lnTo>
                  <a:lnTo>
                    <a:pt x="10886" y="229"/>
                  </a:lnTo>
                  <a:lnTo>
                    <a:pt x="10916" y="234"/>
                  </a:lnTo>
                  <a:lnTo>
                    <a:pt x="10944" y="241"/>
                  </a:lnTo>
                  <a:lnTo>
                    <a:pt x="10968" y="250"/>
                  </a:lnTo>
                  <a:lnTo>
                    <a:pt x="10989" y="262"/>
                  </a:lnTo>
                  <a:lnTo>
                    <a:pt x="11010" y="279"/>
                  </a:lnTo>
                  <a:lnTo>
                    <a:pt x="11028" y="298"/>
                  </a:lnTo>
                  <a:lnTo>
                    <a:pt x="11035" y="310"/>
                  </a:lnTo>
                  <a:lnTo>
                    <a:pt x="11042" y="321"/>
                  </a:lnTo>
                  <a:lnTo>
                    <a:pt x="11052" y="346"/>
                  </a:lnTo>
                  <a:lnTo>
                    <a:pt x="11059" y="373"/>
                  </a:lnTo>
                  <a:lnTo>
                    <a:pt x="11060" y="402"/>
                  </a:lnTo>
                  <a:lnTo>
                    <a:pt x="11059" y="427"/>
                  </a:lnTo>
                  <a:lnTo>
                    <a:pt x="11054" y="451"/>
                  </a:lnTo>
                  <a:lnTo>
                    <a:pt x="11047" y="475"/>
                  </a:lnTo>
                  <a:lnTo>
                    <a:pt x="11037" y="498"/>
                  </a:lnTo>
                  <a:lnTo>
                    <a:pt x="11024" y="520"/>
                  </a:lnTo>
                  <a:lnTo>
                    <a:pt x="11010" y="541"/>
                  </a:lnTo>
                  <a:lnTo>
                    <a:pt x="10992" y="560"/>
                  </a:lnTo>
                  <a:lnTo>
                    <a:pt x="10973" y="577"/>
                  </a:lnTo>
                  <a:lnTo>
                    <a:pt x="10952" y="592"/>
                  </a:lnTo>
                  <a:lnTo>
                    <a:pt x="10931" y="605"/>
                  </a:lnTo>
                  <a:lnTo>
                    <a:pt x="10910" y="616"/>
                  </a:lnTo>
                  <a:lnTo>
                    <a:pt x="10889" y="623"/>
                  </a:lnTo>
                  <a:lnTo>
                    <a:pt x="10845" y="634"/>
                  </a:lnTo>
                  <a:lnTo>
                    <a:pt x="10800" y="638"/>
                  </a:lnTo>
                  <a:lnTo>
                    <a:pt x="10764" y="637"/>
                  </a:lnTo>
                  <a:lnTo>
                    <a:pt x="10723" y="631"/>
                  </a:lnTo>
                  <a:lnTo>
                    <a:pt x="10715" y="597"/>
                  </a:lnTo>
                  <a:lnTo>
                    <a:pt x="10719" y="591"/>
                  </a:lnTo>
                  <a:lnTo>
                    <a:pt x="10757" y="598"/>
                  </a:lnTo>
                  <a:lnTo>
                    <a:pt x="10787" y="601"/>
                  </a:lnTo>
                  <a:lnTo>
                    <a:pt x="10821" y="597"/>
                  </a:lnTo>
                  <a:lnTo>
                    <a:pt x="10851" y="589"/>
                  </a:lnTo>
                  <a:lnTo>
                    <a:pt x="10866" y="582"/>
                  </a:lnTo>
                  <a:lnTo>
                    <a:pt x="10879" y="573"/>
                  </a:lnTo>
                  <a:lnTo>
                    <a:pt x="10903" y="553"/>
                  </a:lnTo>
                  <a:lnTo>
                    <a:pt x="10922" y="528"/>
                  </a:lnTo>
                  <a:lnTo>
                    <a:pt x="10929" y="513"/>
                  </a:lnTo>
                  <a:lnTo>
                    <a:pt x="10937" y="498"/>
                  </a:lnTo>
                  <a:lnTo>
                    <a:pt x="10944" y="465"/>
                  </a:lnTo>
                  <a:lnTo>
                    <a:pt x="10946" y="448"/>
                  </a:lnTo>
                  <a:lnTo>
                    <a:pt x="10947" y="430"/>
                  </a:lnTo>
                  <a:lnTo>
                    <a:pt x="10944" y="394"/>
                  </a:lnTo>
                  <a:lnTo>
                    <a:pt x="10935" y="362"/>
                  </a:lnTo>
                  <a:lnTo>
                    <a:pt x="10929" y="348"/>
                  </a:lnTo>
                  <a:lnTo>
                    <a:pt x="10921" y="334"/>
                  </a:lnTo>
                  <a:lnTo>
                    <a:pt x="10913" y="321"/>
                  </a:lnTo>
                  <a:lnTo>
                    <a:pt x="10902" y="310"/>
                  </a:lnTo>
                  <a:lnTo>
                    <a:pt x="10890" y="300"/>
                  </a:lnTo>
                  <a:lnTo>
                    <a:pt x="10875" y="290"/>
                  </a:lnTo>
                  <a:lnTo>
                    <a:pt x="10861" y="283"/>
                  </a:lnTo>
                  <a:lnTo>
                    <a:pt x="10844" y="277"/>
                  </a:lnTo>
                  <a:lnTo>
                    <a:pt x="10807" y="268"/>
                  </a:lnTo>
                  <a:lnTo>
                    <a:pt x="10785" y="266"/>
                  </a:lnTo>
                  <a:lnTo>
                    <a:pt x="10764" y="265"/>
                  </a:lnTo>
                  <a:lnTo>
                    <a:pt x="10737" y="266"/>
                  </a:lnTo>
                  <a:lnTo>
                    <a:pt x="10711" y="270"/>
                  </a:lnTo>
                  <a:lnTo>
                    <a:pt x="10652" y="284"/>
                  </a:lnTo>
                  <a:lnTo>
                    <a:pt x="10649" y="357"/>
                  </a:lnTo>
                  <a:lnTo>
                    <a:pt x="10647" y="490"/>
                  </a:lnTo>
                  <a:lnTo>
                    <a:pt x="10647" y="746"/>
                  </a:lnTo>
                  <a:lnTo>
                    <a:pt x="10649" y="854"/>
                  </a:lnTo>
                  <a:lnTo>
                    <a:pt x="10650" y="905"/>
                  </a:lnTo>
                  <a:lnTo>
                    <a:pt x="10651" y="934"/>
                  </a:lnTo>
                  <a:lnTo>
                    <a:pt x="10655" y="950"/>
                  </a:lnTo>
                  <a:lnTo>
                    <a:pt x="10659" y="959"/>
                  </a:lnTo>
                  <a:lnTo>
                    <a:pt x="10668" y="964"/>
                  </a:lnTo>
                  <a:lnTo>
                    <a:pt x="10680" y="969"/>
                  </a:lnTo>
                  <a:lnTo>
                    <a:pt x="10706" y="973"/>
                  </a:lnTo>
                  <a:lnTo>
                    <a:pt x="10753" y="975"/>
                  </a:lnTo>
                  <a:lnTo>
                    <a:pt x="10758" y="1006"/>
                  </a:lnTo>
                  <a:lnTo>
                    <a:pt x="10595" y="1006"/>
                  </a:lnTo>
                  <a:lnTo>
                    <a:pt x="10436" y="1011"/>
                  </a:lnTo>
                  <a:lnTo>
                    <a:pt x="10431" y="979"/>
                  </a:lnTo>
                  <a:lnTo>
                    <a:pt x="10505" y="970"/>
                  </a:lnTo>
                  <a:lnTo>
                    <a:pt x="10519" y="967"/>
                  </a:lnTo>
                  <a:lnTo>
                    <a:pt x="10527" y="962"/>
                  </a:lnTo>
                  <a:lnTo>
                    <a:pt x="10531" y="958"/>
                  </a:lnTo>
                  <a:lnTo>
                    <a:pt x="10533" y="953"/>
                  </a:lnTo>
                  <a:lnTo>
                    <a:pt x="10537" y="939"/>
                  </a:lnTo>
                  <a:lnTo>
                    <a:pt x="10541" y="911"/>
                  </a:lnTo>
                  <a:lnTo>
                    <a:pt x="10542" y="862"/>
                  </a:lnTo>
                  <a:lnTo>
                    <a:pt x="10542" y="746"/>
                  </a:lnTo>
                  <a:lnTo>
                    <a:pt x="10542" y="490"/>
                  </a:lnTo>
                  <a:lnTo>
                    <a:pt x="10541" y="382"/>
                  </a:lnTo>
                  <a:lnTo>
                    <a:pt x="10539" y="330"/>
                  </a:lnTo>
                  <a:lnTo>
                    <a:pt x="10538" y="301"/>
                  </a:lnTo>
                  <a:lnTo>
                    <a:pt x="10535" y="285"/>
                  </a:lnTo>
                  <a:lnTo>
                    <a:pt x="10530" y="277"/>
                  </a:lnTo>
                  <a:lnTo>
                    <a:pt x="10523" y="271"/>
                  </a:lnTo>
                  <a:lnTo>
                    <a:pt x="10509" y="266"/>
                  </a:lnTo>
                  <a:lnTo>
                    <a:pt x="10484" y="262"/>
                  </a:lnTo>
                  <a:lnTo>
                    <a:pt x="10436" y="260"/>
                  </a:lnTo>
                  <a:lnTo>
                    <a:pt x="10431" y="229"/>
                  </a:lnTo>
                  <a:lnTo>
                    <a:pt x="10436" y="225"/>
                  </a:lnTo>
                  <a:close/>
                  <a:moveTo>
                    <a:pt x="11121" y="225"/>
                  </a:moveTo>
                  <a:lnTo>
                    <a:pt x="11190" y="228"/>
                  </a:lnTo>
                  <a:lnTo>
                    <a:pt x="11279" y="229"/>
                  </a:lnTo>
                  <a:lnTo>
                    <a:pt x="11438" y="225"/>
                  </a:lnTo>
                  <a:lnTo>
                    <a:pt x="11442" y="256"/>
                  </a:lnTo>
                  <a:lnTo>
                    <a:pt x="11405" y="261"/>
                  </a:lnTo>
                  <a:lnTo>
                    <a:pt x="11379" y="264"/>
                  </a:lnTo>
                  <a:lnTo>
                    <a:pt x="11370" y="265"/>
                  </a:lnTo>
                  <a:lnTo>
                    <a:pt x="11361" y="267"/>
                  </a:lnTo>
                  <a:lnTo>
                    <a:pt x="11349" y="272"/>
                  </a:lnTo>
                  <a:lnTo>
                    <a:pt x="11341" y="282"/>
                  </a:lnTo>
                  <a:lnTo>
                    <a:pt x="11336" y="301"/>
                  </a:lnTo>
                  <a:lnTo>
                    <a:pt x="11334" y="327"/>
                  </a:lnTo>
                  <a:lnTo>
                    <a:pt x="11334" y="362"/>
                  </a:lnTo>
                  <a:lnTo>
                    <a:pt x="11333" y="490"/>
                  </a:lnTo>
                  <a:lnTo>
                    <a:pt x="11333" y="746"/>
                  </a:lnTo>
                  <a:lnTo>
                    <a:pt x="11333" y="854"/>
                  </a:lnTo>
                  <a:lnTo>
                    <a:pt x="11334" y="905"/>
                  </a:lnTo>
                  <a:lnTo>
                    <a:pt x="11336" y="934"/>
                  </a:lnTo>
                  <a:lnTo>
                    <a:pt x="11340" y="950"/>
                  </a:lnTo>
                  <a:lnTo>
                    <a:pt x="11345" y="959"/>
                  </a:lnTo>
                  <a:lnTo>
                    <a:pt x="11352" y="964"/>
                  </a:lnTo>
                  <a:lnTo>
                    <a:pt x="11364" y="969"/>
                  </a:lnTo>
                  <a:lnTo>
                    <a:pt x="11390" y="973"/>
                  </a:lnTo>
                  <a:lnTo>
                    <a:pt x="11438" y="975"/>
                  </a:lnTo>
                  <a:lnTo>
                    <a:pt x="11442" y="1006"/>
                  </a:lnTo>
                  <a:lnTo>
                    <a:pt x="11341" y="1007"/>
                  </a:lnTo>
                  <a:lnTo>
                    <a:pt x="11279" y="1006"/>
                  </a:lnTo>
                  <a:lnTo>
                    <a:pt x="11121" y="1011"/>
                  </a:lnTo>
                  <a:lnTo>
                    <a:pt x="11117" y="979"/>
                  </a:lnTo>
                  <a:lnTo>
                    <a:pt x="11190" y="970"/>
                  </a:lnTo>
                  <a:lnTo>
                    <a:pt x="11204" y="967"/>
                  </a:lnTo>
                  <a:lnTo>
                    <a:pt x="11213" y="962"/>
                  </a:lnTo>
                  <a:lnTo>
                    <a:pt x="11215" y="958"/>
                  </a:lnTo>
                  <a:lnTo>
                    <a:pt x="11217" y="953"/>
                  </a:lnTo>
                  <a:lnTo>
                    <a:pt x="11222" y="939"/>
                  </a:lnTo>
                  <a:lnTo>
                    <a:pt x="11225" y="911"/>
                  </a:lnTo>
                  <a:lnTo>
                    <a:pt x="11226" y="862"/>
                  </a:lnTo>
                  <a:lnTo>
                    <a:pt x="11227" y="746"/>
                  </a:lnTo>
                  <a:lnTo>
                    <a:pt x="11227" y="490"/>
                  </a:lnTo>
                  <a:lnTo>
                    <a:pt x="11226" y="382"/>
                  </a:lnTo>
                  <a:lnTo>
                    <a:pt x="11225" y="330"/>
                  </a:lnTo>
                  <a:lnTo>
                    <a:pt x="11222" y="301"/>
                  </a:lnTo>
                  <a:lnTo>
                    <a:pt x="11219" y="285"/>
                  </a:lnTo>
                  <a:lnTo>
                    <a:pt x="11215" y="277"/>
                  </a:lnTo>
                  <a:lnTo>
                    <a:pt x="11207" y="271"/>
                  </a:lnTo>
                  <a:lnTo>
                    <a:pt x="11195" y="266"/>
                  </a:lnTo>
                  <a:lnTo>
                    <a:pt x="11168" y="262"/>
                  </a:lnTo>
                  <a:lnTo>
                    <a:pt x="11121" y="260"/>
                  </a:lnTo>
                  <a:lnTo>
                    <a:pt x="11117" y="229"/>
                  </a:lnTo>
                  <a:lnTo>
                    <a:pt x="11121" y="225"/>
                  </a:lnTo>
                  <a:close/>
                  <a:moveTo>
                    <a:pt x="11514" y="817"/>
                  </a:moveTo>
                  <a:lnTo>
                    <a:pt x="11545" y="812"/>
                  </a:lnTo>
                  <a:lnTo>
                    <a:pt x="11552" y="873"/>
                  </a:lnTo>
                  <a:lnTo>
                    <a:pt x="11557" y="903"/>
                  </a:lnTo>
                  <a:lnTo>
                    <a:pt x="11561" y="910"/>
                  </a:lnTo>
                  <a:lnTo>
                    <a:pt x="11567" y="919"/>
                  </a:lnTo>
                  <a:lnTo>
                    <a:pt x="11576" y="927"/>
                  </a:lnTo>
                  <a:lnTo>
                    <a:pt x="11587" y="935"/>
                  </a:lnTo>
                  <a:lnTo>
                    <a:pt x="11616" y="952"/>
                  </a:lnTo>
                  <a:lnTo>
                    <a:pt x="11654" y="964"/>
                  </a:lnTo>
                  <a:lnTo>
                    <a:pt x="11696" y="973"/>
                  </a:lnTo>
                  <a:lnTo>
                    <a:pt x="11717" y="975"/>
                  </a:lnTo>
                  <a:lnTo>
                    <a:pt x="11738" y="975"/>
                  </a:lnTo>
                  <a:lnTo>
                    <a:pt x="11767" y="974"/>
                  </a:lnTo>
                  <a:lnTo>
                    <a:pt x="11795" y="970"/>
                  </a:lnTo>
                  <a:lnTo>
                    <a:pt x="11820" y="963"/>
                  </a:lnTo>
                  <a:lnTo>
                    <a:pt x="11844" y="953"/>
                  </a:lnTo>
                  <a:lnTo>
                    <a:pt x="11865" y="941"/>
                  </a:lnTo>
                  <a:lnTo>
                    <a:pt x="11886" y="927"/>
                  </a:lnTo>
                  <a:lnTo>
                    <a:pt x="11903" y="910"/>
                  </a:lnTo>
                  <a:lnTo>
                    <a:pt x="11917" y="891"/>
                  </a:lnTo>
                  <a:lnTo>
                    <a:pt x="11928" y="869"/>
                  </a:lnTo>
                  <a:lnTo>
                    <a:pt x="11936" y="847"/>
                  </a:lnTo>
                  <a:lnTo>
                    <a:pt x="11941" y="823"/>
                  </a:lnTo>
                  <a:lnTo>
                    <a:pt x="11942" y="796"/>
                  </a:lnTo>
                  <a:lnTo>
                    <a:pt x="11942" y="779"/>
                  </a:lnTo>
                  <a:lnTo>
                    <a:pt x="11940" y="763"/>
                  </a:lnTo>
                  <a:lnTo>
                    <a:pt x="11935" y="747"/>
                  </a:lnTo>
                  <a:lnTo>
                    <a:pt x="11930" y="733"/>
                  </a:lnTo>
                  <a:lnTo>
                    <a:pt x="11923" y="721"/>
                  </a:lnTo>
                  <a:lnTo>
                    <a:pt x="11915" y="709"/>
                  </a:lnTo>
                  <a:lnTo>
                    <a:pt x="11906" y="699"/>
                  </a:lnTo>
                  <a:lnTo>
                    <a:pt x="11895" y="689"/>
                  </a:lnTo>
                  <a:lnTo>
                    <a:pt x="11883" y="682"/>
                  </a:lnTo>
                  <a:lnTo>
                    <a:pt x="11871" y="675"/>
                  </a:lnTo>
                  <a:lnTo>
                    <a:pt x="11844" y="665"/>
                  </a:lnTo>
                  <a:lnTo>
                    <a:pt x="11759" y="647"/>
                  </a:lnTo>
                  <a:lnTo>
                    <a:pt x="11672" y="632"/>
                  </a:lnTo>
                  <a:lnTo>
                    <a:pt x="11641" y="622"/>
                  </a:lnTo>
                  <a:lnTo>
                    <a:pt x="11610" y="610"/>
                  </a:lnTo>
                  <a:lnTo>
                    <a:pt x="11581" y="592"/>
                  </a:lnTo>
                  <a:lnTo>
                    <a:pt x="11569" y="583"/>
                  </a:lnTo>
                  <a:lnTo>
                    <a:pt x="11558" y="572"/>
                  </a:lnTo>
                  <a:lnTo>
                    <a:pt x="11547" y="560"/>
                  </a:lnTo>
                  <a:lnTo>
                    <a:pt x="11539" y="547"/>
                  </a:lnTo>
                  <a:lnTo>
                    <a:pt x="11532" y="531"/>
                  </a:lnTo>
                  <a:lnTo>
                    <a:pt x="11525" y="516"/>
                  </a:lnTo>
                  <a:lnTo>
                    <a:pt x="11515" y="481"/>
                  </a:lnTo>
                  <a:lnTo>
                    <a:pt x="11513" y="463"/>
                  </a:lnTo>
                  <a:lnTo>
                    <a:pt x="11513" y="444"/>
                  </a:lnTo>
                  <a:lnTo>
                    <a:pt x="11513" y="418"/>
                  </a:lnTo>
                  <a:lnTo>
                    <a:pt x="11516" y="394"/>
                  </a:lnTo>
                  <a:lnTo>
                    <a:pt x="11522" y="372"/>
                  </a:lnTo>
                  <a:lnTo>
                    <a:pt x="11531" y="350"/>
                  </a:lnTo>
                  <a:lnTo>
                    <a:pt x="11540" y="330"/>
                  </a:lnTo>
                  <a:lnTo>
                    <a:pt x="11552" y="309"/>
                  </a:lnTo>
                  <a:lnTo>
                    <a:pt x="11567" y="291"/>
                  </a:lnTo>
                  <a:lnTo>
                    <a:pt x="11583" y="274"/>
                  </a:lnTo>
                  <a:lnTo>
                    <a:pt x="11603" y="259"/>
                  </a:lnTo>
                  <a:lnTo>
                    <a:pt x="11623" y="246"/>
                  </a:lnTo>
                  <a:lnTo>
                    <a:pt x="11645" y="234"/>
                  </a:lnTo>
                  <a:lnTo>
                    <a:pt x="11669" y="225"/>
                  </a:lnTo>
                  <a:lnTo>
                    <a:pt x="11693" y="218"/>
                  </a:lnTo>
                  <a:lnTo>
                    <a:pt x="11719" y="212"/>
                  </a:lnTo>
                  <a:lnTo>
                    <a:pt x="11748" y="210"/>
                  </a:lnTo>
                  <a:lnTo>
                    <a:pt x="11777" y="208"/>
                  </a:lnTo>
                  <a:lnTo>
                    <a:pt x="11827" y="211"/>
                  </a:lnTo>
                  <a:lnTo>
                    <a:pt x="11882" y="220"/>
                  </a:lnTo>
                  <a:lnTo>
                    <a:pt x="11910" y="226"/>
                  </a:lnTo>
                  <a:lnTo>
                    <a:pt x="11936" y="235"/>
                  </a:lnTo>
                  <a:lnTo>
                    <a:pt x="11985" y="255"/>
                  </a:lnTo>
                  <a:lnTo>
                    <a:pt x="11989" y="262"/>
                  </a:lnTo>
                  <a:lnTo>
                    <a:pt x="11983" y="290"/>
                  </a:lnTo>
                  <a:lnTo>
                    <a:pt x="11979" y="324"/>
                  </a:lnTo>
                  <a:lnTo>
                    <a:pt x="11975" y="406"/>
                  </a:lnTo>
                  <a:lnTo>
                    <a:pt x="11969" y="411"/>
                  </a:lnTo>
                  <a:lnTo>
                    <a:pt x="11940" y="411"/>
                  </a:lnTo>
                  <a:lnTo>
                    <a:pt x="11933" y="324"/>
                  </a:lnTo>
                  <a:lnTo>
                    <a:pt x="11929" y="315"/>
                  </a:lnTo>
                  <a:lnTo>
                    <a:pt x="11919" y="304"/>
                  </a:lnTo>
                  <a:lnTo>
                    <a:pt x="11904" y="294"/>
                  </a:lnTo>
                  <a:lnTo>
                    <a:pt x="11882" y="282"/>
                  </a:lnTo>
                  <a:lnTo>
                    <a:pt x="11858" y="270"/>
                  </a:lnTo>
                  <a:lnTo>
                    <a:pt x="11832" y="262"/>
                  </a:lnTo>
                  <a:lnTo>
                    <a:pt x="11805" y="258"/>
                  </a:lnTo>
                  <a:lnTo>
                    <a:pt x="11778" y="255"/>
                  </a:lnTo>
                  <a:lnTo>
                    <a:pt x="11755" y="256"/>
                  </a:lnTo>
                  <a:lnTo>
                    <a:pt x="11732" y="260"/>
                  </a:lnTo>
                  <a:lnTo>
                    <a:pt x="11711" y="266"/>
                  </a:lnTo>
                  <a:lnTo>
                    <a:pt x="11690" y="274"/>
                  </a:lnTo>
                  <a:lnTo>
                    <a:pt x="11671" y="285"/>
                  </a:lnTo>
                  <a:lnTo>
                    <a:pt x="11654" y="298"/>
                  </a:lnTo>
                  <a:lnTo>
                    <a:pt x="11640" y="315"/>
                  </a:lnTo>
                  <a:lnTo>
                    <a:pt x="11628" y="334"/>
                  </a:lnTo>
                  <a:lnTo>
                    <a:pt x="11618" y="354"/>
                  </a:lnTo>
                  <a:lnTo>
                    <a:pt x="11612" y="375"/>
                  </a:lnTo>
                  <a:lnTo>
                    <a:pt x="11607" y="396"/>
                  </a:lnTo>
                  <a:lnTo>
                    <a:pt x="11606" y="416"/>
                  </a:lnTo>
                  <a:lnTo>
                    <a:pt x="11607" y="432"/>
                  </a:lnTo>
                  <a:lnTo>
                    <a:pt x="11610" y="447"/>
                  </a:lnTo>
                  <a:lnTo>
                    <a:pt x="11613" y="462"/>
                  </a:lnTo>
                  <a:lnTo>
                    <a:pt x="11619" y="474"/>
                  </a:lnTo>
                  <a:lnTo>
                    <a:pt x="11634" y="496"/>
                  </a:lnTo>
                  <a:lnTo>
                    <a:pt x="11652" y="514"/>
                  </a:lnTo>
                  <a:lnTo>
                    <a:pt x="11675" y="526"/>
                  </a:lnTo>
                  <a:lnTo>
                    <a:pt x="11700" y="536"/>
                  </a:lnTo>
                  <a:lnTo>
                    <a:pt x="11737" y="544"/>
                  </a:lnTo>
                  <a:lnTo>
                    <a:pt x="11797" y="554"/>
                  </a:lnTo>
                  <a:lnTo>
                    <a:pt x="11843" y="561"/>
                  </a:lnTo>
                  <a:lnTo>
                    <a:pt x="11882" y="568"/>
                  </a:lnTo>
                  <a:lnTo>
                    <a:pt x="11915" y="578"/>
                  </a:lnTo>
                  <a:lnTo>
                    <a:pt x="11940" y="586"/>
                  </a:lnTo>
                  <a:lnTo>
                    <a:pt x="11961" y="598"/>
                  </a:lnTo>
                  <a:lnTo>
                    <a:pt x="11981" y="613"/>
                  </a:lnTo>
                  <a:lnTo>
                    <a:pt x="11997" y="629"/>
                  </a:lnTo>
                  <a:lnTo>
                    <a:pt x="12012" y="649"/>
                  </a:lnTo>
                  <a:lnTo>
                    <a:pt x="12023" y="671"/>
                  </a:lnTo>
                  <a:lnTo>
                    <a:pt x="12031" y="697"/>
                  </a:lnTo>
                  <a:lnTo>
                    <a:pt x="12037" y="723"/>
                  </a:lnTo>
                  <a:lnTo>
                    <a:pt x="12038" y="752"/>
                  </a:lnTo>
                  <a:lnTo>
                    <a:pt x="12037" y="781"/>
                  </a:lnTo>
                  <a:lnTo>
                    <a:pt x="12032" y="808"/>
                  </a:lnTo>
                  <a:lnTo>
                    <a:pt x="12025" y="835"/>
                  </a:lnTo>
                  <a:lnTo>
                    <a:pt x="12014" y="860"/>
                  </a:lnTo>
                  <a:lnTo>
                    <a:pt x="12001" y="884"/>
                  </a:lnTo>
                  <a:lnTo>
                    <a:pt x="11984" y="907"/>
                  </a:lnTo>
                  <a:lnTo>
                    <a:pt x="11965" y="928"/>
                  </a:lnTo>
                  <a:lnTo>
                    <a:pt x="11942" y="949"/>
                  </a:lnTo>
                  <a:lnTo>
                    <a:pt x="11918" y="967"/>
                  </a:lnTo>
                  <a:lnTo>
                    <a:pt x="11892" y="982"/>
                  </a:lnTo>
                  <a:lnTo>
                    <a:pt x="11864" y="997"/>
                  </a:lnTo>
                  <a:lnTo>
                    <a:pt x="11837" y="1007"/>
                  </a:lnTo>
                  <a:lnTo>
                    <a:pt x="11807" y="1016"/>
                  </a:lnTo>
                  <a:lnTo>
                    <a:pt x="11775" y="1022"/>
                  </a:lnTo>
                  <a:lnTo>
                    <a:pt x="11743" y="1025"/>
                  </a:lnTo>
                  <a:lnTo>
                    <a:pt x="11709" y="1027"/>
                  </a:lnTo>
                  <a:lnTo>
                    <a:pt x="11654" y="1024"/>
                  </a:lnTo>
                  <a:lnTo>
                    <a:pt x="11628" y="1022"/>
                  </a:lnTo>
                  <a:lnTo>
                    <a:pt x="11603" y="1017"/>
                  </a:lnTo>
                  <a:lnTo>
                    <a:pt x="11577" y="1011"/>
                  </a:lnTo>
                  <a:lnTo>
                    <a:pt x="11553" y="1004"/>
                  </a:lnTo>
                  <a:lnTo>
                    <a:pt x="11531" y="995"/>
                  </a:lnTo>
                  <a:lnTo>
                    <a:pt x="11509" y="986"/>
                  </a:lnTo>
                  <a:lnTo>
                    <a:pt x="11505" y="979"/>
                  </a:lnTo>
                  <a:lnTo>
                    <a:pt x="11508" y="956"/>
                  </a:lnTo>
                  <a:lnTo>
                    <a:pt x="11510" y="921"/>
                  </a:lnTo>
                  <a:lnTo>
                    <a:pt x="11514" y="817"/>
                  </a:lnTo>
                  <a:close/>
                  <a:moveTo>
                    <a:pt x="12733" y="225"/>
                  </a:moveTo>
                  <a:lnTo>
                    <a:pt x="12738" y="230"/>
                  </a:lnTo>
                  <a:lnTo>
                    <a:pt x="12734" y="298"/>
                  </a:lnTo>
                  <a:lnTo>
                    <a:pt x="12733" y="404"/>
                  </a:lnTo>
                  <a:lnTo>
                    <a:pt x="12702" y="408"/>
                  </a:lnTo>
                  <a:lnTo>
                    <a:pt x="12698" y="403"/>
                  </a:lnTo>
                  <a:lnTo>
                    <a:pt x="12692" y="352"/>
                  </a:lnTo>
                  <a:lnTo>
                    <a:pt x="12687" y="319"/>
                  </a:lnTo>
                  <a:lnTo>
                    <a:pt x="12685" y="302"/>
                  </a:lnTo>
                  <a:lnTo>
                    <a:pt x="12681" y="294"/>
                  </a:lnTo>
                  <a:lnTo>
                    <a:pt x="12676" y="289"/>
                  </a:lnTo>
                  <a:lnTo>
                    <a:pt x="12664" y="285"/>
                  </a:lnTo>
                  <a:lnTo>
                    <a:pt x="12641" y="282"/>
                  </a:lnTo>
                  <a:lnTo>
                    <a:pt x="12608" y="279"/>
                  </a:lnTo>
                  <a:lnTo>
                    <a:pt x="12573" y="279"/>
                  </a:lnTo>
                  <a:lnTo>
                    <a:pt x="12468" y="279"/>
                  </a:lnTo>
                  <a:lnTo>
                    <a:pt x="12464" y="423"/>
                  </a:lnTo>
                  <a:lnTo>
                    <a:pt x="12464" y="746"/>
                  </a:lnTo>
                  <a:lnTo>
                    <a:pt x="12465" y="854"/>
                  </a:lnTo>
                  <a:lnTo>
                    <a:pt x="12465" y="905"/>
                  </a:lnTo>
                  <a:lnTo>
                    <a:pt x="12468" y="935"/>
                  </a:lnTo>
                  <a:lnTo>
                    <a:pt x="12471" y="950"/>
                  </a:lnTo>
                  <a:lnTo>
                    <a:pt x="12474" y="956"/>
                  </a:lnTo>
                  <a:lnTo>
                    <a:pt x="12476" y="959"/>
                  </a:lnTo>
                  <a:lnTo>
                    <a:pt x="12483" y="964"/>
                  </a:lnTo>
                  <a:lnTo>
                    <a:pt x="12495" y="969"/>
                  </a:lnTo>
                  <a:lnTo>
                    <a:pt x="12522" y="973"/>
                  </a:lnTo>
                  <a:lnTo>
                    <a:pt x="12570" y="975"/>
                  </a:lnTo>
                  <a:lnTo>
                    <a:pt x="12573" y="1006"/>
                  </a:lnTo>
                  <a:lnTo>
                    <a:pt x="12411" y="1006"/>
                  </a:lnTo>
                  <a:lnTo>
                    <a:pt x="12254" y="1011"/>
                  </a:lnTo>
                  <a:lnTo>
                    <a:pt x="12249" y="979"/>
                  </a:lnTo>
                  <a:lnTo>
                    <a:pt x="12323" y="970"/>
                  </a:lnTo>
                  <a:lnTo>
                    <a:pt x="12337" y="967"/>
                  </a:lnTo>
                  <a:lnTo>
                    <a:pt x="12345" y="962"/>
                  </a:lnTo>
                  <a:lnTo>
                    <a:pt x="12349" y="958"/>
                  </a:lnTo>
                  <a:lnTo>
                    <a:pt x="12351" y="953"/>
                  </a:lnTo>
                  <a:lnTo>
                    <a:pt x="12355" y="939"/>
                  </a:lnTo>
                  <a:lnTo>
                    <a:pt x="12359" y="911"/>
                  </a:lnTo>
                  <a:lnTo>
                    <a:pt x="12360" y="862"/>
                  </a:lnTo>
                  <a:lnTo>
                    <a:pt x="12360" y="746"/>
                  </a:lnTo>
                  <a:lnTo>
                    <a:pt x="12360" y="423"/>
                  </a:lnTo>
                  <a:lnTo>
                    <a:pt x="12356" y="279"/>
                  </a:lnTo>
                  <a:lnTo>
                    <a:pt x="12273" y="279"/>
                  </a:lnTo>
                  <a:lnTo>
                    <a:pt x="12186" y="282"/>
                  </a:lnTo>
                  <a:lnTo>
                    <a:pt x="12156" y="285"/>
                  </a:lnTo>
                  <a:lnTo>
                    <a:pt x="12147" y="289"/>
                  </a:lnTo>
                  <a:lnTo>
                    <a:pt x="12143" y="292"/>
                  </a:lnTo>
                  <a:lnTo>
                    <a:pt x="12137" y="312"/>
                  </a:lnTo>
                  <a:lnTo>
                    <a:pt x="12132" y="352"/>
                  </a:lnTo>
                  <a:lnTo>
                    <a:pt x="12126" y="403"/>
                  </a:lnTo>
                  <a:lnTo>
                    <a:pt x="12121" y="408"/>
                  </a:lnTo>
                  <a:lnTo>
                    <a:pt x="12096" y="408"/>
                  </a:lnTo>
                  <a:lnTo>
                    <a:pt x="12086" y="230"/>
                  </a:lnTo>
                  <a:lnTo>
                    <a:pt x="12091" y="225"/>
                  </a:lnTo>
                  <a:lnTo>
                    <a:pt x="12219" y="228"/>
                  </a:lnTo>
                  <a:lnTo>
                    <a:pt x="12411" y="229"/>
                  </a:lnTo>
                  <a:lnTo>
                    <a:pt x="12606" y="228"/>
                  </a:lnTo>
                  <a:lnTo>
                    <a:pt x="12733" y="2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accent1"/>
                </a:solidFill>
              </a:endParaRPr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3287713" y="3803650"/>
              <a:ext cx="6107112" cy="487363"/>
            </a:xfrm>
            <a:custGeom>
              <a:avLst/>
              <a:gdLst>
                <a:gd name="T0" fmla="*/ 15152 w 15388"/>
                <a:gd name="T1" fmla="*/ 107 h 1226"/>
                <a:gd name="T2" fmla="*/ 14897 w 15388"/>
                <a:gd name="T3" fmla="*/ 62 h 1226"/>
                <a:gd name="T4" fmla="*/ 15297 w 15388"/>
                <a:gd name="T5" fmla="*/ 915 h 1226"/>
                <a:gd name="T6" fmla="*/ 14811 w 15388"/>
                <a:gd name="T7" fmla="*/ 978 h 1226"/>
                <a:gd name="T8" fmla="*/ 301 w 15388"/>
                <a:gd name="T9" fmla="*/ 928 h 1226"/>
                <a:gd name="T10" fmla="*/ 629 w 15388"/>
                <a:gd name="T11" fmla="*/ 263 h 1226"/>
                <a:gd name="T12" fmla="*/ 586 w 15388"/>
                <a:gd name="T13" fmla="*/ 997 h 1226"/>
                <a:gd name="T14" fmla="*/ 103 w 15388"/>
                <a:gd name="T15" fmla="*/ 285 h 1226"/>
                <a:gd name="T16" fmla="*/ 892 w 15388"/>
                <a:gd name="T17" fmla="*/ 231 h 1226"/>
                <a:gd name="T18" fmla="*/ 1676 w 15388"/>
                <a:gd name="T19" fmla="*/ 301 h 1226"/>
                <a:gd name="T20" fmla="*/ 2161 w 15388"/>
                <a:gd name="T21" fmla="*/ 257 h 1226"/>
                <a:gd name="T22" fmla="*/ 1933 w 15388"/>
                <a:gd name="T23" fmla="*/ 958 h 1226"/>
                <a:gd name="T24" fmla="*/ 2205 w 15388"/>
                <a:gd name="T25" fmla="*/ 224 h 1226"/>
                <a:gd name="T26" fmla="*/ 2983 w 15388"/>
                <a:gd name="T27" fmla="*/ 224 h 1226"/>
                <a:gd name="T28" fmla="*/ 3368 w 15388"/>
                <a:gd name="T29" fmla="*/ 272 h 1226"/>
                <a:gd name="T30" fmla="*/ 3402 w 15388"/>
                <a:gd name="T31" fmla="*/ 631 h 1226"/>
                <a:gd name="T32" fmla="*/ 3138 w 15388"/>
                <a:gd name="T33" fmla="*/ 936 h 1226"/>
                <a:gd name="T34" fmla="*/ 4338 w 15388"/>
                <a:gd name="T35" fmla="*/ 331 h 1226"/>
                <a:gd name="T36" fmla="*/ 4248 w 15388"/>
                <a:gd name="T37" fmla="*/ 946 h 1226"/>
                <a:gd name="T38" fmla="*/ 4188 w 15388"/>
                <a:gd name="T39" fmla="*/ 303 h 1226"/>
                <a:gd name="T40" fmla="*/ 3818 w 15388"/>
                <a:gd name="T41" fmla="*/ 961 h 1226"/>
                <a:gd name="T42" fmla="*/ 4703 w 15388"/>
                <a:gd name="T43" fmla="*/ 975 h 1226"/>
                <a:gd name="T44" fmla="*/ 4567 w 15388"/>
                <a:gd name="T45" fmla="*/ 593 h 1226"/>
                <a:gd name="T46" fmla="*/ 4922 w 15388"/>
                <a:gd name="T47" fmla="*/ 235 h 1226"/>
                <a:gd name="T48" fmla="*/ 4593 w 15388"/>
                <a:gd name="T49" fmla="*/ 432 h 1226"/>
                <a:gd name="T50" fmla="*/ 4928 w 15388"/>
                <a:gd name="T51" fmla="*/ 949 h 1226"/>
                <a:gd name="T52" fmla="*/ 5311 w 15388"/>
                <a:gd name="T53" fmla="*/ 272 h 1226"/>
                <a:gd name="T54" fmla="*/ 5190 w 15388"/>
                <a:gd name="T55" fmla="*/ 746 h 1226"/>
                <a:gd name="T56" fmla="*/ 5832 w 15388"/>
                <a:gd name="T57" fmla="*/ 423 h 1226"/>
                <a:gd name="T58" fmla="*/ 5525 w 15388"/>
                <a:gd name="T59" fmla="*/ 285 h 1226"/>
                <a:gd name="T60" fmla="*/ 6777 w 15388"/>
                <a:gd name="T61" fmla="*/ 224 h 1226"/>
                <a:gd name="T62" fmla="*/ 6428 w 15388"/>
                <a:gd name="T63" fmla="*/ 969 h 1226"/>
                <a:gd name="T64" fmla="*/ 7298 w 15388"/>
                <a:gd name="T65" fmla="*/ 337 h 1226"/>
                <a:gd name="T66" fmla="*/ 8031 w 15388"/>
                <a:gd name="T67" fmla="*/ 593 h 1226"/>
                <a:gd name="T68" fmla="*/ 7269 w 15388"/>
                <a:gd name="T69" fmla="*/ 876 h 1226"/>
                <a:gd name="T70" fmla="*/ 7794 w 15388"/>
                <a:gd name="T71" fmla="*/ 927 h 1226"/>
                <a:gd name="T72" fmla="*/ 7477 w 15388"/>
                <a:gd name="T73" fmla="*/ 277 h 1226"/>
                <a:gd name="T74" fmla="*/ 8170 w 15388"/>
                <a:gd name="T75" fmla="*/ 966 h 1226"/>
                <a:gd name="T76" fmla="*/ 8410 w 15388"/>
                <a:gd name="T77" fmla="*/ 272 h 1226"/>
                <a:gd name="T78" fmla="*/ 8438 w 15388"/>
                <a:gd name="T79" fmla="*/ 632 h 1226"/>
                <a:gd name="T80" fmla="*/ 9021 w 15388"/>
                <a:gd name="T81" fmla="*/ 1220 h 1226"/>
                <a:gd name="T82" fmla="*/ 9001 w 15388"/>
                <a:gd name="T83" fmla="*/ 260 h 1226"/>
                <a:gd name="T84" fmla="*/ 9841 w 15388"/>
                <a:gd name="T85" fmla="*/ 589 h 1226"/>
                <a:gd name="T86" fmla="*/ 9659 w 15388"/>
                <a:gd name="T87" fmla="*/ 629 h 1226"/>
                <a:gd name="T88" fmla="*/ 10325 w 15388"/>
                <a:gd name="T89" fmla="*/ 271 h 1226"/>
                <a:gd name="T90" fmla="*/ 10623 w 15388"/>
                <a:gd name="T91" fmla="*/ 795 h 1226"/>
                <a:gd name="T92" fmla="*/ 11531 w 15388"/>
                <a:gd name="T93" fmla="*/ 1005 h 1226"/>
                <a:gd name="T94" fmla="*/ 11063 w 15388"/>
                <a:gd name="T95" fmla="*/ 701 h 1226"/>
                <a:gd name="T96" fmla="*/ 11132 w 15388"/>
                <a:gd name="T97" fmla="*/ 107 h 1226"/>
                <a:gd name="T98" fmla="*/ 11422 w 15388"/>
                <a:gd name="T99" fmla="*/ 62 h 1226"/>
                <a:gd name="T100" fmla="*/ 12115 w 15388"/>
                <a:gd name="T101" fmla="*/ 890 h 1226"/>
                <a:gd name="T102" fmla="*/ 11710 w 15388"/>
                <a:gd name="T103" fmla="*/ 444 h 1226"/>
                <a:gd name="T104" fmla="*/ 12127 w 15388"/>
                <a:gd name="T105" fmla="*/ 314 h 1226"/>
                <a:gd name="T106" fmla="*/ 11996 w 15388"/>
                <a:gd name="T107" fmla="*/ 553 h 1226"/>
                <a:gd name="T108" fmla="*/ 11852 w 15388"/>
                <a:gd name="T109" fmla="*/ 1024 h 1226"/>
                <a:gd name="T110" fmla="*/ 12917 w 15388"/>
                <a:gd name="T111" fmla="*/ 302 h 1226"/>
                <a:gd name="T112" fmla="*/ 12364 w 15388"/>
                <a:gd name="T113" fmla="*/ 969 h 1226"/>
                <a:gd name="T114" fmla="*/ 12515 w 15388"/>
                <a:gd name="T115" fmla="*/ 282 h 1226"/>
                <a:gd name="T116" fmla="*/ 13648 w 15388"/>
                <a:gd name="T117" fmla="*/ 475 h 1226"/>
                <a:gd name="T118" fmla="*/ 13423 w 15388"/>
                <a:gd name="T119" fmla="*/ 679 h 1226"/>
                <a:gd name="T120" fmla="*/ 14304 w 15388"/>
                <a:gd name="T121" fmla="*/ 957 h 1226"/>
                <a:gd name="T122" fmla="*/ 13970 w 15388"/>
                <a:gd name="T123" fmla="*/ 330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388" h="1226">
                  <a:moveTo>
                    <a:pt x="15108" y="125"/>
                  </a:moveTo>
                  <a:lnTo>
                    <a:pt x="15095" y="123"/>
                  </a:lnTo>
                  <a:lnTo>
                    <a:pt x="15084" y="120"/>
                  </a:lnTo>
                  <a:lnTo>
                    <a:pt x="15074" y="114"/>
                  </a:lnTo>
                  <a:lnTo>
                    <a:pt x="15064" y="107"/>
                  </a:lnTo>
                  <a:lnTo>
                    <a:pt x="15056" y="97"/>
                  </a:lnTo>
                  <a:lnTo>
                    <a:pt x="15050" y="86"/>
                  </a:lnTo>
                  <a:lnTo>
                    <a:pt x="15046" y="75"/>
                  </a:lnTo>
                  <a:lnTo>
                    <a:pt x="15045" y="62"/>
                  </a:lnTo>
                  <a:lnTo>
                    <a:pt x="15046" y="50"/>
                  </a:lnTo>
                  <a:lnTo>
                    <a:pt x="15050" y="38"/>
                  </a:lnTo>
                  <a:lnTo>
                    <a:pt x="15056" y="27"/>
                  </a:lnTo>
                  <a:lnTo>
                    <a:pt x="15064" y="18"/>
                  </a:lnTo>
                  <a:lnTo>
                    <a:pt x="15074" y="11"/>
                  </a:lnTo>
                  <a:lnTo>
                    <a:pt x="15084" y="5"/>
                  </a:lnTo>
                  <a:lnTo>
                    <a:pt x="15095" y="1"/>
                  </a:lnTo>
                  <a:lnTo>
                    <a:pt x="15108" y="0"/>
                  </a:lnTo>
                  <a:lnTo>
                    <a:pt x="15120" y="1"/>
                  </a:lnTo>
                  <a:lnTo>
                    <a:pt x="15132" y="5"/>
                  </a:lnTo>
                  <a:lnTo>
                    <a:pt x="15142" y="11"/>
                  </a:lnTo>
                  <a:lnTo>
                    <a:pt x="15152" y="18"/>
                  </a:lnTo>
                  <a:lnTo>
                    <a:pt x="15160" y="27"/>
                  </a:lnTo>
                  <a:lnTo>
                    <a:pt x="15166" y="38"/>
                  </a:lnTo>
                  <a:lnTo>
                    <a:pt x="15168" y="50"/>
                  </a:lnTo>
                  <a:lnTo>
                    <a:pt x="15170" y="62"/>
                  </a:lnTo>
                  <a:lnTo>
                    <a:pt x="15168" y="75"/>
                  </a:lnTo>
                  <a:lnTo>
                    <a:pt x="15166" y="86"/>
                  </a:lnTo>
                  <a:lnTo>
                    <a:pt x="15160" y="97"/>
                  </a:lnTo>
                  <a:lnTo>
                    <a:pt x="15152" y="107"/>
                  </a:lnTo>
                  <a:lnTo>
                    <a:pt x="15142" y="114"/>
                  </a:lnTo>
                  <a:lnTo>
                    <a:pt x="15132" y="120"/>
                  </a:lnTo>
                  <a:lnTo>
                    <a:pt x="15120" y="123"/>
                  </a:lnTo>
                  <a:lnTo>
                    <a:pt x="15108" y="125"/>
                  </a:lnTo>
                  <a:close/>
                  <a:moveTo>
                    <a:pt x="14835" y="125"/>
                  </a:moveTo>
                  <a:lnTo>
                    <a:pt x="14823" y="123"/>
                  </a:lnTo>
                  <a:lnTo>
                    <a:pt x="14811" y="120"/>
                  </a:lnTo>
                  <a:lnTo>
                    <a:pt x="14800" y="114"/>
                  </a:lnTo>
                  <a:lnTo>
                    <a:pt x="14790" y="107"/>
                  </a:lnTo>
                  <a:lnTo>
                    <a:pt x="14783" y="97"/>
                  </a:lnTo>
                  <a:lnTo>
                    <a:pt x="14777" y="86"/>
                  </a:lnTo>
                  <a:lnTo>
                    <a:pt x="14774" y="75"/>
                  </a:lnTo>
                  <a:lnTo>
                    <a:pt x="14772" y="62"/>
                  </a:lnTo>
                  <a:lnTo>
                    <a:pt x="14774" y="50"/>
                  </a:lnTo>
                  <a:lnTo>
                    <a:pt x="14777" y="38"/>
                  </a:lnTo>
                  <a:lnTo>
                    <a:pt x="14783" y="27"/>
                  </a:lnTo>
                  <a:lnTo>
                    <a:pt x="14790" y="18"/>
                  </a:lnTo>
                  <a:lnTo>
                    <a:pt x="14800" y="11"/>
                  </a:lnTo>
                  <a:lnTo>
                    <a:pt x="14811" y="5"/>
                  </a:lnTo>
                  <a:lnTo>
                    <a:pt x="14823" y="1"/>
                  </a:lnTo>
                  <a:lnTo>
                    <a:pt x="14835" y="0"/>
                  </a:lnTo>
                  <a:lnTo>
                    <a:pt x="14848" y="1"/>
                  </a:lnTo>
                  <a:lnTo>
                    <a:pt x="14859" y="5"/>
                  </a:lnTo>
                  <a:lnTo>
                    <a:pt x="14870" y="11"/>
                  </a:lnTo>
                  <a:lnTo>
                    <a:pt x="14879" y="18"/>
                  </a:lnTo>
                  <a:lnTo>
                    <a:pt x="14886" y="27"/>
                  </a:lnTo>
                  <a:lnTo>
                    <a:pt x="14892" y="38"/>
                  </a:lnTo>
                  <a:lnTo>
                    <a:pt x="14896" y="50"/>
                  </a:lnTo>
                  <a:lnTo>
                    <a:pt x="14897" y="62"/>
                  </a:lnTo>
                  <a:lnTo>
                    <a:pt x="14896" y="75"/>
                  </a:lnTo>
                  <a:lnTo>
                    <a:pt x="14892" y="86"/>
                  </a:lnTo>
                  <a:lnTo>
                    <a:pt x="14886" y="97"/>
                  </a:lnTo>
                  <a:lnTo>
                    <a:pt x="14879" y="107"/>
                  </a:lnTo>
                  <a:lnTo>
                    <a:pt x="14870" y="114"/>
                  </a:lnTo>
                  <a:lnTo>
                    <a:pt x="14859" y="120"/>
                  </a:lnTo>
                  <a:lnTo>
                    <a:pt x="14848" y="123"/>
                  </a:lnTo>
                  <a:lnTo>
                    <a:pt x="14835" y="125"/>
                  </a:lnTo>
                  <a:close/>
                  <a:moveTo>
                    <a:pt x="14811" y="701"/>
                  </a:moveTo>
                  <a:lnTo>
                    <a:pt x="15090" y="701"/>
                  </a:lnTo>
                  <a:lnTo>
                    <a:pt x="14951" y="367"/>
                  </a:lnTo>
                  <a:lnTo>
                    <a:pt x="14811" y="701"/>
                  </a:lnTo>
                  <a:close/>
                  <a:moveTo>
                    <a:pt x="14558" y="1011"/>
                  </a:moveTo>
                  <a:lnTo>
                    <a:pt x="14553" y="1006"/>
                  </a:lnTo>
                  <a:lnTo>
                    <a:pt x="14553" y="978"/>
                  </a:lnTo>
                  <a:lnTo>
                    <a:pt x="14558" y="973"/>
                  </a:lnTo>
                  <a:lnTo>
                    <a:pt x="14591" y="972"/>
                  </a:lnTo>
                  <a:lnTo>
                    <a:pt x="14610" y="969"/>
                  </a:lnTo>
                  <a:lnTo>
                    <a:pt x="14621" y="963"/>
                  </a:lnTo>
                  <a:lnTo>
                    <a:pt x="14631" y="955"/>
                  </a:lnTo>
                  <a:lnTo>
                    <a:pt x="14644" y="932"/>
                  </a:lnTo>
                  <a:lnTo>
                    <a:pt x="14668" y="884"/>
                  </a:lnTo>
                  <a:lnTo>
                    <a:pt x="14726" y="758"/>
                  </a:lnTo>
                  <a:lnTo>
                    <a:pt x="14876" y="417"/>
                  </a:lnTo>
                  <a:lnTo>
                    <a:pt x="14961" y="217"/>
                  </a:lnTo>
                  <a:lnTo>
                    <a:pt x="14997" y="217"/>
                  </a:lnTo>
                  <a:lnTo>
                    <a:pt x="15233" y="773"/>
                  </a:lnTo>
                  <a:lnTo>
                    <a:pt x="15264" y="847"/>
                  </a:lnTo>
                  <a:lnTo>
                    <a:pt x="15297" y="915"/>
                  </a:lnTo>
                  <a:lnTo>
                    <a:pt x="15311" y="944"/>
                  </a:lnTo>
                  <a:lnTo>
                    <a:pt x="15321" y="958"/>
                  </a:lnTo>
                  <a:lnTo>
                    <a:pt x="15329" y="964"/>
                  </a:lnTo>
                  <a:lnTo>
                    <a:pt x="15339" y="969"/>
                  </a:lnTo>
                  <a:lnTo>
                    <a:pt x="15354" y="972"/>
                  </a:lnTo>
                  <a:lnTo>
                    <a:pt x="15384" y="973"/>
                  </a:lnTo>
                  <a:lnTo>
                    <a:pt x="15388" y="1006"/>
                  </a:lnTo>
                  <a:lnTo>
                    <a:pt x="15279" y="1005"/>
                  </a:lnTo>
                  <a:lnTo>
                    <a:pt x="15095" y="1011"/>
                  </a:lnTo>
                  <a:lnTo>
                    <a:pt x="15090" y="978"/>
                  </a:lnTo>
                  <a:lnTo>
                    <a:pt x="15172" y="968"/>
                  </a:lnTo>
                  <a:lnTo>
                    <a:pt x="15179" y="966"/>
                  </a:lnTo>
                  <a:lnTo>
                    <a:pt x="15184" y="961"/>
                  </a:lnTo>
                  <a:lnTo>
                    <a:pt x="15186" y="956"/>
                  </a:lnTo>
                  <a:lnTo>
                    <a:pt x="15188" y="949"/>
                  </a:lnTo>
                  <a:lnTo>
                    <a:pt x="15185" y="934"/>
                  </a:lnTo>
                  <a:lnTo>
                    <a:pt x="15180" y="916"/>
                  </a:lnTo>
                  <a:lnTo>
                    <a:pt x="15112" y="749"/>
                  </a:lnTo>
                  <a:lnTo>
                    <a:pt x="14792" y="749"/>
                  </a:lnTo>
                  <a:lnTo>
                    <a:pt x="14732" y="890"/>
                  </a:lnTo>
                  <a:lnTo>
                    <a:pt x="14720" y="922"/>
                  </a:lnTo>
                  <a:lnTo>
                    <a:pt x="14715" y="945"/>
                  </a:lnTo>
                  <a:lnTo>
                    <a:pt x="14716" y="952"/>
                  </a:lnTo>
                  <a:lnTo>
                    <a:pt x="14718" y="957"/>
                  </a:lnTo>
                  <a:lnTo>
                    <a:pt x="14730" y="966"/>
                  </a:lnTo>
                  <a:lnTo>
                    <a:pt x="14740" y="969"/>
                  </a:lnTo>
                  <a:lnTo>
                    <a:pt x="14757" y="972"/>
                  </a:lnTo>
                  <a:lnTo>
                    <a:pt x="14805" y="973"/>
                  </a:lnTo>
                  <a:lnTo>
                    <a:pt x="14811" y="978"/>
                  </a:lnTo>
                  <a:lnTo>
                    <a:pt x="14811" y="1006"/>
                  </a:lnTo>
                  <a:lnTo>
                    <a:pt x="14681" y="1006"/>
                  </a:lnTo>
                  <a:lnTo>
                    <a:pt x="14620" y="1008"/>
                  </a:lnTo>
                  <a:lnTo>
                    <a:pt x="14558" y="1011"/>
                  </a:lnTo>
                  <a:close/>
                  <a:moveTo>
                    <a:pt x="0" y="229"/>
                  </a:moveTo>
                  <a:lnTo>
                    <a:pt x="163" y="229"/>
                  </a:lnTo>
                  <a:lnTo>
                    <a:pt x="322" y="224"/>
                  </a:lnTo>
                  <a:lnTo>
                    <a:pt x="326" y="257"/>
                  </a:lnTo>
                  <a:lnTo>
                    <a:pt x="288" y="261"/>
                  </a:lnTo>
                  <a:lnTo>
                    <a:pt x="263" y="264"/>
                  </a:lnTo>
                  <a:lnTo>
                    <a:pt x="253" y="265"/>
                  </a:lnTo>
                  <a:lnTo>
                    <a:pt x="245" y="266"/>
                  </a:lnTo>
                  <a:lnTo>
                    <a:pt x="233" y="272"/>
                  </a:lnTo>
                  <a:lnTo>
                    <a:pt x="224" y="282"/>
                  </a:lnTo>
                  <a:lnTo>
                    <a:pt x="220" y="300"/>
                  </a:lnTo>
                  <a:lnTo>
                    <a:pt x="217" y="327"/>
                  </a:lnTo>
                  <a:lnTo>
                    <a:pt x="217" y="362"/>
                  </a:lnTo>
                  <a:lnTo>
                    <a:pt x="216" y="489"/>
                  </a:lnTo>
                  <a:lnTo>
                    <a:pt x="216" y="666"/>
                  </a:lnTo>
                  <a:lnTo>
                    <a:pt x="217" y="741"/>
                  </a:lnTo>
                  <a:lnTo>
                    <a:pt x="220" y="793"/>
                  </a:lnTo>
                  <a:lnTo>
                    <a:pt x="226" y="830"/>
                  </a:lnTo>
                  <a:lnTo>
                    <a:pt x="235" y="861"/>
                  </a:lnTo>
                  <a:lnTo>
                    <a:pt x="241" y="876"/>
                  </a:lnTo>
                  <a:lnTo>
                    <a:pt x="250" y="888"/>
                  </a:lnTo>
                  <a:lnTo>
                    <a:pt x="259" y="900"/>
                  </a:lnTo>
                  <a:lnTo>
                    <a:pt x="271" y="909"/>
                  </a:lnTo>
                  <a:lnTo>
                    <a:pt x="284" y="919"/>
                  </a:lnTo>
                  <a:lnTo>
                    <a:pt x="301" y="928"/>
                  </a:lnTo>
                  <a:lnTo>
                    <a:pt x="319" y="936"/>
                  </a:lnTo>
                  <a:lnTo>
                    <a:pt x="341" y="943"/>
                  </a:lnTo>
                  <a:lnTo>
                    <a:pt x="365" y="949"/>
                  </a:lnTo>
                  <a:lnTo>
                    <a:pt x="389" y="952"/>
                  </a:lnTo>
                  <a:lnTo>
                    <a:pt x="415" y="955"/>
                  </a:lnTo>
                  <a:lnTo>
                    <a:pt x="444" y="956"/>
                  </a:lnTo>
                  <a:lnTo>
                    <a:pt x="474" y="955"/>
                  </a:lnTo>
                  <a:lnTo>
                    <a:pt x="503" y="951"/>
                  </a:lnTo>
                  <a:lnTo>
                    <a:pt x="530" y="946"/>
                  </a:lnTo>
                  <a:lnTo>
                    <a:pt x="558" y="938"/>
                  </a:lnTo>
                  <a:lnTo>
                    <a:pt x="582" y="930"/>
                  </a:lnTo>
                  <a:lnTo>
                    <a:pt x="604" y="918"/>
                  </a:lnTo>
                  <a:lnTo>
                    <a:pt x="623" y="904"/>
                  </a:lnTo>
                  <a:lnTo>
                    <a:pt x="638" y="890"/>
                  </a:lnTo>
                  <a:lnTo>
                    <a:pt x="650" y="872"/>
                  </a:lnTo>
                  <a:lnTo>
                    <a:pt x="661" y="853"/>
                  </a:lnTo>
                  <a:lnTo>
                    <a:pt x="668" y="830"/>
                  </a:lnTo>
                  <a:lnTo>
                    <a:pt x="674" y="805"/>
                  </a:lnTo>
                  <a:lnTo>
                    <a:pt x="680" y="743"/>
                  </a:lnTo>
                  <a:lnTo>
                    <a:pt x="683" y="660"/>
                  </a:lnTo>
                  <a:lnTo>
                    <a:pt x="683" y="489"/>
                  </a:lnTo>
                  <a:lnTo>
                    <a:pt x="682" y="371"/>
                  </a:lnTo>
                  <a:lnTo>
                    <a:pt x="679" y="312"/>
                  </a:lnTo>
                  <a:lnTo>
                    <a:pt x="677" y="294"/>
                  </a:lnTo>
                  <a:lnTo>
                    <a:pt x="674" y="284"/>
                  </a:lnTo>
                  <a:lnTo>
                    <a:pt x="667" y="275"/>
                  </a:lnTo>
                  <a:lnTo>
                    <a:pt x="655" y="267"/>
                  </a:lnTo>
                  <a:lnTo>
                    <a:pt x="646" y="264"/>
                  </a:lnTo>
                  <a:lnTo>
                    <a:pt x="629" y="263"/>
                  </a:lnTo>
                  <a:lnTo>
                    <a:pt x="577" y="260"/>
                  </a:lnTo>
                  <a:lnTo>
                    <a:pt x="572" y="229"/>
                  </a:lnTo>
                  <a:lnTo>
                    <a:pt x="577" y="224"/>
                  </a:lnTo>
                  <a:lnTo>
                    <a:pt x="708" y="229"/>
                  </a:lnTo>
                  <a:lnTo>
                    <a:pt x="762" y="228"/>
                  </a:lnTo>
                  <a:lnTo>
                    <a:pt x="839" y="224"/>
                  </a:lnTo>
                  <a:lnTo>
                    <a:pt x="844" y="229"/>
                  </a:lnTo>
                  <a:lnTo>
                    <a:pt x="844" y="255"/>
                  </a:lnTo>
                  <a:lnTo>
                    <a:pt x="839" y="260"/>
                  </a:lnTo>
                  <a:lnTo>
                    <a:pt x="772" y="264"/>
                  </a:lnTo>
                  <a:lnTo>
                    <a:pt x="757" y="267"/>
                  </a:lnTo>
                  <a:lnTo>
                    <a:pt x="749" y="273"/>
                  </a:lnTo>
                  <a:lnTo>
                    <a:pt x="744" y="281"/>
                  </a:lnTo>
                  <a:lnTo>
                    <a:pt x="739" y="293"/>
                  </a:lnTo>
                  <a:lnTo>
                    <a:pt x="737" y="317"/>
                  </a:lnTo>
                  <a:lnTo>
                    <a:pt x="736" y="365"/>
                  </a:lnTo>
                  <a:lnTo>
                    <a:pt x="733" y="489"/>
                  </a:lnTo>
                  <a:lnTo>
                    <a:pt x="733" y="657"/>
                  </a:lnTo>
                  <a:lnTo>
                    <a:pt x="732" y="747"/>
                  </a:lnTo>
                  <a:lnTo>
                    <a:pt x="726" y="817"/>
                  </a:lnTo>
                  <a:lnTo>
                    <a:pt x="721" y="844"/>
                  </a:lnTo>
                  <a:lnTo>
                    <a:pt x="714" y="870"/>
                  </a:lnTo>
                  <a:lnTo>
                    <a:pt x="703" y="892"/>
                  </a:lnTo>
                  <a:lnTo>
                    <a:pt x="691" y="912"/>
                  </a:lnTo>
                  <a:lnTo>
                    <a:pt x="662" y="946"/>
                  </a:lnTo>
                  <a:lnTo>
                    <a:pt x="646" y="961"/>
                  </a:lnTo>
                  <a:lnTo>
                    <a:pt x="628" y="974"/>
                  </a:lnTo>
                  <a:lnTo>
                    <a:pt x="608" y="986"/>
                  </a:lnTo>
                  <a:lnTo>
                    <a:pt x="586" y="997"/>
                  </a:lnTo>
                  <a:lnTo>
                    <a:pt x="534" y="1014"/>
                  </a:lnTo>
                  <a:lnTo>
                    <a:pt x="504" y="1020"/>
                  </a:lnTo>
                  <a:lnTo>
                    <a:pt x="475" y="1023"/>
                  </a:lnTo>
                  <a:lnTo>
                    <a:pt x="414" y="1027"/>
                  </a:lnTo>
                  <a:lnTo>
                    <a:pt x="377" y="1026"/>
                  </a:lnTo>
                  <a:lnTo>
                    <a:pt x="341" y="1022"/>
                  </a:lnTo>
                  <a:lnTo>
                    <a:pt x="308" y="1017"/>
                  </a:lnTo>
                  <a:lnTo>
                    <a:pt x="277" y="1010"/>
                  </a:lnTo>
                  <a:lnTo>
                    <a:pt x="248" y="1000"/>
                  </a:lnTo>
                  <a:lnTo>
                    <a:pt x="223" y="990"/>
                  </a:lnTo>
                  <a:lnTo>
                    <a:pt x="202" y="978"/>
                  </a:lnTo>
                  <a:lnTo>
                    <a:pt x="184" y="964"/>
                  </a:lnTo>
                  <a:lnTo>
                    <a:pt x="167" y="950"/>
                  </a:lnTo>
                  <a:lnTo>
                    <a:pt x="154" y="936"/>
                  </a:lnTo>
                  <a:lnTo>
                    <a:pt x="148" y="928"/>
                  </a:lnTo>
                  <a:lnTo>
                    <a:pt x="143" y="920"/>
                  </a:lnTo>
                  <a:lnTo>
                    <a:pt x="134" y="904"/>
                  </a:lnTo>
                  <a:lnTo>
                    <a:pt x="127" y="889"/>
                  </a:lnTo>
                  <a:lnTo>
                    <a:pt x="121" y="871"/>
                  </a:lnTo>
                  <a:lnTo>
                    <a:pt x="119" y="861"/>
                  </a:lnTo>
                  <a:lnTo>
                    <a:pt x="118" y="852"/>
                  </a:lnTo>
                  <a:lnTo>
                    <a:pt x="114" y="831"/>
                  </a:lnTo>
                  <a:lnTo>
                    <a:pt x="112" y="777"/>
                  </a:lnTo>
                  <a:lnTo>
                    <a:pt x="110" y="702"/>
                  </a:lnTo>
                  <a:lnTo>
                    <a:pt x="110" y="489"/>
                  </a:lnTo>
                  <a:lnTo>
                    <a:pt x="109" y="381"/>
                  </a:lnTo>
                  <a:lnTo>
                    <a:pt x="108" y="330"/>
                  </a:lnTo>
                  <a:lnTo>
                    <a:pt x="106" y="301"/>
                  </a:lnTo>
                  <a:lnTo>
                    <a:pt x="103" y="285"/>
                  </a:lnTo>
                  <a:lnTo>
                    <a:pt x="98" y="276"/>
                  </a:lnTo>
                  <a:lnTo>
                    <a:pt x="90" y="271"/>
                  </a:lnTo>
                  <a:lnTo>
                    <a:pt x="78" y="266"/>
                  </a:lnTo>
                  <a:lnTo>
                    <a:pt x="52" y="263"/>
                  </a:lnTo>
                  <a:lnTo>
                    <a:pt x="5" y="260"/>
                  </a:lnTo>
                  <a:lnTo>
                    <a:pt x="0" y="229"/>
                  </a:lnTo>
                  <a:close/>
                  <a:moveTo>
                    <a:pt x="901" y="1010"/>
                  </a:moveTo>
                  <a:lnTo>
                    <a:pt x="896" y="1005"/>
                  </a:lnTo>
                  <a:lnTo>
                    <a:pt x="896" y="980"/>
                  </a:lnTo>
                  <a:lnTo>
                    <a:pt x="901" y="975"/>
                  </a:lnTo>
                  <a:lnTo>
                    <a:pt x="931" y="974"/>
                  </a:lnTo>
                  <a:lnTo>
                    <a:pt x="955" y="972"/>
                  </a:lnTo>
                  <a:lnTo>
                    <a:pt x="972" y="967"/>
                  </a:lnTo>
                  <a:lnTo>
                    <a:pt x="978" y="964"/>
                  </a:lnTo>
                  <a:lnTo>
                    <a:pt x="982" y="961"/>
                  </a:lnTo>
                  <a:lnTo>
                    <a:pt x="986" y="950"/>
                  </a:lnTo>
                  <a:lnTo>
                    <a:pt x="989" y="936"/>
                  </a:lnTo>
                  <a:lnTo>
                    <a:pt x="994" y="858"/>
                  </a:lnTo>
                  <a:lnTo>
                    <a:pt x="995" y="771"/>
                  </a:lnTo>
                  <a:lnTo>
                    <a:pt x="995" y="325"/>
                  </a:lnTo>
                  <a:lnTo>
                    <a:pt x="992" y="300"/>
                  </a:lnTo>
                  <a:lnTo>
                    <a:pt x="989" y="290"/>
                  </a:lnTo>
                  <a:lnTo>
                    <a:pt x="985" y="283"/>
                  </a:lnTo>
                  <a:lnTo>
                    <a:pt x="979" y="277"/>
                  </a:lnTo>
                  <a:lnTo>
                    <a:pt x="973" y="272"/>
                  </a:lnTo>
                  <a:lnTo>
                    <a:pt x="956" y="266"/>
                  </a:lnTo>
                  <a:lnTo>
                    <a:pt x="932" y="263"/>
                  </a:lnTo>
                  <a:lnTo>
                    <a:pt x="896" y="261"/>
                  </a:lnTo>
                  <a:lnTo>
                    <a:pt x="892" y="231"/>
                  </a:lnTo>
                  <a:lnTo>
                    <a:pt x="896" y="227"/>
                  </a:lnTo>
                  <a:lnTo>
                    <a:pt x="997" y="229"/>
                  </a:lnTo>
                  <a:lnTo>
                    <a:pt x="1088" y="227"/>
                  </a:lnTo>
                  <a:lnTo>
                    <a:pt x="1265" y="456"/>
                  </a:lnTo>
                  <a:lnTo>
                    <a:pt x="1524" y="781"/>
                  </a:lnTo>
                  <a:lnTo>
                    <a:pt x="1572" y="838"/>
                  </a:lnTo>
                  <a:lnTo>
                    <a:pt x="1620" y="892"/>
                  </a:lnTo>
                  <a:lnTo>
                    <a:pt x="1620" y="464"/>
                  </a:lnTo>
                  <a:lnTo>
                    <a:pt x="1619" y="380"/>
                  </a:lnTo>
                  <a:lnTo>
                    <a:pt x="1616" y="326"/>
                  </a:lnTo>
                  <a:lnTo>
                    <a:pt x="1614" y="297"/>
                  </a:lnTo>
                  <a:lnTo>
                    <a:pt x="1610" y="283"/>
                  </a:lnTo>
                  <a:lnTo>
                    <a:pt x="1604" y="273"/>
                  </a:lnTo>
                  <a:lnTo>
                    <a:pt x="1594" y="269"/>
                  </a:lnTo>
                  <a:lnTo>
                    <a:pt x="1578" y="265"/>
                  </a:lnTo>
                  <a:lnTo>
                    <a:pt x="1555" y="263"/>
                  </a:lnTo>
                  <a:lnTo>
                    <a:pt x="1526" y="261"/>
                  </a:lnTo>
                  <a:lnTo>
                    <a:pt x="1522" y="231"/>
                  </a:lnTo>
                  <a:lnTo>
                    <a:pt x="1526" y="227"/>
                  </a:lnTo>
                  <a:lnTo>
                    <a:pt x="1580" y="228"/>
                  </a:lnTo>
                  <a:lnTo>
                    <a:pt x="1654" y="229"/>
                  </a:lnTo>
                  <a:lnTo>
                    <a:pt x="1764" y="227"/>
                  </a:lnTo>
                  <a:lnTo>
                    <a:pt x="1769" y="231"/>
                  </a:lnTo>
                  <a:lnTo>
                    <a:pt x="1769" y="257"/>
                  </a:lnTo>
                  <a:lnTo>
                    <a:pt x="1709" y="265"/>
                  </a:lnTo>
                  <a:lnTo>
                    <a:pt x="1692" y="270"/>
                  </a:lnTo>
                  <a:lnTo>
                    <a:pt x="1684" y="277"/>
                  </a:lnTo>
                  <a:lnTo>
                    <a:pt x="1679" y="288"/>
                  </a:lnTo>
                  <a:lnTo>
                    <a:pt x="1676" y="301"/>
                  </a:lnTo>
                  <a:lnTo>
                    <a:pt x="1673" y="378"/>
                  </a:lnTo>
                  <a:lnTo>
                    <a:pt x="1670" y="464"/>
                  </a:lnTo>
                  <a:lnTo>
                    <a:pt x="1670" y="728"/>
                  </a:lnTo>
                  <a:lnTo>
                    <a:pt x="1672" y="879"/>
                  </a:lnTo>
                  <a:lnTo>
                    <a:pt x="1673" y="1029"/>
                  </a:lnTo>
                  <a:lnTo>
                    <a:pt x="1636" y="1020"/>
                  </a:lnTo>
                  <a:lnTo>
                    <a:pt x="1578" y="1006"/>
                  </a:lnTo>
                  <a:lnTo>
                    <a:pt x="1538" y="960"/>
                  </a:lnTo>
                  <a:lnTo>
                    <a:pt x="1421" y="816"/>
                  </a:lnTo>
                  <a:lnTo>
                    <a:pt x="1045" y="348"/>
                  </a:lnTo>
                  <a:lnTo>
                    <a:pt x="1045" y="771"/>
                  </a:lnTo>
                  <a:lnTo>
                    <a:pt x="1048" y="862"/>
                  </a:lnTo>
                  <a:lnTo>
                    <a:pt x="1049" y="915"/>
                  </a:lnTo>
                  <a:lnTo>
                    <a:pt x="1052" y="942"/>
                  </a:lnTo>
                  <a:lnTo>
                    <a:pt x="1060" y="961"/>
                  </a:lnTo>
                  <a:lnTo>
                    <a:pt x="1066" y="966"/>
                  </a:lnTo>
                  <a:lnTo>
                    <a:pt x="1079" y="970"/>
                  </a:lnTo>
                  <a:lnTo>
                    <a:pt x="1100" y="974"/>
                  </a:lnTo>
                  <a:lnTo>
                    <a:pt x="1139" y="975"/>
                  </a:lnTo>
                  <a:lnTo>
                    <a:pt x="1144" y="1005"/>
                  </a:lnTo>
                  <a:lnTo>
                    <a:pt x="1102" y="1006"/>
                  </a:lnTo>
                  <a:lnTo>
                    <a:pt x="1046" y="1006"/>
                  </a:lnTo>
                  <a:lnTo>
                    <a:pt x="968" y="1008"/>
                  </a:lnTo>
                  <a:lnTo>
                    <a:pt x="901" y="1010"/>
                  </a:lnTo>
                  <a:close/>
                  <a:moveTo>
                    <a:pt x="1840" y="224"/>
                  </a:moveTo>
                  <a:lnTo>
                    <a:pt x="1908" y="227"/>
                  </a:lnTo>
                  <a:lnTo>
                    <a:pt x="1998" y="229"/>
                  </a:lnTo>
                  <a:lnTo>
                    <a:pt x="2156" y="224"/>
                  </a:lnTo>
                  <a:lnTo>
                    <a:pt x="2161" y="257"/>
                  </a:lnTo>
                  <a:lnTo>
                    <a:pt x="2123" y="261"/>
                  </a:lnTo>
                  <a:lnTo>
                    <a:pt x="2097" y="264"/>
                  </a:lnTo>
                  <a:lnTo>
                    <a:pt x="2088" y="265"/>
                  </a:lnTo>
                  <a:lnTo>
                    <a:pt x="2079" y="266"/>
                  </a:lnTo>
                  <a:lnTo>
                    <a:pt x="2067" y="272"/>
                  </a:lnTo>
                  <a:lnTo>
                    <a:pt x="2059" y="282"/>
                  </a:lnTo>
                  <a:lnTo>
                    <a:pt x="2054" y="300"/>
                  </a:lnTo>
                  <a:lnTo>
                    <a:pt x="2053" y="327"/>
                  </a:lnTo>
                  <a:lnTo>
                    <a:pt x="2052" y="362"/>
                  </a:lnTo>
                  <a:lnTo>
                    <a:pt x="2051" y="489"/>
                  </a:lnTo>
                  <a:lnTo>
                    <a:pt x="2051" y="746"/>
                  </a:lnTo>
                  <a:lnTo>
                    <a:pt x="2051" y="854"/>
                  </a:lnTo>
                  <a:lnTo>
                    <a:pt x="2052" y="906"/>
                  </a:lnTo>
                  <a:lnTo>
                    <a:pt x="2054" y="934"/>
                  </a:lnTo>
                  <a:lnTo>
                    <a:pt x="2058" y="950"/>
                  </a:lnTo>
                  <a:lnTo>
                    <a:pt x="2063" y="958"/>
                  </a:lnTo>
                  <a:lnTo>
                    <a:pt x="2070" y="964"/>
                  </a:lnTo>
                  <a:lnTo>
                    <a:pt x="2083" y="969"/>
                  </a:lnTo>
                  <a:lnTo>
                    <a:pt x="2108" y="973"/>
                  </a:lnTo>
                  <a:lnTo>
                    <a:pt x="2156" y="975"/>
                  </a:lnTo>
                  <a:lnTo>
                    <a:pt x="2161" y="1006"/>
                  </a:lnTo>
                  <a:lnTo>
                    <a:pt x="2059" y="1008"/>
                  </a:lnTo>
                  <a:lnTo>
                    <a:pt x="1998" y="1006"/>
                  </a:lnTo>
                  <a:lnTo>
                    <a:pt x="1840" y="1011"/>
                  </a:lnTo>
                  <a:lnTo>
                    <a:pt x="1835" y="979"/>
                  </a:lnTo>
                  <a:lnTo>
                    <a:pt x="1908" y="969"/>
                  </a:lnTo>
                  <a:lnTo>
                    <a:pt x="1922" y="966"/>
                  </a:lnTo>
                  <a:lnTo>
                    <a:pt x="1931" y="961"/>
                  </a:lnTo>
                  <a:lnTo>
                    <a:pt x="1933" y="958"/>
                  </a:lnTo>
                  <a:lnTo>
                    <a:pt x="1937" y="954"/>
                  </a:lnTo>
                  <a:lnTo>
                    <a:pt x="1940" y="939"/>
                  </a:lnTo>
                  <a:lnTo>
                    <a:pt x="1943" y="912"/>
                  </a:lnTo>
                  <a:lnTo>
                    <a:pt x="1944" y="862"/>
                  </a:lnTo>
                  <a:lnTo>
                    <a:pt x="1945" y="746"/>
                  </a:lnTo>
                  <a:lnTo>
                    <a:pt x="1945" y="489"/>
                  </a:lnTo>
                  <a:lnTo>
                    <a:pt x="1944" y="381"/>
                  </a:lnTo>
                  <a:lnTo>
                    <a:pt x="1943" y="330"/>
                  </a:lnTo>
                  <a:lnTo>
                    <a:pt x="1940" y="301"/>
                  </a:lnTo>
                  <a:lnTo>
                    <a:pt x="1938" y="285"/>
                  </a:lnTo>
                  <a:lnTo>
                    <a:pt x="1933" y="276"/>
                  </a:lnTo>
                  <a:lnTo>
                    <a:pt x="1926" y="271"/>
                  </a:lnTo>
                  <a:lnTo>
                    <a:pt x="1913" y="266"/>
                  </a:lnTo>
                  <a:lnTo>
                    <a:pt x="1888" y="263"/>
                  </a:lnTo>
                  <a:lnTo>
                    <a:pt x="1840" y="260"/>
                  </a:lnTo>
                  <a:lnTo>
                    <a:pt x="1835" y="229"/>
                  </a:lnTo>
                  <a:lnTo>
                    <a:pt x="1840" y="224"/>
                  </a:lnTo>
                  <a:close/>
                  <a:moveTo>
                    <a:pt x="2569" y="1016"/>
                  </a:moveTo>
                  <a:lnTo>
                    <a:pt x="2499" y="830"/>
                  </a:lnTo>
                  <a:lnTo>
                    <a:pt x="2312" y="365"/>
                  </a:lnTo>
                  <a:lnTo>
                    <a:pt x="2286" y="302"/>
                  </a:lnTo>
                  <a:lnTo>
                    <a:pt x="2271" y="275"/>
                  </a:lnTo>
                  <a:lnTo>
                    <a:pt x="2264" y="270"/>
                  </a:lnTo>
                  <a:lnTo>
                    <a:pt x="2251" y="266"/>
                  </a:lnTo>
                  <a:lnTo>
                    <a:pt x="2231" y="263"/>
                  </a:lnTo>
                  <a:lnTo>
                    <a:pt x="2205" y="260"/>
                  </a:lnTo>
                  <a:lnTo>
                    <a:pt x="2199" y="255"/>
                  </a:lnTo>
                  <a:lnTo>
                    <a:pt x="2199" y="229"/>
                  </a:lnTo>
                  <a:lnTo>
                    <a:pt x="2205" y="224"/>
                  </a:lnTo>
                  <a:lnTo>
                    <a:pt x="2283" y="228"/>
                  </a:lnTo>
                  <a:lnTo>
                    <a:pt x="2349" y="229"/>
                  </a:lnTo>
                  <a:lnTo>
                    <a:pt x="2413" y="228"/>
                  </a:lnTo>
                  <a:lnTo>
                    <a:pt x="2496" y="224"/>
                  </a:lnTo>
                  <a:lnTo>
                    <a:pt x="2499" y="259"/>
                  </a:lnTo>
                  <a:lnTo>
                    <a:pt x="2443" y="264"/>
                  </a:lnTo>
                  <a:lnTo>
                    <a:pt x="2415" y="269"/>
                  </a:lnTo>
                  <a:lnTo>
                    <a:pt x="2409" y="271"/>
                  </a:lnTo>
                  <a:lnTo>
                    <a:pt x="2406" y="275"/>
                  </a:lnTo>
                  <a:lnTo>
                    <a:pt x="2403" y="278"/>
                  </a:lnTo>
                  <a:lnTo>
                    <a:pt x="2402" y="284"/>
                  </a:lnTo>
                  <a:lnTo>
                    <a:pt x="2407" y="302"/>
                  </a:lnTo>
                  <a:lnTo>
                    <a:pt x="2420" y="343"/>
                  </a:lnTo>
                  <a:lnTo>
                    <a:pt x="2451" y="431"/>
                  </a:lnTo>
                  <a:lnTo>
                    <a:pt x="2625" y="868"/>
                  </a:lnTo>
                  <a:lnTo>
                    <a:pt x="2769" y="506"/>
                  </a:lnTo>
                  <a:lnTo>
                    <a:pt x="2813" y="386"/>
                  </a:lnTo>
                  <a:lnTo>
                    <a:pt x="2834" y="320"/>
                  </a:lnTo>
                  <a:lnTo>
                    <a:pt x="2841" y="287"/>
                  </a:lnTo>
                  <a:lnTo>
                    <a:pt x="2841" y="281"/>
                  </a:lnTo>
                  <a:lnTo>
                    <a:pt x="2839" y="276"/>
                  </a:lnTo>
                  <a:lnTo>
                    <a:pt x="2828" y="270"/>
                  </a:lnTo>
                  <a:lnTo>
                    <a:pt x="2802" y="265"/>
                  </a:lnTo>
                  <a:lnTo>
                    <a:pt x="2748" y="260"/>
                  </a:lnTo>
                  <a:lnTo>
                    <a:pt x="2742" y="255"/>
                  </a:lnTo>
                  <a:lnTo>
                    <a:pt x="2742" y="229"/>
                  </a:lnTo>
                  <a:lnTo>
                    <a:pt x="2748" y="224"/>
                  </a:lnTo>
                  <a:lnTo>
                    <a:pt x="2870" y="229"/>
                  </a:lnTo>
                  <a:lnTo>
                    <a:pt x="2983" y="224"/>
                  </a:lnTo>
                  <a:lnTo>
                    <a:pt x="2987" y="255"/>
                  </a:lnTo>
                  <a:lnTo>
                    <a:pt x="2951" y="261"/>
                  </a:lnTo>
                  <a:lnTo>
                    <a:pt x="2941" y="264"/>
                  </a:lnTo>
                  <a:lnTo>
                    <a:pt x="2934" y="266"/>
                  </a:lnTo>
                  <a:lnTo>
                    <a:pt x="2927" y="272"/>
                  </a:lnTo>
                  <a:lnTo>
                    <a:pt x="2919" y="283"/>
                  </a:lnTo>
                  <a:lnTo>
                    <a:pt x="2880" y="371"/>
                  </a:lnTo>
                  <a:lnTo>
                    <a:pt x="2707" y="795"/>
                  </a:lnTo>
                  <a:lnTo>
                    <a:pt x="2658" y="922"/>
                  </a:lnTo>
                  <a:lnTo>
                    <a:pt x="2640" y="973"/>
                  </a:lnTo>
                  <a:lnTo>
                    <a:pt x="2625" y="1016"/>
                  </a:lnTo>
                  <a:lnTo>
                    <a:pt x="2569" y="1016"/>
                  </a:lnTo>
                  <a:close/>
                  <a:moveTo>
                    <a:pt x="3047" y="229"/>
                  </a:moveTo>
                  <a:lnTo>
                    <a:pt x="3295" y="228"/>
                  </a:lnTo>
                  <a:lnTo>
                    <a:pt x="3467" y="227"/>
                  </a:lnTo>
                  <a:lnTo>
                    <a:pt x="3618" y="224"/>
                  </a:lnTo>
                  <a:lnTo>
                    <a:pt x="3608" y="296"/>
                  </a:lnTo>
                  <a:lnTo>
                    <a:pt x="3600" y="395"/>
                  </a:lnTo>
                  <a:lnTo>
                    <a:pt x="3570" y="399"/>
                  </a:lnTo>
                  <a:lnTo>
                    <a:pt x="3565" y="395"/>
                  </a:lnTo>
                  <a:lnTo>
                    <a:pt x="3565" y="386"/>
                  </a:lnTo>
                  <a:lnTo>
                    <a:pt x="3564" y="341"/>
                  </a:lnTo>
                  <a:lnTo>
                    <a:pt x="3558" y="296"/>
                  </a:lnTo>
                  <a:lnTo>
                    <a:pt x="3539" y="289"/>
                  </a:lnTo>
                  <a:lnTo>
                    <a:pt x="3516" y="284"/>
                  </a:lnTo>
                  <a:lnTo>
                    <a:pt x="3491" y="279"/>
                  </a:lnTo>
                  <a:lnTo>
                    <a:pt x="3462" y="276"/>
                  </a:lnTo>
                  <a:lnTo>
                    <a:pt x="3408" y="273"/>
                  </a:lnTo>
                  <a:lnTo>
                    <a:pt x="3368" y="272"/>
                  </a:lnTo>
                  <a:lnTo>
                    <a:pt x="3319" y="273"/>
                  </a:lnTo>
                  <a:lnTo>
                    <a:pt x="3257" y="278"/>
                  </a:lnTo>
                  <a:lnTo>
                    <a:pt x="3254" y="366"/>
                  </a:lnTo>
                  <a:lnTo>
                    <a:pt x="3253" y="468"/>
                  </a:lnTo>
                  <a:lnTo>
                    <a:pt x="3252" y="579"/>
                  </a:lnTo>
                  <a:lnTo>
                    <a:pt x="3361" y="583"/>
                  </a:lnTo>
                  <a:lnTo>
                    <a:pt x="3408" y="582"/>
                  </a:lnTo>
                  <a:lnTo>
                    <a:pt x="3446" y="579"/>
                  </a:lnTo>
                  <a:lnTo>
                    <a:pt x="3474" y="577"/>
                  </a:lnTo>
                  <a:lnTo>
                    <a:pt x="3487" y="573"/>
                  </a:lnTo>
                  <a:lnTo>
                    <a:pt x="3492" y="567"/>
                  </a:lnTo>
                  <a:lnTo>
                    <a:pt x="3495" y="559"/>
                  </a:lnTo>
                  <a:lnTo>
                    <a:pt x="3499" y="545"/>
                  </a:lnTo>
                  <a:lnTo>
                    <a:pt x="3501" y="523"/>
                  </a:lnTo>
                  <a:lnTo>
                    <a:pt x="3503" y="488"/>
                  </a:lnTo>
                  <a:lnTo>
                    <a:pt x="3533" y="485"/>
                  </a:lnTo>
                  <a:lnTo>
                    <a:pt x="3535" y="517"/>
                  </a:lnTo>
                  <a:lnTo>
                    <a:pt x="3536" y="548"/>
                  </a:lnTo>
                  <a:lnTo>
                    <a:pt x="3535" y="609"/>
                  </a:lnTo>
                  <a:lnTo>
                    <a:pt x="3537" y="734"/>
                  </a:lnTo>
                  <a:lnTo>
                    <a:pt x="3507" y="739"/>
                  </a:lnTo>
                  <a:lnTo>
                    <a:pt x="3499" y="701"/>
                  </a:lnTo>
                  <a:lnTo>
                    <a:pt x="3492" y="655"/>
                  </a:lnTo>
                  <a:lnTo>
                    <a:pt x="3488" y="648"/>
                  </a:lnTo>
                  <a:lnTo>
                    <a:pt x="3482" y="642"/>
                  </a:lnTo>
                  <a:lnTo>
                    <a:pt x="3476" y="639"/>
                  </a:lnTo>
                  <a:lnTo>
                    <a:pt x="3468" y="637"/>
                  </a:lnTo>
                  <a:lnTo>
                    <a:pt x="3440" y="633"/>
                  </a:lnTo>
                  <a:lnTo>
                    <a:pt x="3402" y="631"/>
                  </a:lnTo>
                  <a:lnTo>
                    <a:pt x="3349" y="630"/>
                  </a:lnTo>
                  <a:lnTo>
                    <a:pt x="3252" y="632"/>
                  </a:lnTo>
                  <a:lnTo>
                    <a:pt x="3249" y="695"/>
                  </a:lnTo>
                  <a:lnTo>
                    <a:pt x="3248" y="787"/>
                  </a:lnTo>
                  <a:lnTo>
                    <a:pt x="3252" y="958"/>
                  </a:lnTo>
                  <a:lnTo>
                    <a:pt x="3354" y="958"/>
                  </a:lnTo>
                  <a:lnTo>
                    <a:pt x="3463" y="957"/>
                  </a:lnTo>
                  <a:lnTo>
                    <a:pt x="3522" y="955"/>
                  </a:lnTo>
                  <a:lnTo>
                    <a:pt x="3539" y="952"/>
                  </a:lnTo>
                  <a:lnTo>
                    <a:pt x="3554" y="949"/>
                  </a:lnTo>
                  <a:lnTo>
                    <a:pt x="3570" y="944"/>
                  </a:lnTo>
                  <a:lnTo>
                    <a:pt x="3585" y="939"/>
                  </a:lnTo>
                  <a:lnTo>
                    <a:pt x="3602" y="880"/>
                  </a:lnTo>
                  <a:lnTo>
                    <a:pt x="3615" y="822"/>
                  </a:lnTo>
                  <a:lnTo>
                    <a:pt x="3620" y="818"/>
                  </a:lnTo>
                  <a:lnTo>
                    <a:pt x="3647" y="818"/>
                  </a:lnTo>
                  <a:lnTo>
                    <a:pt x="3647" y="854"/>
                  </a:lnTo>
                  <a:lnTo>
                    <a:pt x="3642" y="906"/>
                  </a:lnTo>
                  <a:lnTo>
                    <a:pt x="3638" y="960"/>
                  </a:lnTo>
                  <a:lnTo>
                    <a:pt x="3637" y="1006"/>
                  </a:lnTo>
                  <a:lnTo>
                    <a:pt x="3512" y="1008"/>
                  </a:lnTo>
                  <a:lnTo>
                    <a:pt x="3356" y="1008"/>
                  </a:lnTo>
                  <a:lnTo>
                    <a:pt x="3206" y="1006"/>
                  </a:lnTo>
                  <a:lnTo>
                    <a:pt x="3152" y="1008"/>
                  </a:lnTo>
                  <a:lnTo>
                    <a:pt x="3097" y="1011"/>
                  </a:lnTo>
                  <a:lnTo>
                    <a:pt x="3092" y="988"/>
                  </a:lnTo>
                  <a:lnTo>
                    <a:pt x="3097" y="982"/>
                  </a:lnTo>
                  <a:lnTo>
                    <a:pt x="3134" y="962"/>
                  </a:lnTo>
                  <a:lnTo>
                    <a:pt x="3138" y="936"/>
                  </a:lnTo>
                  <a:lnTo>
                    <a:pt x="3141" y="865"/>
                  </a:lnTo>
                  <a:lnTo>
                    <a:pt x="3145" y="723"/>
                  </a:lnTo>
                  <a:lnTo>
                    <a:pt x="3145" y="521"/>
                  </a:lnTo>
                  <a:lnTo>
                    <a:pt x="3144" y="395"/>
                  </a:lnTo>
                  <a:lnTo>
                    <a:pt x="3143" y="329"/>
                  </a:lnTo>
                  <a:lnTo>
                    <a:pt x="3139" y="291"/>
                  </a:lnTo>
                  <a:lnTo>
                    <a:pt x="3133" y="276"/>
                  </a:lnTo>
                  <a:lnTo>
                    <a:pt x="3128" y="272"/>
                  </a:lnTo>
                  <a:lnTo>
                    <a:pt x="3121" y="269"/>
                  </a:lnTo>
                  <a:lnTo>
                    <a:pt x="3110" y="266"/>
                  </a:lnTo>
                  <a:lnTo>
                    <a:pt x="3093" y="264"/>
                  </a:lnTo>
                  <a:lnTo>
                    <a:pt x="3051" y="260"/>
                  </a:lnTo>
                  <a:lnTo>
                    <a:pt x="3047" y="229"/>
                  </a:lnTo>
                  <a:close/>
                  <a:moveTo>
                    <a:pt x="3722" y="229"/>
                  </a:moveTo>
                  <a:lnTo>
                    <a:pt x="3884" y="229"/>
                  </a:lnTo>
                  <a:lnTo>
                    <a:pt x="4053" y="225"/>
                  </a:lnTo>
                  <a:lnTo>
                    <a:pt x="4110" y="224"/>
                  </a:lnTo>
                  <a:lnTo>
                    <a:pt x="4143" y="225"/>
                  </a:lnTo>
                  <a:lnTo>
                    <a:pt x="4175" y="228"/>
                  </a:lnTo>
                  <a:lnTo>
                    <a:pt x="4202" y="231"/>
                  </a:lnTo>
                  <a:lnTo>
                    <a:pt x="4227" y="236"/>
                  </a:lnTo>
                  <a:lnTo>
                    <a:pt x="4250" y="243"/>
                  </a:lnTo>
                  <a:lnTo>
                    <a:pt x="4269" y="253"/>
                  </a:lnTo>
                  <a:lnTo>
                    <a:pt x="4286" y="263"/>
                  </a:lnTo>
                  <a:lnTo>
                    <a:pt x="4301" y="275"/>
                  </a:lnTo>
                  <a:lnTo>
                    <a:pt x="4311" y="288"/>
                  </a:lnTo>
                  <a:lnTo>
                    <a:pt x="4322" y="302"/>
                  </a:lnTo>
                  <a:lnTo>
                    <a:pt x="4331" y="315"/>
                  </a:lnTo>
                  <a:lnTo>
                    <a:pt x="4338" y="331"/>
                  </a:lnTo>
                  <a:lnTo>
                    <a:pt x="4346" y="362"/>
                  </a:lnTo>
                  <a:lnTo>
                    <a:pt x="4349" y="379"/>
                  </a:lnTo>
                  <a:lnTo>
                    <a:pt x="4350" y="396"/>
                  </a:lnTo>
                  <a:lnTo>
                    <a:pt x="4349" y="419"/>
                  </a:lnTo>
                  <a:lnTo>
                    <a:pt x="4344" y="441"/>
                  </a:lnTo>
                  <a:lnTo>
                    <a:pt x="4337" y="464"/>
                  </a:lnTo>
                  <a:lnTo>
                    <a:pt x="4326" y="487"/>
                  </a:lnTo>
                  <a:lnTo>
                    <a:pt x="4311" y="509"/>
                  </a:lnTo>
                  <a:lnTo>
                    <a:pt x="4296" y="529"/>
                  </a:lnTo>
                  <a:lnTo>
                    <a:pt x="4275" y="547"/>
                  </a:lnTo>
                  <a:lnTo>
                    <a:pt x="4254" y="564"/>
                  </a:lnTo>
                  <a:lnTo>
                    <a:pt x="4241" y="571"/>
                  </a:lnTo>
                  <a:lnTo>
                    <a:pt x="4227" y="578"/>
                  </a:lnTo>
                  <a:lnTo>
                    <a:pt x="4197" y="591"/>
                  </a:lnTo>
                  <a:lnTo>
                    <a:pt x="4161" y="602"/>
                  </a:lnTo>
                  <a:lnTo>
                    <a:pt x="4122" y="612"/>
                  </a:lnTo>
                  <a:lnTo>
                    <a:pt x="4178" y="686"/>
                  </a:lnTo>
                  <a:lnTo>
                    <a:pt x="4257" y="791"/>
                  </a:lnTo>
                  <a:lnTo>
                    <a:pt x="4339" y="898"/>
                  </a:lnTo>
                  <a:lnTo>
                    <a:pt x="4375" y="944"/>
                  </a:lnTo>
                  <a:lnTo>
                    <a:pt x="4395" y="963"/>
                  </a:lnTo>
                  <a:lnTo>
                    <a:pt x="4417" y="973"/>
                  </a:lnTo>
                  <a:lnTo>
                    <a:pt x="4446" y="974"/>
                  </a:lnTo>
                  <a:lnTo>
                    <a:pt x="4451" y="1005"/>
                  </a:lnTo>
                  <a:lnTo>
                    <a:pt x="4446" y="1010"/>
                  </a:lnTo>
                  <a:lnTo>
                    <a:pt x="4417" y="1008"/>
                  </a:lnTo>
                  <a:lnTo>
                    <a:pt x="4382" y="1006"/>
                  </a:lnTo>
                  <a:lnTo>
                    <a:pt x="4297" y="1010"/>
                  </a:lnTo>
                  <a:lnTo>
                    <a:pt x="4248" y="946"/>
                  </a:lnTo>
                  <a:lnTo>
                    <a:pt x="4177" y="849"/>
                  </a:lnTo>
                  <a:lnTo>
                    <a:pt x="4129" y="783"/>
                  </a:lnTo>
                  <a:lnTo>
                    <a:pt x="4080" y="721"/>
                  </a:lnTo>
                  <a:lnTo>
                    <a:pt x="4032" y="661"/>
                  </a:lnTo>
                  <a:lnTo>
                    <a:pt x="3981" y="602"/>
                  </a:lnTo>
                  <a:lnTo>
                    <a:pt x="3987" y="585"/>
                  </a:lnTo>
                  <a:lnTo>
                    <a:pt x="4032" y="587"/>
                  </a:lnTo>
                  <a:lnTo>
                    <a:pt x="4077" y="584"/>
                  </a:lnTo>
                  <a:lnTo>
                    <a:pt x="4117" y="576"/>
                  </a:lnTo>
                  <a:lnTo>
                    <a:pt x="4136" y="569"/>
                  </a:lnTo>
                  <a:lnTo>
                    <a:pt x="4153" y="561"/>
                  </a:lnTo>
                  <a:lnTo>
                    <a:pt x="4167" y="552"/>
                  </a:lnTo>
                  <a:lnTo>
                    <a:pt x="4182" y="541"/>
                  </a:lnTo>
                  <a:lnTo>
                    <a:pt x="4195" y="529"/>
                  </a:lnTo>
                  <a:lnTo>
                    <a:pt x="4206" y="516"/>
                  </a:lnTo>
                  <a:lnTo>
                    <a:pt x="4215" y="501"/>
                  </a:lnTo>
                  <a:lnTo>
                    <a:pt x="4223" y="486"/>
                  </a:lnTo>
                  <a:lnTo>
                    <a:pt x="4229" y="470"/>
                  </a:lnTo>
                  <a:lnTo>
                    <a:pt x="4233" y="452"/>
                  </a:lnTo>
                  <a:lnTo>
                    <a:pt x="4236" y="434"/>
                  </a:lnTo>
                  <a:lnTo>
                    <a:pt x="4236" y="414"/>
                  </a:lnTo>
                  <a:lnTo>
                    <a:pt x="4236" y="396"/>
                  </a:lnTo>
                  <a:lnTo>
                    <a:pt x="4233" y="379"/>
                  </a:lnTo>
                  <a:lnTo>
                    <a:pt x="4230" y="365"/>
                  </a:lnTo>
                  <a:lnTo>
                    <a:pt x="4224" y="350"/>
                  </a:lnTo>
                  <a:lnTo>
                    <a:pt x="4218" y="337"/>
                  </a:lnTo>
                  <a:lnTo>
                    <a:pt x="4209" y="324"/>
                  </a:lnTo>
                  <a:lnTo>
                    <a:pt x="4199" y="313"/>
                  </a:lnTo>
                  <a:lnTo>
                    <a:pt x="4188" y="303"/>
                  </a:lnTo>
                  <a:lnTo>
                    <a:pt x="4161" y="287"/>
                  </a:lnTo>
                  <a:lnTo>
                    <a:pt x="4130" y="276"/>
                  </a:lnTo>
                  <a:lnTo>
                    <a:pt x="4113" y="271"/>
                  </a:lnTo>
                  <a:lnTo>
                    <a:pt x="4095" y="269"/>
                  </a:lnTo>
                  <a:lnTo>
                    <a:pt x="4056" y="266"/>
                  </a:lnTo>
                  <a:lnTo>
                    <a:pt x="3999" y="270"/>
                  </a:lnTo>
                  <a:lnTo>
                    <a:pt x="3973" y="275"/>
                  </a:lnTo>
                  <a:lnTo>
                    <a:pt x="3947" y="282"/>
                  </a:lnTo>
                  <a:lnTo>
                    <a:pt x="3943" y="300"/>
                  </a:lnTo>
                  <a:lnTo>
                    <a:pt x="3941" y="341"/>
                  </a:lnTo>
                  <a:lnTo>
                    <a:pt x="3938" y="489"/>
                  </a:lnTo>
                  <a:lnTo>
                    <a:pt x="3938" y="746"/>
                  </a:lnTo>
                  <a:lnTo>
                    <a:pt x="3938" y="854"/>
                  </a:lnTo>
                  <a:lnTo>
                    <a:pt x="3939" y="906"/>
                  </a:lnTo>
                  <a:lnTo>
                    <a:pt x="3942" y="934"/>
                  </a:lnTo>
                  <a:lnTo>
                    <a:pt x="3945" y="950"/>
                  </a:lnTo>
                  <a:lnTo>
                    <a:pt x="3950" y="958"/>
                  </a:lnTo>
                  <a:lnTo>
                    <a:pt x="3957" y="964"/>
                  </a:lnTo>
                  <a:lnTo>
                    <a:pt x="3971" y="969"/>
                  </a:lnTo>
                  <a:lnTo>
                    <a:pt x="3996" y="973"/>
                  </a:lnTo>
                  <a:lnTo>
                    <a:pt x="4044" y="975"/>
                  </a:lnTo>
                  <a:lnTo>
                    <a:pt x="4049" y="1006"/>
                  </a:lnTo>
                  <a:lnTo>
                    <a:pt x="3947" y="1008"/>
                  </a:lnTo>
                  <a:lnTo>
                    <a:pt x="3885" y="1006"/>
                  </a:lnTo>
                  <a:lnTo>
                    <a:pt x="3727" y="1011"/>
                  </a:lnTo>
                  <a:lnTo>
                    <a:pt x="3722" y="979"/>
                  </a:lnTo>
                  <a:lnTo>
                    <a:pt x="3795" y="969"/>
                  </a:lnTo>
                  <a:lnTo>
                    <a:pt x="3810" y="966"/>
                  </a:lnTo>
                  <a:lnTo>
                    <a:pt x="3818" y="961"/>
                  </a:lnTo>
                  <a:lnTo>
                    <a:pt x="3821" y="958"/>
                  </a:lnTo>
                  <a:lnTo>
                    <a:pt x="3823" y="954"/>
                  </a:lnTo>
                  <a:lnTo>
                    <a:pt x="3828" y="939"/>
                  </a:lnTo>
                  <a:lnTo>
                    <a:pt x="3830" y="912"/>
                  </a:lnTo>
                  <a:lnTo>
                    <a:pt x="3831" y="862"/>
                  </a:lnTo>
                  <a:lnTo>
                    <a:pt x="3833" y="746"/>
                  </a:lnTo>
                  <a:lnTo>
                    <a:pt x="3833" y="489"/>
                  </a:lnTo>
                  <a:lnTo>
                    <a:pt x="3831" y="381"/>
                  </a:lnTo>
                  <a:lnTo>
                    <a:pt x="3830" y="330"/>
                  </a:lnTo>
                  <a:lnTo>
                    <a:pt x="3828" y="301"/>
                  </a:lnTo>
                  <a:lnTo>
                    <a:pt x="3825" y="285"/>
                  </a:lnTo>
                  <a:lnTo>
                    <a:pt x="3821" y="276"/>
                  </a:lnTo>
                  <a:lnTo>
                    <a:pt x="3813" y="271"/>
                  </a:lnTo>
                  <a:lnTo>
                    <a:pt x="3800" y="266"/>
                  </a:lnTo>
                  <a:lnTo>
                    <a:pt x="3775" y="263"/>
                  </a:lnTo>
                  <a:lnTo>
                    <a:pt x="3727" y="260"/>
                  </a:lnTo>
                  <a:lnTo>
                    <a:pt x="3722" y="229"/>
                  </a:lnTo>
                  <a:close/>
                  <a:moveTo>
                    <a:pt x="4500" y="816"/>
                  </a:moveTo>
                  <a:lnTo>
                    <a:pt x="4531" y="812"/>
                  </a:lnTo>
                  <a:lnTo>
                    <a:pt x="4538" y="872"/>
                  </a:lnTo>
                  <a:lnTo>
                    <a:pt x="4543" y="902"/>
                  </a:lnTo>
                  <a:lnTo>
                    <a:pt x="4547" y="910"/>
                  </a:lnTo>
                  <a:lnTo>
                    <a:pt x="4553" y="919"/>
                  </a:lnTo>
                  <a:lnTo>
                    <a:pt x="4562" y="927"/>
                  </a:lnTo>
                  <a:lnTo>
                    <a:pt x="4573" y="936"/>
                  </a:lnTo>
                  <a:lnTo>
                    <a:pt x="4603" y="951"/>
                  </a:lnTo>
                  <a:lnTo>
                    <a:pt x="4640" y="964"/>
                  </a:lnTo>
                  <a:lnTo>
                    <a:pt x="4682" y="973"/>
                  </a:lnTo>
                  <a:lnTo>
                    <a:pt x="4703" y="975"/>
                  </a:lnTo>
                  <a:lnTo>
                    <a:pt x="4724" y="975"/>
                  </a:lnTo>
                  <a:lnTo>
                    <a:pt x="4753" y="974"/>
                  </a:lnTo>
                  <a:lnTo>
                    <a:pt x="4781" y="970"/>
                  </a:lnTo>
                  <a:lnTo>
                    <a:pt x="4806" y="963"/>
                  </a:lnTo>
                  <a:lnTo>
                    <a:pt x="4830" y="954"/>
                  </a:lnTo>
                  <a:lnTo>
                    <a:pt x="4851" y="942"/>
                  </a:lnTo>
                  <a:lnTo>
                    <a:pt x="4872" y="927"/>
                  </a:lnTo>
                  <a:lnTo>
                    <a:pt x="4889" y="910"/>
                  </a:lnTo>
                  <a:lnTo>
                    <a:pt x="4903" y="890"/>
                  </a:lnTo>
                  <a:lnTo>
                    <a:pt x="4914" y="868"/>
                  </a:lnTo>
                  <a:lnTo>
                    <a:pt x="4922" y="846"/>
                  </a:lnTo>
                  <a:lnTo>
                    <a:pt x="4927" y="822"/>
                  </a:lnTo>
                  <a:lnTo>
                    <a:pt x="4928" y="797"/>
                  </a:lnTo>
                  <a:lnTo>
                    <a:pt x="4928" y="779"/>
                  </a:lnTo>
                  <a:lnTo>
                    <a:pt x="4926" y="763"/>
                  </a:lnTo>
                  <a:lnTo>
                    <a:pt x="4922" y="747"/>
                  </a:lnTo>
                  <a:lnTo>
                    <a:pt x="4916" y="733"/>
                  </a:lnTo>
                  <a:lnTo>
                    <a:pt x="4909" y="720"/>
                  </a:lnTo>
                  <a:lnTo>
                    <a:pt x="4902" y="709"/>
                  </a:lnTo>
                  <a:lnTo>
                    <a:pt x="4892" y="698"/>
                  </a:lnTo>
                  <a:lnTo>
                    <a:pt x="4881" y="690"/>
                  </a:lnTo>
                  <a:lnTo>
                    <a:pt x="4869" y="683"/>
                  </a:lnTo>
                  <a:lnTo>
                    <a:pt x="4857" y="675"/>
                  </a:lnTo>
                  <a:lnTo>
                    <a:pt x="4830" y="666"/>
                  </a:lnTo>
                  <a:lnTo>
                    <a:pt x="4745" y="648"/>
                  </a:lnTo>
                  <a:lnTo>
                    <a:pt x="4658" y="632"/>
                  </a:lnTo>
                  <a:lnTo>
                    <a:pt x="4627" y="623"/>
                  </a:lnTo>
                  <a:lnTo>
                    <a:pt x="4596" y="609"/>
                  </a:lnTo>
                  <a:lnTo>
                    <a:pt x="4567" y="593"/>
                  </a:lnTo>
                  <a:lnTo>
                    <a:pt x="4555" y="583"/>
                  </a:lnTo>
                  <a:lnTo>
                    <a:pt x="4544" y="572"/>
                  </a:lnTo>
                  <a:lnTo>
                    <a:pt x="4533" y="560"/>
                  </a:lnTo>
                  <a:lnTo>
                    <a:pt x="4525" y="546"/>
                  </a:lnTo>
                  <a:lnTo>
                    <a:pt x="4518" y="531"/>
                  </a:lnTo>
                  <a:lnTo>
                    <a:pt x="4511" y="516"/>
                  </a:lnTo>
                  <a:lnTo>
                    <a:pt x="4501" y="481"/>
                  </a:lnTo>
                  <a:lnTo>
                    <a:pt x="4499" y="463"/>
                  </a:lnTo>
                  <a:lnTo>
                    <a:pt x="4499" y="444"/>
                  </a:lnTo>
                  <a:lnTo>
                    <a:pt x="4500" y="419"/>
                  </a:lnTo>
                  <a:lnTo>
                    <a:pt x="4502" y="395"/>
                  </a:lnTo>
                  <a:lnTo>
                    <a:pt x="4508" y="372"/>
                  </a:lnTo>
                  <a:lnTo>
                    <a:pt x="4517" y="350"/>
                  </a:lnTo>
                  <a:lnTo>
                    <a:pt x="4526" y="329"/>
                  </a:lnTo>
                  <a:lnTo>
                    <a:pt x="4538" y="309"/>
                  </a:lnTo>
                  <a:lnTo>
                    <a:pt x="4553" y="291"/>
                  </a:lnTo>
                  <a:lnTo>
                    <a:pt x="4571" y="275"/>
                  </a:lnTo>
                  <a:lnTo>
                    <a:pt x="4589" y="259"/>
                  </a:lnTo>
                  <a:lnTo>
                    <a:pt x="4609" y="246"/>
                  </a:lnTo>
                  <a:lnTo>
                    <a:pt x="4631" y="234"/>
                  </a:lnTo>
                  <a:lnTo>
                    <a:pt x="4655" y="224"/>
                  </a:lnTo>
                  <a:lnTo>
                    <a:pt x="4680" y="217"/>
                  </a:lnTo>
                  <a:lnTo>
                    <a:pt x="4706" y="212"/>
                  </a:lnTo>
                  <a:lnTo>
                    <a:pt x="4734" y="209"/>
                  </a:lnTo>
                  <a:lnTo>
                    <a:pt x="4763" y="209"/>
                  </a:lnTo>
                  <a:lnTo>
                    <a:pt x="4813" y="211"/>
                  </a:lnTo>
                  <a:lnTo>
                    <a:pt x="4868" y="219"/>
                  </a:lnTo>
                  <a:lnTo>
                    <a:pt x="4896" y="227"/>
                  </a:lnTo>
                  <a:lnTo>
                    <a:pt x="4922" y="235"/>
                  </a:lnTo>
                  <a:lnTo>
                    <a:pt x="4971" y="255"/>
                  </a:lnTo>
                  <a:lnTo>
                    <a:pt x="4975" y="261"/>
                  </a:lnTo>
                  <a:lnTo>
                    <a:pt x="4970" y="290"/>
                  </a:lnTo>
                  <a:lnTo>
                    <a:pt x="4965" y="324"/>
                  </a:lnTo>
                  <a:lnTo>
                    <a:pt x="4961" y="407"/>
                  </a:lnTo>
                  <a:lnTo>
                    <a:pt x="4955" y="411"/>
                  </a:lnTo>
                  <a:lnTo>
                    <a:pt x="4927" y="411"/>
                  </a:lnTo>
                  <a:lnTo>
                    <a:pt x="4919" y="324"/>
                  </a:lnTo>
                  <a:lnTo>
                    <a:pt x="4915" y="314"/>
                  </a:lnTo>
                  <a:lnTo>
                    <a:pt x="4905" y="305"/>
                  </a:lnTo>
                  <a:lnTo>
                    <a:pt x="4890" y="294"/>
                  </a:lnTo>
                  <a:lnTo>
                    <a:pt x="4868" y="281"/>
                  </a:lnTo>
                  <a:lnTo>
                    <a:pt x="4844" y="270"/>
                  </a:lnTo>
                  <a:lnTo>
                    <a:pt x="4818" y="261"/>
                  </a:lnTo>
                  <a:lnTo>
                    <a:pt x="4791" y="258"/>
                  </a:lnTo>
                  <a:lnTo>
                    <a:pt x="4764" y="255"/>
                  </a:lnTo>
                  <a:lnTo>
                    <a:pt x="4741" y="257"/>
                  </a:lnTo>
                  <a:lnTo>
                    <a:pt x="4718" y="260"/>
                  </a:lnTo>
                  <a:lnTo>
                    <a:pt x="4697" y="266"/>
                  </a:lnTo>
                  <a:lnTo>
                    <a:pt x="4676" y="275"/>
                  </a:lnTo>
                  <a:lnTo>
                    <a:pt x="4657" y="285"/>
                  </a:lnTo>
                  <a:lnTo>
                    <a:pt x="4640" y="299"/>
                  </a:lnTo>
                  <a:lnTo>
                    <a:pt x="4626" y="314"/>
                  </a:lnTo>
                  <a:lnTo>
                    <a:pt x="4614" y="333"/>
                  </a:lnTo>
                  <a:lnTo>
                    <a:pt x="4604" y="354"/>
                  </a:lnTo>
                  <a:lnTo>
                    <a:pt x="4598" y="374"/>
                  </a:lnTo>
                  <a:lnTo>
                    <a:pt x="4595" y="395"/>
                  </a:lnTo>
                  <a:lnTo>
                    <a:pt x="4592" y="416"/>
                  </a:lnTo>
                  <a:lnTo>
                    <a:pt x="4593" y="432"/>
                  </a:lnTo>
                  <a:lnTo>
                    <a:pt x="4596" y="447"/>
                  </a:lnTo>
                  <a:lnTo>
                    <a:pt x="4599" y="461"/>
                  </a:lnTo>
                  <a:lnTo>
                    <a:pt x="4605" y="474"/>
                  </a:lnTo>
                  <a:lnTo>
                    <a:pt x="4620" y="497"/>
                  </a:lnTo>
                  <a:lnTo>
                    <a:pt x="4639" y="513"/>
                  </a:lnTo>
                  <a:lnTo>
                    <a:pt x="4661" y="527"/>
                  </a:lnTo>
                  <a:lnTo>
                    <a:pt x="4686" y="536"/>
                  </a:lnTo>
                  <a:lnTo>
                    <a:pt x="4723" y="543"/>
                  </a:lnTo>
                  <a:lnTo>
                    <a:pt x="4784" y="553"/>
                  </a:lnTo>
                  <a:lnTo>
                    <a:pt x="4830" y="560"/>
                  </a:lnTo>
                  <a:lnTo>
                    <a:pt x="4868" y="569"/>
                  </a:lnTo>
                  <a:lnTo>
                    <a:pt x="4901" y="577"/>
                  </a:lnTo>
                  <a:lnTo>
                    <a:pt x="4926" y="587"/>
                  </a:lnTo>
                  <a:lnTo>
                    <a:pt x="4947" y="599"/>
                  </a:lnTo>
                  <a:lnTo>
                    <a:pt x="4967" y="612"/>
                  </a:lnTo>
                  <a:lnTo>
                    <a:pt x="4983" y="629"/>
                  </a:lnTo>
                  <a:lnTo>
                    <a:pt x="4998" y="649"/>
                  </a:lnTo>
                  <a:lnTo>
                    <a:pt x="5010" y="672"/>
                  </a:lnTo>
                  <a:lnTo>
                    <a:pt x="5018" y="696"/>
                  </a:lnTo>
                  <a:lnTo>
                    <a:pt x="5023" y="723"/>
                  </a:lnTo>
                  <a:lnTo>
                    <a:pt x="5024" y="752"/>
                  </a:lnTo>
                  <a:lnTo>
                    <a:pt x="5023" y="781"/>
                  </a:lnTo>
                  <a:lnTo>
                    <a:pt x="5018" y="809"/>
                  </a:lnTo>
                  <a:lnTo>
                    <a:pt x="5011" y="835"/>
                  </a:lnTo>
                  <a:lnTo>
                    <a:pt x="5000" y="860"/>
                  </a:lnTo>
                  <a:lnTo>
                    <a:pt x="4987" y="884"/>
                  </a:lnTo>
                  <a:lnTo>
                    <a:pt x="4970" y="907"/>
                  </a:lnTo>
                  <a:lnTo>
                    <a:pt x="4951" y="928"/>
                  </a:lnTo>
                  <a:lnTo>
                    <a:pt x="4928" y="949"/>
                  </a:lnTo>
                  <a:lnTo>
                    <a:pt x="4904" y="967"/>
                  </a:lnTo>
                  <a:lnTo>
                    <a:pt x="4878" y="982"/>
                  </a:lnTo>
                  <a:lnTo>
                    <a:pt x="4850" y="996"/>
                  </a:lnTo>
                  <a:lnTo>
                    <a:pt x="4823" y="1008"/>
                  </a:lnTo>
                  <a:lnTo>
                    <a:pt x="4793" y="1016"/>
                  </a:lnTo>
                  <a:lnTo>
                    <a:pt x="4761" y="1022"/>
                  </a:lnTo>
                  <a:lnTo>
                    <a:pt x="4729" y="1026"/>
                  </a:lnTo>
                  <a:lnTo>
                    <a:pt x="4695" y="1027"/>
                  </a:lnTo>
                  <a:lnTo>
                    <a:pt x="4640" y="1024"/>
                  </a:lnTo>
                  <a:lnTo>
                    <a:pt x="4614" y="1021"/>
                  </a:lnTo>
                  <a:lnTo>
                    <a:pt x="4589" y="1016"/>
                  </a:lnTo>
                  <a:lnTo>
                    <a:pt x="4563" y="1011"/>
                  </a:lnTo>
                  <a:lnTo>
                    <a:pt x="4539" y="1004"/>
                  </a:lnTo>
                  <a:lnTo>
                    <a:pt x="4517" y="996"/>
                  </a:lnTo>
                  <a:lnTo>
                    <a:pt x="4495" y="986"/>
                  </a:lnTo>
                  <a:lnTo>
                    <a:pt x="4491" y="979"/>
                  </a:lnTo>
                  <a:lnTo>
                    <a:pt x="4494" y="956"/>
                  </a:lnTo>
                  <a:lnTo>
                    <a:pt x="4496" y="920"/>
                  </a:lnTo>
                  <a:lnTo>
                    <a:pt x="4500" y="816"/>
                  </a:lnTo>
                  <a:close/>
                  <a:moveTo>
                    <a:pt x="5083" y="224"/>
                  </a:moveTo>
                  <a:lnTo>
                    <a:pt x="5153" y="227"/>
                  </a:lnTo>
                  <a:lnTo>
                    <a:pt x="5241" y="229"/>
                  </a:lnTo>
                  <a:lnTo>
                    <a:pt x="5401" y="224"/>
                  </a:lnTo>
                  <a:lnTo>
                    <a:pt x="5405" y="257"/>
                  </a:lnTo>
                  <a:lnTo>
                    <a:pt x="5367" y="261"/>
                  </a:lnTo>
                  <a:lnTo>
                    <a:pt x="5342" y="264"/>
                  </a:lnTo>
                  <a:lnTo>
                    <a:pt x="5333" y="265"/>
                  </a:lnTo>
                  <a:lnTo>
                    <a:pt x="5324" y="266"/>
                  </a:lnTo>
                  <a:lnTo>
                    <a:pt x="5311" y="272"/>
                  </a:lnTo>
                  <a:lnTo>
                    <a:pt x="5304" y="282"/>
                  </a:lnTo>
                  <a:lnTo>
                    <a:pt x="5299" y="300"/>
                  </a:lnTo>
                  <a:lnTo>
                    <a:pt x="5297" y="327"/>
                  </a:lnTo>
                  <a:lnTo>
                    <a:pt x="5297" y="362"/>
                  </a:lnTo>
                  <a:lnTo>
                    <a:pt x="5295" y="489"/>
                  </a:lnTo>
                  <a:lnTo>
                    <a:pt x="5295" y="746"/>
                  </a:lnTo>
                  <a:lnTo>
                    <a:pt x="5295" y="854"/>
                  </a:lnTo>
                  <a:lnTo>
                    <a:pt x="5297" y="906"/>
                  </a:lnTo>
                  <a:lnTo>
                    <a:pt x="5299" y="934"/>
                  </a:lnTo>
                  <a:lnTo>
                    <a:pt x="5303" y="950"/>
                  </a:lnTo>
                  <a:lnTo>
                    <a:pt x="5307" y="958"/>
                  </a:lnTo>
                  <a:lnTo>
                    <a:pt x="5315" y="964"/>
                  </a:lnTo>
                  <a:lnTo>
                    <a:pt x="5327" y="969"/>
                  </a:lnTo>
                  <a:lnTo>
                    <a:pt x="5353" y="973"/>
                  </a:lnTo>
                  <a:lnTo>
                    <a:pt x="5401" y="975"/>
                  </a:lnTo>
                  <a:lnTo>
                    <a:pt x="5405" y="1006"/>
                  </a:lnTo>
                  <a:lnTo>
                    <a:pt x="5304" y="1008"/>
                  </a:lnTo>
                  <a:lnTo>
                    <a:pt x="5241" y="1006"/>
                  </a:lnTo>
                  <a:lnTo>
                    <a:pt x="5083" y="1011"/>
                  </a:lnTo>
                  <a:lnTo>
                    <a:pt x="5079" y="979"/>
                  </a:lnTo>
                  <a:lnTo>
                    <a:pt x="5153" y="969"/>
                  </a:lnTo>
                  <a:lnTo>
                    <a:pt x="5167" y="966"/>
                  </a:lnTo>
                  <a:lnTo>
                    <a:pt x="5175" y="961"/>
                  </a:lnTo>
                  <a:lnTo>
                    <a:pt x="5178" y="958"/>
                  </a:lnTo>
                  <a:lnTo>
                    <a:pt x="5180" y="954"/>
                  </a:lnTo>
                  <a:lnTo>
                    <a:pt x="5185" y="939"/>
                  </a:lnTo>
                  <a:lnTo>
                    <a:pt x="5187" y="912"/>
                  </a:lnTo>
                  <a:lnTo>
                    <a:pt x="5189" y="862"/>
                  </a:lnTo>
                  <a:lnTo>
                    <a:pt x="5190" y="746"/>
                  </a:lnTo>
                  <a:lnTo>
                    <a:pt x="5190" y="489"/>
                  </a:lnTo>
                  <a:lnTo>
                    <a:pt x="5189" y="381"/>
                  </a:lnTo>
                  <a:lnTo>
                    <a:pt x="5187" y="330"/>
                  </a:lnTo>
                  <a:lnTo>
                    <a:pt x="5185" y="301"/>
                  </a:lnTo>
                  <a:lnTo>
                    <a:pt x="5181" y="285"/>
                  </a:lnTo>
                  <a:lnTo>
                    <a:pt x="5178" y="276"/>
                  </a:lnTo>
                  <a:lnTo>
                    <a:pt x="5169" y="271"/>
                  </a:lnTo>
                  <a:lnTo>
                    <a:pt x="5157" y="266"/>
                  </a:lnTo>
                  <a:lnTo>
                    <a:pt x="5131" y="263"/>
                  </a:lnTo>
                  <a:lnTo>
                    <a:pt x="5083" y="260"/>
                  </a:lnTo>
                  <a:lnTo>
                    <a:pt x="5079" y="229"/>
                  </a:lnTo>
                  <a:lnTo>
                    <a:pt x="5083" y="224"/>
                  </a:lnTo>
                  <a:close/>
                  <a:moveTo>
                    <a:pt x="6100" y="224"/>
                  </a:moveTo>
                  <a:lnTo>
                    <a:pt x="6105" y="229"/>
                  </a:lnTo>
                  <a:lnTo>
                    <a:pt x="6102" y="297"/>
                  </a:lnTo>
                  <a:lnTo>
                    <a:pt x="6100" y="403"/>
                  </a:lnTo>
                  <a:lnTo>
                    <a:pt x="6070" y="408"/>
                  </a:lnTo>
                  <a:lnTo>
                    <a:pt x="6066" y="403"/>
                  </a:lnTo>
                  <a:lnTo>
                    <a:pt x="6060" y="351"/>
                  </a:lnTo>
                  <a:lnTo>
                    <a:pt x="6056" y="319"/>
                  </a:lnTo>
                  <a:lnTo>
                    <a:pt x="6052" y="302"/>
                  </a:lnTo>
                  <a:lnTo>
                    <a:pt x="6049" y="294"/>
                  </a:lnTo>
                  <a:lnTo>
                    <a:pt x="6044" y="289"/>
                  </a:lnTo>
                  <a:lnTo>
                    <a:pt x="6033" y="284"/>
                  </a:lnTo>
                  <a:lnTo>
                    <a:pt x="6009" y="282"/>
                  </a:lnTo>
                  <a:lnTo>
                    <a:pt x="5977" y="279"/>
                  </a:lnTo>
                  <a:lnTo>
                    <a:pt x="5941" y="279"/>
                  </a:lnTo>
                  <a:lnTo>
                    <a:pt x="5836" y="279"/>
                  </a:lnTo>
                  <a:lnTo>
                    <a:pt x="5832" y="423"/>
                  </a:lnTo>
                  <a:lnTo>
                    <a:pt x="5832" y="746"/>
                  </a:lnTo>
                  <a:lnTo>
                    <a:pt x="5833" y="854"/>
                  </a:lnTo>
                  <a:lnTo>
                    <a:pt x="5834" y="906"/>
                  </a:lnTo>
                  <a:lnTo>
                    <a:pt x="5835" y="934"/>
                  </a:lnTo>
                  <a:lnTo>
                    <a:pt x="5839" y="950"/>
                  </a:lnTo>
                  <a:lnTo>
                    <a:pt x="5841" y="955"/>
                  </a:lnTo>
                  <a:lnTo>
                    <a:pt x="5844" y="960"/>
                  </a:lnTo>
                  <a:lnTo>
                    <a:pt x="5851" y="964"/>
                  </a:lnTo>
                  <a:lnTo>
                    <a:pt x="5864" y="969"/>
                  </a:lnTo>
                  <a:lnTo>
                    <a:pt x="5889" y="973"/>
                  </a:lnTo>
                  <a:lnTo>
                    <a:pt x="5937" y="975"/>
                  </a:lnTo>
                  <a:lnTo>
                    <a:pt x="5942" y="1006"/>
                  </a:lnTo>
                  <a:lnTo>
                    <a:pt x="5780" y="1006"/>
                  </a:lnTo>
                  <a:lnTo>
                    <a:pt x="5622" y="1011"/>
                  </a:lnTo>
                  <a:lnTo>
                    <a:pt x="5617" y="979"/>
                  </a:lnTo>
                  <a:lnTo>
                    <a:pt x="5691" y="969"/>
                  </a:lnTo>
                  <a:lnTo>
                    <a:pt x="5705" y="966"/>
                  </a:lnTo>
                  <a:lnTo>
                    <a:pt x="5713" y="961"/>
                  </a:lnTo>
                  <a:lnTo>
                    <a:pt x="5717" y="958"/>
                  </a:lnTo>
                  <a:lnTo>
                    <a:pt x="5719" y="954"/>
                  </a:lnTo>
                  <a:lnTo>
                    <a:pt x="5724" y="939"/>
                  </a:lnTo>
                  <a:lnTo>
                    <a:pt x="5726" y="912"/>
                  </a:lnTo>
                  <a:lnTo>
                    <a:pt x="5727" y="862"/>
                  </a:lnTo>
                  <a:lnTo>
                    <a:pt x="5729" y="746"/>
                  </a:lnTo>
                  <a:lnTo>
                    <a:pt x="5729" y="423"/>
                  </a:lnTo>
                  <a:lnTo>
                    <a:pt x="5724" y="279"/>
                  </a:lnTo>
                  <a:lnTo>
                    <a:pt x="5641" y="279"/>
                  </a:lnTo>
                  <a:lnTo>
                    <a:pt x="5553" y="281"/>
                  </a:lnTo>
                  <a:lnTo>
                    <a:pt x="5525" y="285"/>
                  </a:lnTo>
                  <a:lnTo>
                    <a:pt x="5515" y="288"/>
                  </a:lnTo>
                  <a:lnTo>
                    <a:pt x="5510" y="293"/>
                  </a:lnTo>
                  <a:lnTo>
                    <a:pt x="5505" y="312"/>
                  </a:lnTo>
                  <a:lnTo>
                    <a:pt x="5499" y="351"/>
                  </a:lnTo>
                  <a:lnTo>
                    <a:pt x="5495" y="403"/>
                  </a:lnTo>
                  <a:lnTo>
                    <a:pt x="5490" y="408"/>
                  </a:lnTo>
                  <a:lnTo>
                    <a:pt x="5463" y="408"/>
                  </a:lnTo>
                  <a:lnTo>
                    <a:pt x="5454" y="229"/>
                  </a:lnTo>
                  <a:lnTo>
                    <a:pt x="5460" y="224"/>
                  </a:lnTo>
                  <a:lnTo>
                    <a:pt x="5587" y="228"/>
                  </a:lnTo>
                  <a:lnTo>
                    <a:pt x="5780" y="229"/>
                  </a:lnTo>
                  <a:lnTo>
                    <a:pt x="5974" y="228"/>
                  </a:lnTo>
                  <a:lnTo>
                    <a:pt x="6100" y="224"/>
                  </a:lnTo>
                  <a:close/>
                  <a:moveTo>
                    <a:pt x="6135" y="277"/>
                  </a:moveTo>
                  <a:lnTo>
                    <a:pt x="6130" y="272"/>
                  </a:lnTo>
                  <a:lnTo>
                    <a:pt x="6130" y="248"/>
                  </a:lnTo>
                  <a:lnTo>
                    <a:pt x="6135" y="243"/>
                  </a:lnTo>
                  <a:lnTo>
                    <a:pt x="6292" y="217"/>
                  </a:lnTo>
                  <a:lnTo>
                    <a:pt x="6308" y="230"/>
                  </a:lnTo>
                  <a:lnTo>
                    <a:pt x="6325" y="247"/>
                  </a:lnTo>
                  <a:lnTo>
                    <a:pt x="6344" y="272"/>
                  </a:lnTo>
                  <a:lnTo>
                    <a:pt x="6370" y="313"/>
                  </a:lnTo>
                  <a:lnTo>
                    <a:pt x="6405" y="371"/>
                  </a:lnTo>
                  <a:lnTo>
                    <a:pt x="6448" y="447"/>
                  </a:lnTo>
                  <a:lnTo>
                    <a:pt x="6494" y="535"/>
                  </a:lnTo>
                  <a:lnTo>
                    <a:pt x="6540" y="621"/>
                  </a:lnTo>
                  <a:lnTo>
                    <a:pt x="6596" y="531"/>
                  </a:lnTo>
                  <a:lnTo>
                    <a:pt x="6660" y="426"/>
                  </a:lnTo>
                  <a:lnTo>
                    <a:pt x="6777" y="224"/>
                  </a:lnTo>
                  <a:lnTo>
                    <a:pt x="6819" y="227"/>
                  </a:lnTo>
                  <a:lnTo>
                    <a:pt x="6858" y="224"/>
                  </a:lnTo>
                  <a:lnTo>
                    <a:pt x="6862" y="240"/>
                  </a:lnTo>
                  <a:lnTo>
                    <a:pt x="6846" y="258"/>
                  </a:lnTo>
                  <a:lnTo>
                    <a:pt x="6826" y="282"/>
                  </a:lnTo>
                  <a:lnTo>
                    <a:pt x="6776" y="350"/>
                  </a:lnTo>
                  <a:lnTo>
                    <a:pt x="6726" y="421"/>
                  </a:lnTo>
                  <a:lnTo>
                    <a:pt x="6690" y="475"/>
                  </a:lnTo>
                  <a:lnTo>
                    <a:pt x="6620" y="589"/>
                  </a:lnTo>
                  <a:lnTo>
                    <a:pt x="6588" y="643"/>
                  </a:lnTo>
                  <a:lnTo>
                    <a:pt x="6574" y="671"/>
                  </a:lnTo>
                  <a:lnTo>
                    <a:pt x="6571" y="686"/>
                  </a:lnTo>
                  <a:lnTo>
                    <a:pt x="6571" y="703"/>
                  </a:lnTo>
                  <a:lnTo>
                    <a:pt x="6571" y="785"/>
                  </a:lnTo>
                  <a:lnTo>
                    <a:pt x="6571" y="867"/>
                  </a:lnTo>
                  <a:lnTo>
                    <a:pt x="6572" y="908"/>
                  </a:lnTo>
                  <a:lnTo>
                    <a:pt x="6574" y="934"/>
                  </a:lnTo>
                  <a:lnTo>
                    <a:pt x="6578" y="950"/>
                  </a:lnTo>
                  <a:lnTo>
                    <a:pt x="6583" y="960"/>
                  </a:lnTo>
                  <a:lnTo>
                    <a:pt x="6590" y="964"/>
                  </a:lnTo>
                  <a:lnTo>
                    <a:pt x="6603" y="969"/>
                  </a:lnTo>
                  <a:lnTo>
                    <a:pt x="6628" y="973"/>
                  </a:lnTo>
                  <a:lnTo>
                    <a:pt x="6676" y="975"/>
                  </a:lnTo>
                  <a:lnTo>
                    <a:pt x="6680" y="1006"/>
                  </a:lnTo>
                  <a:lnTo>
                    <a:pt x="6578" y="1008"/>
                  </a:lnTo>
                  <a:lnTo>
                    <a:pt x="6517" y="1006"/>
                  </a:lnTo>
                  <a:lnTo>
                    <a:pt x="6358" y="1011"/>
                  </a:lnTo>
                  <a:lnTo>
                    <a:pt x="6355" y="979"/>
                  </a:lnTo>
                  <a:lnTo>
                    <a:pt x="6428" y="969"/>
                  </a:lnTo>
                  <a:lnTo>
                    <a:pt x="6442" y="966"/>
                  </a:lnTo>
                  <a:lnTo>
                    <a:pt x="6451" y="961"/>
                  </a:lnTo>
                  <a:lnTo>
                    <a:pt x="6456" y="954"/>
                  </a:lnTo>
                  <a:lnTo>
                    <a:pt x="6459" y="940"/>
                  </a:lnTo>
                  <a:lnTo>
                    <a:pt x="6463" y="918"/>
                  </a:lnTo>
                  <a:lnTo>
                    <a:pt x="6464" y="878"/>
                  </a:lnTo>
                  <a:lnTo>
                    <a:pt x="6464" y="785"/>
                  </a:lnTo>
                  <a:lnTo>
                    <a:pt x="6464" y="679"/>
                  </a:lnTo>
                  <a:lnTo>
                    <a:pt x="6438" y="629"/>
                  </a:lnTo>
                  <a:lnTo>
                    <a:pt x="6384" y="536"/>
                  </a:lnTo>
                  <a:lnTo>
                    <a:pt x="6334" y="457"/>
                  </a:lnTo>
                  <a:lnTo>
                    <a:pt x="6276" y="368"/>
                  </a:lnTo>
                  <a:lnTo>
                    <a:pt x="6244" y="326"/>
                  </a:lnTo>
                  <a:lnTo>
                    <a:pt x="6222" y="301"/>
                  </a:lnTo>
                  <a:lnTo>
                    <a:pt x="6205" y="287"/>
                  </a:lnTo>
                  <a:lnTo>
                    <a:pt x="6192" y="279"/>
                  </a:lnTo>
                  <a:lnTo>
                    <a:pt x="6172" y="277"/>
                  </a:lnTo>
                  <a:lnTo>
                    <a:pt x="6135" y="277"/>
                  </a:lnTo>
                  <a:close/>
                  <a:moveTo>
                    <a:pt x="7192" y="625"/>
                  </a:moveTo>
                  <a:lnTo>
                    <a:pt x="7195" y="584"/>
                  </a:lnTo>
                  <a:lnTo>
                    <a:pt x="7198" y="545"/>
                  </a:lnTo>
                  <a:lnTo>
                    <a:pt x="7207" y="507"/>
                  </a:lnTo>
                  <a:lnTo>
                    <a:pt x="7216" y="470"/>
                  </a:lnTo>
                  <a:lnTo>
                    <a:pt x="7224" y="452"/>
                  </a:lnTo>
                  <a:lnTo>
                    <a:pt x="7231" y="435"/>
                  </a:lnTo>
                  <a:lnTo>
                    <a:pt x="7239" y="417"/>
                  </a:lnTo>
                  <a:lnTo>
                    <a:pt x="7249" y="401"/>
                  </a:lnTo>
                  <a:lnTo>
                    <a:pt x="7272" y="368"/>
                  </a:lnTo>
                  <a:lnTo>
                    <a:pt x="7298" y="337"/>
                  </a:lnTo>
                  <a:lnTo>
                    <a:pt x="7312" y="323"/>
                  </a:lnTo>
                  <a:lnTo>
                    <a:pt x="7328" y="308"/>
                  </a:lnTo>
                  <a:lnTo>
                    <a:pt x="7344" y="295"/>
                  </a:lnTo>
                  <a:lnTo>
                    <a:pt x="7360" y="283"/>
                  </a:lnTo>
                  <a:lnTo>
                    <a:pt x="7396" y="261"/>
                  </a:lnTo>
                  <a:lnTo>
                    <a:pt x="7416" y="252"/>
                  </a:lnTo>
                  <a:lnTo>
                    <a:pt x="7436" y="242"/>
                  </a:lnTo>
                  <a:lnTo>
                    <a:pt x="7456" y="235"/>
                  </a:lnTo>
                  <a:lnTo>
                    <a:pt x="7478" y="228"/>
                  </a:lnTo>
                  <a:lnTo>
                    <a:pt x="7521" y="217"/>
                  </a:lnTo>
                  <a:lnTo>
                    <a:pt x="7569" y="211"/>
                  </a:lnTo>
                  <a:lnTo>
                    <a:pt x="7618" y="209"/>
                  </a:lnTo>
                  <a:lnTo>
                    <a:pt x="7664" y="211"/>
                  </a:lnTo>
                  <a:lnTo>
                    <a:pt x="7708" y="216"/>
                  </a:lnTo>
                  <a:lnTo>
                    <a:pt x="7749" y="223"/>
                  </a:lnTo>
                  <a:lnTo>
                    <a:pt x="7788" y="235"/>
                  </a:lnTo>
                  <a:lnTo>
                    <a:pt x="7824" y="249"/>
                  </a:lnTo>
                  <a:lnTo>
                    <a:pt x="7842" y="258"/>
                  </a:lnTo>
                  <a:lnTo>
                    <a:pt x="7858" y="267"/>
                  </a:lnTo>
                  <a:lnTo>
                    <a:pt x="7890" y="288"/>
                  </a:lnTo>
                  <a:lnTo>
                    <a:pt x="7918" y="312"/>
                  </a:lnTo>
                  <a:lnTo>
                    <a:pt x="7945" y="338"/>
                  </a:lnTo>
                  <a:lnTo>
                    <a:pt x="7968" y="368"/>
                  </a:lnTo>
                  <a:lnTo>
                    <a:pt x="7987" y="399"/>
                  </a:lnTo>
                  <a:lnTo>
                    <a:pt x="8002" y="433"/>
                  </a:lnTo>
                  <a:lnTo>
                    <a:pt x="8014" y="469"/>
                  </a:lnTo>
                  <a:lnTo>
                    <a:pt x="8024" y="507"/>
                  </a:lnTo>
                  <a:lnTo>
                    <a:pt x="8029" y="549"/>
                  </a:lnTo>
                  <a:lnTo>
                    <a:pt x="8031" y="593"/>
                  </a:lnTo>
                  <a:lnTo>
                    <a:pt x="8028" y="653"/>
                  </a:lnTo>
                  <a:lnTo>
                    <a:pt x="8023" y="683"/>
                  </a:lnTo>
                  <a:lnTo>
                    <a:pt x="8017" y="710"/>
                  </a:lnTo>
                  <a:lnTo>
                    <a:pt x="8000" y="765"/>
                  </a:lnTo>
                  <a:lnTo>
                    <a:pt x="7989" y="792"/>
                  </a:lnTo>
                  <a:lnTo>
                    <a:pt x="7976" y="817"/>
                  </a:lnTo>
                  <a:lnTo>
                    <a:pt x="7946" y="864"/>
                  </a:lnTo>
                  <a:lnTo>
                    <a:pt x="7928" y="885"/>
                  </a:lnTo>
                  <a:lnTo>
                    <a:pt x="7909" y="906"/>
                  </a:lnTo>
                  <a:lnTo>
                    <a:pt x="7888" y="924"/>
                  </a:lnTo>
                  <a:lnTo>
                    <a:pt x="7867" y="942"/>
                  </a:lnTo>
                  <a:lnTo>
                    <a:pt x="7844" y="957"/>
                  </a:lnTo>
                  <a:lnTo>
                    <a:pt x="7819" y="972"/>
                  </a:lnTo>
                  <a:lnTo>
                    <a:pt x="7794" y="985"/>
                  </a:lnTo>
                  <a:lnTo>
                    <a:pt x="7766" y="996"/>
                  </a:lnTo>
                  <a:lnTo>
                    <a:pt x="7738" y="1005"/>
                  </a:lnTo>
                  <a:lnTo>
                    <a:pt x="7711" y="1012"/>
                  </a:lnTo>
                  <a:lnTo>
                    <a:pt x="7682" y="1020"/>
                  </a:lnTo>
                  <a:lnTo>
                    <a:pt x="7652" y="1023"/>
                  </a:lnTo>
                  <a:lnTo>
                    <a:pt x="7590" y="1027"/>
                  </a:lnTo>
                  <a:lnTo>
                    <a:pt x="7545" y="1024"/>
                  </a:lnTo>
                  <a:lnTo>
                    <a:pt x="7503" y="1020"/>
                  </a:lnTo>
                  <a:lnTo>
                    <a:pt x="7462" y="1010"/>
                  </a:lnTo>
                  <a:lnTo>
                    <a:pt x="7424" y="997"/>
                  </a:lnTo>
                  <a:lnTo>
                    <a:pt x="7387" y="980"/>
                  </a:lnTo>
                  <a:lnTo>
                    <a:pt x="7353" y="960"/>
                  </a:lnTo>
                  <a:lnTo>
                    <a:pt x="7322" y="934"/>
                  </a:lnTo>
                  <a:lnTo>
                    <a:pt x="7294" y="907"/>
                  </a:lnTo>
                  <a:lnTo>
                    <a:pt x="7269" y="876"/>
                  </a:lnTo>
                  <a:lnTo>
                    <a:pt x="7249" y="842"/>
                  </a:lnTo>
                  <a:lnTo>
                    <a:pt x="7231" y="806"/>
                  </a:lnTo>
                  <a:lnTo>
                    <a:pt x="7216" y="769"/>
                  </a:lnTo>
                  <a:lnTo>
                    <a:pt x="7207" y="731"/>
                  </a:lnTo>
                  <a:lnTo>
                    <a:pt x="7198" y="693"/>
                  </a:lnTo>
                  <a:lnTo>
                    <a:pt x="7195" y="659"/>
                  </a:lnTo>
                  <a:lnTo>
                    <a:pt x="7192" y="625"/>
                  </a:lnTo>
                  <a:close/>
                  <a:moveTo>
                    <a:pt x="7308" y="589"/>
                  </a:moveTo>
                  <a:lnTo>
                    <a:pt x="7309" y="623"/>
                  </a:lnTo>
                  <a:lnTo>
                    <a:pt x="7314" y="659"/>
                  </a:lnTo>
                  <a:lnTo>
                    <a:pt x="7321" y="696"/>
                  </a:lnTo>
                  <a:lnTo>
                    <a:pt x="7329" y="734"/>
                  </a:lnTo>
                  <a:lnTo>
                    <a:pt x="7342" y="771"/>
                  </a:lnTo>
                  <a:lnTo>
                    <a:pt x="7357" y="806"/>
                  </a:lnTo>
                  <a:lnTo>
                    <a:pt x="7375" y="838"/>
                  </a:lnTo>
                  <a:lnTo>
                    <a:pt x="7395" y="867"/>
                  </a:lnTo>
                  <a:lnTo>
                    <a:pt x="7418" y="894"/>
                  </a:lnTo>
                  <a:lnTo>
                    <a:pt x="7442" y="915"/>
                  </a:lnTo>
                  <a:lnTo>
                    <a:pt x="7467" y="934"/>
                  </a:lnTo>
                  <a:lnTo>
                    <a:pt x="7495" y="950"/>
                  </a:lnTo>
                  <a:lnTo>
                    <a:pt x="7525" y="962"/>
                  </a:lnTo>
                  <a:lnTo>
                    <a:pt x="7556" y="970"/>
                  </a:lnTo>
                  <a:lnTo>
                    <a:pt x="7590" y="975"/>
                  </a:lnTo>
                  <a:lnTo>
                    <a:pt x="7624" y="978"/>
                  </a:lnTo>
                  <a:lnTo>
                    <a:pt x="7666" y="974"/>
                  </a:lnTo>
                  <a:lnTo>
                    <a:pt x="7706" y="967"/>
                  </a:lnTo>
                  <a:lnTo>
                    <a:pt x="7742" y="955"/>
                  </a:lnTo>
                  <a:lnTo>
                    <a:pt x="7777" y="938"/>
                  </a:lnTo>
                  <a:lnTo>
                    <a:pt x="7794" y="927"/>
                  </a:lnTo>
                  <a:lnTo>
                    <a:pt x="7809" y="915"/>
                  </a:lnTo>
                  <a:lnTo>
                    <a:pt x="7836" y="888"/>
                  </a:lnTo>
                  <a:lnTo>
                    <a:pt x="7860" y="854"/>
                  </a:lnTo>
                  <a:lnTo>
                    <a:pt x="7879" y="816"/>
                  </a:lnTo>
                  <a:lnTo>
                    <a:pt x="7894" y="774"/>
                  </a:lnTo>
                  <a:lnTo>
                    <a:pt x="7900" y="751"/>
                  </a:lnTo>
                  <a:lnTo>
                    <a:pt x="7905" y="728"/>
                  </a:lnTo>
                  <a:lnTo>
                    <a:pt x="7911" y="680"/>
                  </a:lnTo>
                  <a:lnTo>
                    <a:pt x="7914" y="630"/>
                  </a:lnTo>
                  <a:lnTo>
                    <a:pt x="7911" y="576"/>
                  </a:lnTo>
                  <a:lnTo>
                    <a:pt x="7909" y="549"/>
                  </a:lnTo>
                  <a:lnTo>
                    <a:pt x="7904" y="524"/>
                  </a:lnTo>
                  <a:lnTo>
                    <a:pt x="7892" y="475"/>
                  </a:lnTo>
                  <a:lnTo>
                    <a:pt x="7874" y="428"/>
                  </a:lnTo>
                  <a:lnTo>
                    <a:pt x="7852" y="386"/>
                  </a:lnTo>
                  <a:lnTo>
                    <a:pt x="7839" y="367"/>
                  </a:lnTo>
                  <a:lnTo>
                    <a:pt x="7826" y="350"/>
                  </a:lnTo>
                  <a:lnTo>
                    <a:pt x="7795" y="320"/>
                  </a:lnTo>
                  <a:lnTo>
                    <a:pt x="7760" y="297"/>
                  </a:lnTo>
                  <a:lnTo>
                    <a:pt x="7742" y="288"/>
                  </a:lnTo>
                  <a:lnTo>
                    <a:pt x="7723" y="279"/>
                  </a:lnTo>
                  <a:lnTo>
                    <a:pt x="7683" y="266"/>
                  </a:lnTo>
                  <a:lnTo>
                    <a:pt x="7663" y="261"/>
                  </a:lnTo>
                  <a:lnTo>
                    <a:pt x="7641" y="259"/>
                  </a:lnTo>
                  <a:lnTo>
                    <a:pt x="7597" y="257"/>
                  </a:lnTo>
                  <a:lnTo>
                    <a:pt x="7564" y="258"/>
                  </a:lnTo>
                  <a:lnTo>
                    <a:pt x="7533" y="261"/>
                  </a:lnTo>
                  <a:lnTo>
                    <a:pt x="7504" y="267"/>
                  </a:lnTo>
                  <a:lnTo>
                    <a:pt x="7477" y="277"/>
                  </a:lnTo>
                  <a:lnTo>
                    <a:pt x="7452" y="289"/>
                  </a:lnTo>
                  <a:lnTo>
                    <a:pt x="7428" y="303"/>
                  </a:lnTo>
                  <a:lnTo>
                    <a:pt x="7406" y="320"/>
                  </a:lnTo>
                  <a:lnTo>
                    <a:pt x="7386" y="341"/>
                  </a:lnTo>
                  <a:lnTo>
                    <a:pt x="7368" y="362"/>
                  </a:lnTo>
                  <a:lnTo>
                    <a:pt x="7352" y="387"/>
                  </a:lnTo>
                  <a:lnTo>
                    <a:pt x="7338" y="415"/>
                  </a:lnTo>
                  <a:lnTo>
                    <a:pt x="7327" y="445"/>
                  </a:lnTo>
                  <a:lnTo>
                    <a:pt x="7318" y="476"/>
                  </a:lnTo>
                  <a:lnTo>
                    <a:pt x="7312" y="511"/>
                  </a:lnTo>
                  <a:lnTo>
                    <a:pt x="7309" y="549"/>
                  </a:lnTo>
                  <a:lnTo>
                    <a:pt x="7308" y="589"/>
                  </a:lnTo>
                  <a:close/>
                  <a:moveTo>
                    <a:pt x="8299" y="633"/>
                  </a:moveTo>
                  <a:lnTo>
                    <a:pt x="8299" y="746"/>
                  </a:lnTo>
                  <a:lnTo>
                    <a:pt x="8299" y="854"/>
                  </a:lnTo>
                  <a:lnTo>
                    <a:pt x="8300" y="903"/>
                  </a:lnTo>
                  <a:lnTo>
                    <a:pt x="8302" y="933"/>
                  </a:lnTo>
                  <a:lnTo>
                    <a:pt x="8306" y="950"/>
                  </a:lnTo>
                  <a:lnTo>
                    <a:pt x="8311" y="960"/>
                  </a:lnTo>
                  <a:lnTo>
                    <a:pt x="8318" y="964"/>
                  </a:lnTo>
                  <a:lnTo>
                    <a:pt x="8330" y="969"/>
                  </a:lnTo>
                  <a:lnTo>
                    <a:pt x="8356" y="973"/>
                  </a:lnTo>
                  <a:lnTo>
                    <a:pt x="8404" y="975"/>
                  </a:lnTo>
                  <a:lnTo>
                    <a:pt x="8408" y="1006"/>
                  </a:lnTo>
                  <a:lnTo>
                    <a:pt x="8245" y="1006"/>
                  </a:lnTo>
                  <a:lnTo>
                    <a:pt x="8088" y="1011"/>
                  </a:lnTo>
                  <a:lnTo>
                    <a:pt x="8083" y="979"/>
                  </a:lnTo>
                  <a:lnTo>
                    <a:pt x="8156" y="969"/>
                  </a:lnTo>
                  <a:lnTo>
                    <a:pt x="8170" y="966"/>
                  </a:lnTo>
                  <a:lnTo>
                    <a:pt x="8179" y="961"/>
                  </a:lnTo>
                  <a:lnTo>
                    <a:pt x="8184" y="952"/>
                  </a:lnTo>
                  <a:lnTo>
                    <a:pt x="8188" y="939"/>
                  </a:lnTo>
                  <a:lnTo>
                    <a:pt x="8191" y="912"/>
                  </a:lnTo>
                  <a:lnTo>
                    <a:pt x="8192" y="864"/>
                  </a:lnTo>
                  <a:lnTo>
                    <a:pt x="8193" y="746"/>
                  </a:lnTo>
                  <a:lnTo>
                    <a:pt x="8193" y="489"/>
                  </a:lnTo>
                  <a:lnTo>
                    <a:pt x="8192" y="381"/>
                  </a:lnTo>
                  <a:lnTo>
                    <a:pt x="8191" y="330"/>
                  </a:lnTo>
                  <a:lnTo>
                    <a:pt x="8188" y="301"/>
                  </a:lnTo>
                  <a:lnTo>
                    <a:pt x="8186" y="285"/>
                  </a:lnTo>
                  <a:lnTo>
                    <a:pt x="8181" y="276"/>
                  </a:lnTo>
                  <a:lnTo>
                    <a:pt x="8173" y="271"/>
                  </a:lnTo>
                  <a:lnTo>
                    <a:pt x="8161" y="266"/>
                  </a:lnTo>
                  <a:lnTo>
                    <a:pt x="8134" y="263"/>
                  </a:lnTo>
                  <a:lnTo>
                    <a:pt x="8088" y="260"/>
                  </a:lnTo>
                  <a:lnTo>
                    <a:pt x="8083" y="229"/>
                  </a:lnTo>
                  <a:lnTo>
                    <a:pt x="8361" y="228"/>
                  </a:lnTo>
                  <a:lnTo>
                    <a:pt x="8631" y="224"/>
                  </a:lnTo>
                  <a:lnTo>
                    <a:pt x="8624" y="291"/>
                  </a:lnTo>
                  <a:lnTo>
                    <a:pt x="8618" y="391"/>
                  </a:lnTo>
                  <a:lnTo>
                    <a:pt x="8587" y="395"/>
                  </a:lnTo>
                  <a:lnTo>
                    <a:pt x="8582" y="379"/>
                  </a:lnTo>
                  <a:lnTo>
                    <a:pt x="8578" y="348"/>
                  </a:lnTo>
                  <a:lnTo>
                    <a:pt x="8570" y="293"/>
                  </a:lnTo>
                  <a:lnTo>
                    <a:pt x="8538" y="284"/>
                  </a:lnTo>
                  <a:lnTo>
                    <a:pt x="8502" y="278"/>
                  </a:lnTo>
                  <a:lnTo>
                    <a:pt x="8458" y="273"/>
                  </a:lnTo>
                  <a:lnTo>
                    <a:pt x="8410" y="272"/>
                  </a:lnTo>
                  <a:lnTo>
                    <a:pt x="8361" y="275"/>
                  </a:lnTo>
                  <a:lnTo>
                    <a:pt x="8305" y="279"/>
                  </a:lnTo>
                  <a:lnTo>
                    <a:pt x="8302" y="308"/>
                  </a:lnTo>
                  <a:lnTo>
                    <a:pt x="8300" y="354"/>
                  </a:lnTo>
                  <a:lnTo>
                    <a:pt x="8299" y="489"/>
                  </a:lnTo>
                  <a:lnTo>
                    <a:pt x="8299" y="585"/>
                  </a:lnTo>
                  <a:lnTo>
                    <a:pt x="8394" y="587"/>
                  </a:lnTo>
                  <a:lnTo>
                    <a:pt x="8438" y="585"/>
                  </a:lnTo>
                  <a:lnTo>
                    <a:pt x="8475" y="583"/>
                  </a:lnTo>
                  <a:lnTo>
                    <a:pt x="8502" y="579"/>
                  </a:lnTo>
                  <a:lnTo>
                    <a:pt x="8515" y="576"/>
                  </a:lnTo>
                  <a:lnTo>
                    <a:pt x="8521" y="571"/>
                  </a:lnTo>
                  <a:lnTo>
                    <a:pt x="8526" y="564"/>
                  </a:lnTo>
                  <a:lnTo>
                    <a:pt x="8533" y="523"/>
                  </a:lnTo>
                  <a:lnTo>
                    <a:pt x="8536" y="493"/>
                  </a:lnTo>
                  <a:lnTo>
                    <a:pt x="8568" y="489"/>
                  </a:lnTo>
                  <a:lnTo>
                    <a:pt x="8572" y="494"/>
                  </a:lnTo>
                  <a:lnTo>
                    <a:pt x="8569" y="615"/>
                  </a:lnTo>
                  <a:lnTo>
                    <a:pt x="8570" y="677"/>
                  </a:lnTo>
                  <a:lnTo>
                    <a:pt x="8572" y="746"/>
                  </a:lnTo>
                  <a:lnTo>
                    <a:pt x="8568" y="751"/>
                  </a:lnTo>
                  <a:lnTo>
                    <a:pt x="8540" y="751"/>
                  </a:lnTo>
                  <a:lnTo>
                    <a:pt x="8534" y="699"/>
                  </a:lnTo>
                  <a:lnTo>
                    <a:pt x="8532" y="675"/>
                  </a:lnTo>
                  <a:lnTo>
                    <a:pt x="8528" y="659"/>
                  </a:lnTo>
                  <a:lnTo>
                    <a:pt x="8523" y="649"/>
                  </a:lnTo>
                  <a:lnTo>
                    <a:pt x="8515" y="642"/>
                  </a:lnTo>
                  <a:lnTo>
                    <a:pt x="8476" y="636"/>
                  </a:lnTo>
                  <a:lnTo>
                    <a:pt x="8438" y="632"/>
                  </a:lnTo>
                  <a:lnTo>
                    <a:pt x="8383" y="632"/>
                  </a:lnTo>
                  <a:lnTo>
                    <a:pt x="8299" y="633"/>
                  </a:lnTo>
                  <a:close/>
                  <a:moveTo>
                    <a:pt x="9322" y="229"/>
                  </a:moveTo>
                  <a:lnTo>
                    <a:pt x="9322" y="257"/>
                  </a:lnTo>
                  <a:lnTo>
                    <a:pt x="9284" y="261"/>
                  </a:lnTo>
                  <a:lnTo>
                    <a:pt x="9259" y="264"/>
                  </a:lnTo>
                  <a:lnTo>
                    <a:pt x="9249" y="265"/>
                  </a:lnTo>
                  <a:lnTo>
                    <a:pt x="9241" y="266"/>
                  </a:lnTo>
                  <a:lnTo>
                    <a:pt x="9229" y="272"/>
                  </a:lnTo>
                  <a:lnTo>
                    <a:pt x="9220" y="282"/>
                  </a:lnTo>
                  <a:lnTo>
                    <a:pt x="9216" y="300"/>
                  </a:lnTo>
                  <a:lnTo>
                    <a:pt x="9214" y="327"/>
                  </a:lnTo>
                  <a:lnTo>
                    <a:pt x="9213" y="362"/>
                  </a:lnTo>
                  <a:lnTo>
                    <a:pt x="9212" y="489"/>
                  </a:lnTo>
                  <a:lnTo>
                    <a:pt x="9212" y="886"/>
                  </a:lnTo>
                  <a:lnTo>
                    <a:pt x="9211" y="928"/>
                  </a:lnTo>
                  <a:lnTo>
                    <a:pt x="9208" y="967"/>
                  </a:lnTo>
                  <a:lnTo>
                    <a:pt x="9204" y="1000"/>
                  </a:lnTo>
                  <a:lnTo>
                    <a:pt x="9196" y="1030"/>
                  </a:lnTo>
                  <a:lnTo>
                    <a:pt x="9187" y="1057"/>
                  </a:lnTo>
                  <a:lnTo>
                    <a:pt x="9175" y="1083"/>
                  </a:lnTo>
                  <a:lnTo>
                    <a:pt x="9160" y="1108"/>
                  </a:lnTo>
                  <a:lnTo>
                    <a:pt x="9142" y="1132"/>
                  </a:lnTo>
                  <a:lnTo>
                    <a:pt x="9123" y="1155"/>
                  </a:lnTo>
                  <a:lnTo>
                    <a:pt x="9103" y="1174"/>
                  </a:lnTo>
                  <a:lnTo>
                    <a:pt x="9082" y="1190"/>
                  </a:lnTo>
                  <a:lnTo>
                    <a:pt x="9062" y="1203"/>
                  </a:lnTo>
                  <a:lnTo>
                    <a:pt x="9042" y="1213"/>
                  </a:lnTo>
                  <a:lnTo>
                    <a:pt x="9021" y="1220"/>
                  </a:lnTo>
                  <a:lnTo>
                    <a:pt x="9001" y="1225"/>
                  </a:lnTo>
                  <a:lnTo>
                    <a:pt x="8980" y="1226"/>
                  </a:lnTo>
                  <a:lnTo>
                    <a:pt x="8958" y="1224"/>
                  </a:lnTo>
                  <a:lnTo>
                    <a:pt x="8959" y="1179"/>
                  </a:lnTo>
                  <a:lnTo>
                    <a:pt x="8958" y="1138"/>
                  </a:lnTo>
                  <a:lnTo>
                    <a:pt x="8968" y="1131"/>
                  </a:lnTo>
                  <a:lnTo>
                    <a:pt x="8983" y="1140"/>
                  </a:lnTo>
                  <a:lnTo>
                    <a:pt x="8997" y="1147"/>
                  </a:lnTo>
                  <a:lnTo>
                    <a:pt x="9012" y="1150"/>
                  </a:lnTo>
                  <a:lnTo>
                    <a:pt x="9027" y="1152"/>
                  </a:lnTo>
                  <a:lnTo>
                    <a:pt x="9052" y="1149"/>
                  </a:lnTo>
                  <a:lnTo>
                    <a:pt x="9072" y="1142"/>
                  </a:lnTo>
                  <a:lnTo>
                    <a:pt x="9080" y="1136"/>
                  </a:lnTo>
                  <a:lnTo>
                    <a:pt x="9087" y="1130"/>
                  </a:lnTo>
                  <a:lnTo>
                    <a:pt x="9097" y="1114"/>
                  </a:lnTo>
                  <a:lnTo>
                    <a:pt x="9099" y="1104"/>
                  </a:lnTo>
                  <a:lnTo>
                    <a:pt x="9103" y="1089"/>
                  </a:lnTo>
                  <a:lnTo>
                    <a:pt x="9105" y="1050"/>
                  </a:lnTo>
                  <a:lnTo>
                    <a:pt x="9106" y="970"/>
                  </a:lnTo>
                  <a:lnTo>
                    <a:pt x="9106" y="489"/>
                  </a:lnTo>
                  <a:lnTo>
                    <a:pt x="9106" y="381"/>
                  </a:lnTo>
                  <a:lnTo>
                    <a:pt x="9105" y="330"/>
                  </a:lnTo>
                  <a:lnTo>
                    <a:pt x="9103" y="301"/>
                  </a:lnTo>
                  <a:lnTo>
                    <a:pt x="9099" y="285"/>
                  </a:lnTo>
                  <a:lnTo>
                    <a:pt x="9094" y="276"/>
                  </a:lnTo>
                  <a:lnTo>
                    <a:pt x="9087" y="271"/>
                  </a:lnTo>
                  <a:lnTo>
                    <a:pt x="9074" y="266"/>
                  </a:lnTo>
                  <a:lnTo>
                    <a:pt x="9049" y="263"/>
                  </a:lnTo>
                  <a:lnTo>
                    <a:pt x="9001" y="260"/>
                  </a:lnTo>
                  <a:lnTo>
                    <a:pt x="8997" y="229"/>
                  </a:lnTo>
                  <a:lnTo>
                    <a:pt x="9159" y="229"/>
                  </a:lnTo>
                  <a:lnTo>
                    <a:pt x="9319" y="224"/>
                  </a:lnTo>
                  <a:lnTo>
                    <a:pt x="9322" y="229"/>
                  </a:lnTo>
                  <a:close/>
                  <a:moveTo>
                    <a:pt x="9356" y="277"/>
                  </a:moveTo>
                  <a:lnTo>
                    <a:pt x="9351" y="272"/>
                  </a:lnTo>
                  <a:lnTo>
                    <a:pt x="9351" y="248"/>
                  </a:lnTo>
                  <a:lnTo>
                    <a:pt x="9356" y="243"/>
                  </a:lnTo>
                  <a:lnTo>
                    <a:pt x="9513" y="217"/>
                  </a:lnTo>
                  <a:lnTo>
                    <a:pt x="9530" y="230"/>
                  </a:lnTo>
                  <a:lnTo>
                    <a:pt x="9546" y="247"/>
                  </a:lnTo>
                  <a:lnTo>
                    <a:pt x="9565" y="272"/>
                  </a:lnTo>
                  <a:lnTo>
                    <a:pt x="9591" y="313"/>
                  </a:lnTo>
                  <a:lnTo>
                    <a:pt x="9626" y="371"/>
                  </a:lnTo>
                  <a:lnTo>
                    <a:pt x="9669" y="447"/>
                  </a:lnTo>
                  <a:lnTo>
                    <a:pt x="9716" y="535"/>
                  </a:lnTo>
                  <a:lnTo>
                    <a:pt x="9760" y="621"/>
                  </a:lnTo>
                  <a:lnTo>
                    <a:pt x="9817" y="531"/>
                  </a:lnTo>
                  <a:lnTo>
                    <a:pt x="9880" y="426"/>
                  </a:lnTo>
                  <a:lnTo>
                    <a:pt x="9998" y="224"/>
                  </a:lnTo>
                  <a:lnTo>
                    <a:pt x="10040" y="227"/>
                  </a:lnTo>
                  <a:lnTo>
                    <a:pt x="10078" y="224"/>
                  </a:lnTo>
                  <a:lnTo>
                    <a:pt x="10083" y="240"/>
                  </a:lnTo>
                  <a:lnTo>
                    <a:pt x="10067" y="258"/>
                  </a:lnTo>
                  <a:lnTo>
                    <a:pt x="10047" y="282"/>
                  </a:lnTo>
                  <a:lnTo>
                    <a:pt x="9997" y="350"/>
                  </a:lnTo>
                  <a:lnTo>
                    <a:pt x="9946" y="421"/>
                  </a:lnTo>
                  <a:lnTo>
                    <a:pt x="9910" y="475"/>
                  </a:lnTo>
                  <a:lnTo>
                    <a:pt x="9841" y="589"/>
                  </a:lnTo>
                  <a:lnTo>
                    <a:pt x="9808" y="643"/>
                  </a:lnTo>
                  <a:lnTo>
                    <a:pt x="9795" y="671"/>
                  </a:lnTo>
                  <a:lnTo>
                    <a:pt x="9793" y="686"/>
                  </a:lnTo>
                  <a:lnTo>
                    <a:pt x="9791" y="703"/>
                  </a:lnTo>
                  <a:lnTo>
                    <a:pt x="9791" y="785"/>
                  </a:lnTo>
                  <a:lnTo>
                    <a:pt x="9791" y="867"/>
                  </a:lnTo>
                  <a:lnTo>
                    <a:pt x="9793" y="908"/>
                  </a:lnTo>
                  <a:lnTo>
                    <a:pt x="9795" y="934"/>
                  </a:lnTo>
                  <a:lnTo>
                    <a:pt x="9799" y="950"/>
                  </a:lnTo>
                  <a:lnTo>
                    <a:pt x="9803" y="960"/>
                  </a:lnTo>
                  <a:lnTo>
                    <a:pt x="9812" y="964"/>
                  </a:lnTo>
                  <a:lnTo>
                    <a:pt x="9824" y="969"/>
                  </a:lnTo>
                  <a:lnTo>
                    <a:pt x="9849" y="973"/>
                  </a:lnTo>
                  <a:lnTo>
                    <a:pt x="9897" y="975"/>
                  </a:lnTo>
                  <a:lnTo>
                    <a:pt x="9902" y="1006"/>
                  </a:lnTo>
                  <a:lnTo>
                    <a:pt x="9800" y="1008"/>
                  </a:lnTo>
                  <a:lnTo>
                    <a:pt x="9739" y="1006"/>
                  </a:lnTo>
                  <a:lnTo>
                    <a:pt x="9580" y="1011"/>
                  </a:lnTo>
                  <a:lnTo>
                    <a:pt x="9576" y="979"/>
                  </a:lnTo>
                  <a:lnTo>
                    <a:pt x="9649" y="969"/>
                  </a:lnTo>
                  <a:lnTo>
                    <a:pt x="9663" y="966"/>
                  </a:lnTo>
                  <a:lnTo>
                    <a:pt x="9671" y="961"/>
                  </a:lnTo>
                  <a:lnTo>
                    <a:pt x="9676" y="954"/>
                  </a:lnTo>
                  <a:lnTo>
                    <a:pt x="9681" y="940"/>
                  </a:lnTo>
                  <a:lnTo>
                    <a:pt x="9683" y="918"/>
                  </a:lnTo>
                  <a:lnTo>
                    <a:pt x="9685" y="878"/>
                  </a:lnTo>
                  <a:lnTo>
                    <a:pt x="9686" y="785"/>
                  </a:lnTo>
                  <a:lnTo>
                    <a:pt x="9686" y="679"/>
                  </a:lnTo>
                  <a:lnTo>
                    <a:pt x="9659" y="629"/>
                  </a:lnTo>
                  <a:lnTo>
                    <a:pt x="9604" y="536"/>
                  </a:lnTo>
                  <a:lnTo>
                    <a:pt x="9555" y="457"/>
                  </a:lnTo>
                  <a:lnTo>
                    <a:pt x="9498" y="368"/>
                  </a:lnTo>
                  <a:lnTo>
                    <a:pt x="9466" y="326"/>
                  </a:lnTo>
                  <a:lnTo>
                    <a:pt x="9442" y="301"/>
                  </a:lnTo>
                  <a:lnTo>
                    <a:pt x="9426" y="287"/>
                  </a:lnTo>
                  <a:lnTo>
                    <a:pt x="9412" y="279"/>
                  </a:lnTo>
                  <a:lnTo>
                    <a:pt x="9393" y="277"/>
                  </a:lnTo>
                  <a:lnTo>
                    <a:pt x="9356" y="277"/>
                  </a:lnTo>
                  <a:close/>
                  <a:moveTo>
                    <a:pt x="10485" y="1016"/>
                  </a:moveTo>
                  <a:lnTo>
                    <a:pt x="10415" y="830"/>
                  </a:lnTo>
                  <a:lnTo>
                    <a:pt x="10227" y="365"/>
                  </a:lnTo>
                  <a:lnTo>
                    <a:pt x="10201" y="302"/>
                  </a:lnTo>
                  <a:lnTo>
                    <a:pt x="10187" y="275"/>
                  </a:lnTo>
                  <a:lnTo>
                    <a:pt x="10180" y="270"/>
                  </a:lnTo>
                  <a:lnTo>
                    <a:pt x="10166" y="266"/>
                  </a:lnTo>
                  <a:lnTo>
                    <a:pt x="10147" y="263"/>
                  </a:lnTo>
                  <a:lnTo>
                    <a:pt x="10120" y="260"/>
                  </a:lnTo>
                  <a:lnTo>
                    <a:pt x="10115" y="255"/>
                  </a:lnTo>
                  <a:lnTo>
                    <a:pt x="10115" y="229"/>
                  </a:lnTo>
                  <a:lnTo>
                    <a:pt x="10120" y="224"/>
                  </a:lnTo>
                  <a:lnTo>
                    <a:pt x="10198" y="228"/>
                  </a:lnTo>
                  <a:lnTo>
                    <a:pt x="10264" y="229"/>
                  </a:lnTo>
                  <a:lnTo>
                    <a:pt x="10329" y="228"/>
                  </a:lnTo>
                  <a:lnTo>
                    <a:pt x="10411" y="224"/>
                  </a:lnTo>
                  <a:lnTo>
                    <a:pt x="10415" y="259"/>
                  </a:lnTo>
                  <a:lnTo>
                    <a:pt x="10358" y="264"/>
                  </a:lnTo>
                  <a:lnTo>
                    <a:pt x="10331" y="269"/>
                  </a:lnTo>
                  <a:lnTo>
                    <a:pt x="10325" y="271"/>
                  </a:lnTo>
                  <a:lnTo>
                    <a:pt x="10322" y="275"/>
                  </a:lnTo>
                  <a:lnTo>
                    <a:pt x="10319" y="278"/>
                  </a:lnTo>
                  <a:lnTo>
                    <a:pt x="10318" y="284"/>
                  </a:lnTo>
                  <a:lnTo>
                    <a:pt x="10323" y="302"/>
                  </a:lnTo>
                  <a:lnTo>
                    <a:pt x="10336" y="343"/>
                  </a:lnTo>
                  <a:lnTo>
                    <a:pt x="10367" y="431"/>
                  </a:lnTo>
                  <a:lnTo>
                    <a:pt x="10540" y="868"/>
                  </a:lnTo>
                  <a:lnTo>
                    <a:pt x="10685" y="506"/>
                  </a:lnTo>
                  <a:lnTo>
                    <a:pt x="10729" y="386"/>
                  </a:lnTo>
                  <a:lnTo>
                    <a:pt x="10750" y="320"/>
                  </a:lnTo>
                  <a:lnTo>
                    <a:pt x="10757" y="287"/>
                  </a:lnTo>
                  <a:lnTo>
                    <a:pt x="10756" y="281"/>
                  </a:lnTo>
                  <a:lnTo>
                    <a:pt x="10754" y="276"/>
                  </a:lnTo>
                  <a:lnTo>
                    <a:pt x="10744" y="270"/>
                  </a:lnTo>
                  <a:lnTo>
                    <a:pt x="10717" y="265"/>
                  </a:lnTo>
                  <a:lnTo>
                    <a:pt x="10663" y="260"/>
                  </a:lnTo>
                  <a:lnTo>
                    <a:pt x="10658" y="255"/>
                  </a:lnTo>
                  <a:lnTo>
                    <a:pt x="10658" y="229"/>
                  </a:lnTo>
                  <a:lnTo>
                    <a:pt x="10663" y="224"/>
                  </a:lnTo>
                  <a:lnTo>
                    <a:pt x="10786" y="229"/>
                  </a:lnTo>
                  <a:lnTo>
                    <a:pt x="10898" y="224"/>
                  </a:lnTo>
                  <a:lnTo>
                    <a:pt x="10903" y="255"/>
                  </a:lnTo>
                  <a:lnTo>
                    <a:pt x="10867" y="261"/>
                  </a:lnTo>
                  <a:lnTo>
                    <a:pt x="10856" y="264"/>
                  </a:lnTo>
                  <a:lnTo>
                    <a:pt x="10850" y="266"/>
                  </a:lnTo>
                  <a:lnTo>
                    <a:pt x="10841" y="272"/>
                  </a:lnTo>
                  <a:lnTo>
                    <a:pt x="10835" y="283"/>
                  </a:lnTo>
                  <a:lnTo>
                    <a:pt x="10796" y="371"/>
                  </a:lnTo>
                  <a:lnTo>
                    <a:pt x="10623" y="795"/>
                  </a:lnTo>
                  <a:lnTo>
                    <a:pt x="10574" y="922"/>
                  </a:lnTo>
                  <a:lnTo>
                    <a:pt x="10555" y="973"/>
                  </a:lnTo>
                  <a:lnTo>
                    <a:pt x="10540" y="1016"/>
                  </a:lnTo>
                  <a:lnTo>
                    <a:pt x="10485" y="1016"/>
                  </a:lnTo>
                  <a:close/>
                  <a:moveTo>
                    <a:pt x="10810" y="1011"/>
                  </a:moveTo>
                  <a:lnTo>
                    <a:pt x="10805" y="1006"/>
                  </a:lnTo>
                  <a:lnTo>
                    <a:pt x="10805" y="978"/>
                  </a:lnTo>
                  <a:lnTo>
                    <a:pt x="10810" y="973"/>
                  </a:lnTo>
                  <a:lnTo>
                    <a:pt x="10844" y="972"/>
                  </a:lnTo>
                  <a:lnTo>
                    <a:pt x="10863" y="969"/>
                  </a:lnTo>
                  <a:lnTo>
                    <a:pt x="10874" y="963"/>
                  </a:lnTo>
                  <a:lnTo>
                    <a:pt x="10883" y="955"/>
                  </a:lnTo>
                  <a:lnTo>
                    <a:pt x="10897" y="932"/>
                  </a:lnTo>
                  <a:lnTo>
                    <a:pt x="10921" y="884"/>
                  </a:lnTo>
                  <a:lnTo>
                    <a:pt x="10978" y="758"/>
                  </a:lnTo>
                  <a:lnTo>
                    <a:pt x="11129" y="417"/>
                  </a:lnTo>
                  <a:lnTo>
                    <a:pt x="11213" y="217"/>
                  </a:lnTo>
                  <a:lnTo>
                    <a:pt x="11249" y="217"/>
                  </a:lnTo>
                  <a:lnTo>
                    <a:pt x="11486" y="773"/>
                  </a:lnTo>
                  <a:lnTo>
                    <a:pt x="11517" y="847"/>
                  </a:lnTo>
                  <a:lnTo>
                    <a:pt x="11549" y="915"/>
                  </a:lnTo>
                  <a:lnTo>
                    <a:pt x="11564" y="944"/>
                  </a:lnTo>
                  <a:lnTo>
                    <a:pt x="11575" y="958"/>
                  </a:lnTo>
                  <a:lnTo>
                    <a:pt x="11582" y="964"/>
                  </a:lnTo>
                  <a:lnTo>
                    <a:pt x="11591" y="969"/>
                  </a:lnTo>
                  <a:lnTo>
                    <a:pt x="11608" y="972"/>
                  </a:lnTo>
                  <a:lnTo>
                    <a:pt x="11637" y="973"/>
                  </a:lnTo>
                  <a:lnTo>
                    <a:pt x="11642" y="1006"/>
                  </a:lnTo>
                  <a:lnTo>
                    <a:pt x="11531" y="1005"/>
                  </a:lnTo>
                  <a:lnTo>
                    <a:pt x="11348" y="1011"/>
                  </a:lnTo>
                  <a:lnTo>
                    <a:pt x="11343" y="978"/>
                  </a:lnTo>
                  <a:lnTo>
                    <a:pt x="11425" y="968"/>
                  </a:lnTo>
                  <a:lnTo>
                    <a:pt x="11432" y="966"/>
                  </a:lnTo>
                  <a:lnTo>
                    <a:pt x="11437" y="961"/>
                  </a:lnTo>
                  <a:lnTo>
                    <a:pt x="11439" y="956"/>
                  </a:lnTo>
                  <a:lnTo>
                    <a:pt x="11440" y="949"/>
                  </a:lnTo>
                  <a:lnTo>
                    <a:pt x="11439" y="934"/>
                  </a:lnTo>
                  <a:lnTo>
                    <a:pt x="11433" y="916"/>
                  </a:lnTo>
                  <a:lnTo>
                    <a:pt x="11365" y="749"/>
                  </a:lnTo>
                  <a:lnTo>
                    <a:pt x="11044" y="749"/>
                  </a:lnTo>
                  <a:lnTo>
                    <a:pt x="10984" y="890"/>
                  </a:lnTo>
                  <a:lnTo>
                    <a:pt x="10972" y="922"/>
                  </a:lnTo>
                  <a:lnTo>
                    <a:pt x="10967" y="945"/>
                  </a:lnTo>
                  <a:lnTo>
                    <a:pt x="10969" y="952"/>
                  </a:lnTo>
                  <a:lnTo>
                    <a:pt x="10971" y="957"/>
                  </a:lnTo>
                  <a:lnTo>
                    <a:pt x="10983" y="966"/>
                  </a:lnTo>
                  <a:lnTo>
                    <a:pt x="10993" y="969"/>
                  </a:lnTo>
                  <a:lnTo>
                    <a:pt x="11009" y="972"/>
                  </a:lnTo>
                  <a:lnTo>
                    <a:pt x="11059" y="973"/>
                  </a:lnTo>
                  <a:lnTo>
                    <a:pt x="11063" y="978"/>
                  </a:lnTo>
                  <a:lnTo>
                    <a:pt x="11063" y="1006"/>
                  </a:lnTo>
                  <a:lnTo>
                    <a:pt x="10934" y="1006"/>
                  </a:lnTo>
                  <a:lnTo>
                    <a:pt x="10873" y="1008"/>
                  </a:lnTo>
                  <a:lnTo>
                    <a:pt x="10810" y="1011"/>
                  </a:lnTo>
                  <a:close/>
                  <a:moveTo>
                    <a:pt x="11063" y="701"/>
                  </a:moveTo>
                  <a:lnTo>
                    <a:pt x="11343" y="701"/>
                  </a:lnTo>
                  <a:lnTo>
                    <a:pt x="11204" y="367"/>
                  </a:lnTo>
                  <a:lnTo>
                    <a:pt x="11063" y="701"/>
                  </a:lnTo>
                  <a:close/>
                  <a:moveTo>
                    <a:pt x="11087" y="125"/>
                  </a:moveTo>
                  <a:lnTo>
                    <a:pt x="11075" y="123"/>
                  </a:lnTo>
                  <a:lnTo>
                    <a:pt x="11063" y="120"/>
                  </a:lnTo>
                  <a:lnTo>
                    <a:pt x="11054" y="114"/>
                  </a:lnTo>
                  <a:lnTo>
                    <a:pt x="11044" y="107"/>
                  </a:lnTo>
                  <a:lnTo>
                    <a:pt x="11036" y="97"/>
                  </a:lnTo>
                  <a:lnTo>
                    <a:pt x="11030" y="86"/>
                  </a:lnTo>
                  <a:lnTo>
                    <a:pt x="11026" y="75"/>
                  </a:lnTo>
                  <a:lnTo>
                    <a:pt x="11025" y="62"/>
                  </a:lnTo>
                  <a:lnTo>
                    <a:pt x="11026" y="50"/>
                  </a:lnTo>
                  <a:lnTo>
                    <a:pt x="11030" y="38"/>
                  </a:lnTo>
                  <a:lnTo>
                    <a:pt x="11036" y="27"/>
                  </a:lnTo>
                  <a:lnTo>
                    <a:pt x="11044" y="18"/>
                  </a:lnTo>
                  <a:lnTo>
                    <a:pt x="11054" y="11"/>
                  </a:lnTo>
                  <a:lnTo>
                    <a:pt x="11063" y="5"/>
                  </a:lnTo>
                  <a:lnTo>
                    <a:pt x="11075" y="1"/>
                  </a:lnTo>
                  <a:lnTo>
                    <a:pt x="11087" y="0"/>
                  </a:lnTo>
                  <a:lnTo>
                    <a:pt x="11101" y="1"/>
                  </a:lnTo>
                  <a:lnTo>
                    <a:pt x="11111" y="5"/>
                  </a:lnTo>
                  <a:lnTo>
                    <a:pt x="11122" y="11"/>
                  </a:lnTo>
                  <a:lnTo>
                    <a:pt x="11132" y="18"/>
                  </a:lnTo>
                  <a:lnTo>
                    <a:pt x="11140" y="27"/>
                  </a:lnTo>
                  <a:lnTo>
                    <a:pt x="11145" y="38"/>
                  </a:lnTo>
                  <a:lnTo>
                    <a:pt x="11149" y="50"/>
                  </a:lnTo>
                  <a:lnTo>
                    <a:pt x="11150" y="62"/>
                  </a:lnTo>
                  <a:lnTo>
                    <a:pt x="11149" y="75"/>
                  </a:lnTo>
                  <a:lnTo>
                    <a:pt x="11145" y="86"/>
                  </a:lnTo>
                  <a:lnTo>
                    <a:pt x="11140" y="97"/>
                  </a:lnTo>
                  <a:lnTo>
                    <a:pt x="11132" y="107"/>
                  </a:lnTo>
                  <a:lnTo>
                    <a:pt x="11122" y="114"/>
                  </a:lnTo>
                  <a:lnTo>
                    <a:pt x="11111" y="120"/>
                  </a:lnTo>
                  <a:lnTo>
                    <a:pt x="11101" y="123"/>
                  </a:lnTo>
                  <a:lnTo>
                    <a:pt x="11087" y="125"/>
                  </a:lnTo>
                  <a:close/>
                  <a:moveTo>
                    <a:pt x="11361" y="125"/>
                  </a:moveTo>
                  <a:lnTo>
                    <a:pt x="11348" y="123"/>
                  </a:lnTo>
                  <a:lnTo>
                    <a:pt x="11337" y="120"/>
                  </a:lnTo>
                  <a:lnTo>
                    <a:pt x="11326" y="114"/>
                  </a:lnTo>
                  <a:lnTo>
                    <a:pt x="11317" y="107"/>
                  </a:lnTo>
                  <a:lnTo>
                    <a:pt x="11308" y="97"/>
                  </a:lnTo>
                  <a:lnTo>
                    <a:pt x="11302" y="86"/>
                  </a:lnTo>
                  <a:lnTo>
                    <a:pt x="11300" y="75"/>
                  </a:lnTo>
                  <a:lnTo>
                    <a:pt x="11299" y="62"/>
                  </a:lnTo>
                  <a:lnTo>
                    <a:pt x="11300" y="50"/>
                  </a:lnTo>
                  <a:lnTo>
                    <a:pt x="11302" y="38"/>
                  </a:lnTo>
                  <a:lnTo>
                    <a:pt x="11308" y="27"/>
                  </a:lnTo>
                  <a:lnTo>
                    <a:pt x="11317" y="18"/>
                  </a:lnTo>
                  <a:lnTo>
                    <a:pt x="11326" y="11"/>
                  </a:lnTo>
                  <a:lnTo>
                    <a:pt x="11337" y="5"/>
                  </a:lnTo>
                  <a:lnTo>
                    <a:pt x="11348" y="1"/>
                  </a:lnTo>
                  <a:lnTo>
                    <a:pt x="11361" y="0"/>
                  </a:lnTo>
                  <a:lnTo>
                    <a:pt x="11373" y="1"/>
                  </a:lnTo>
                  <a:lnTo>
                    <a:pt x="11385" y="5"/>
                  </a:lnTo>
                  <a:lnTo>
                    <a:pt x="11395" y="11"/>
                  </a:lnTo>
                  <a:lnTo>
                    <a:pt x="11404" y="18"/>
                  </a:lnTo>
                  <a:lnTo>
                    <a:pt x="11413" y="27"/>
                  </a:lnTo>
                  <a:lnTo>
                    <a:pt x="11419" y="38"/>
                  </a:lnTo>
                  <a:lnTo>
                    <a:pt x="11421" y="50"/>
                  </a:lnTo>
                  <a:lnTo>
                    <a:pt x="11422" y="62"/>
                  </a:lnTo>
                  <a:lnTo>
                    <a:pt x="11421" y="75"/>
                  </a:lnTo>
                  <a:lnTo>
                    <a:pt x="11419" y="86"/>
                  </a:lnTo>
                  <a:lnTo>
                    <a:pt x="11413" y="97"/>
                  </a:lnTo>
                  <a:lnTo>
                    <a:pt x="11404" y="107"/>
                  </a:lnTo>
                  <a:lnTo>
                    <a:pt x="11395" y="114"/>
                  </a:lnTo>
                  <a:lnTo>
                    <a:pt x="11385" y="120"/>
                  </a:lnTo>
                  <a:lnTo>
                    <a:pt x="11373" y="123"/>
                  </a:lnTo>
                  <a:lnTo>
                    <a:pt x="11361" y="125"/>
                  </a:lnTo>
                  <a:close/>
                  <a:moveTo>
                    <a:pt x="11711" y="816"/>
                  </a:moveTo>
                  <a:lnTo>
                    <a:pt x="11743" y="812"/>
                  </a:lnTo>
                  <a:lnTo>
                    <a:pt x="11750" y="872"/>
                  </a:lnTo>
                  <a:lnTo>
                    <a:pt x="11755" y="902"/>
                  </a:lnTo>
                  <a:lnTo>
                    <a:pt x="11758" y="910"/>
                  </a:lnTo>
                  <a:lnTo>
                    <a:pt x="11765" y="919"/>
                  </a:lnTo>
                  <a:lnTo>
                    <a:pt x="11774" y="927"/>
                  </a:lnTo>
                  <a:lnTo>
                    <a:pt x="11785" y="936"/>
                  </a:lnTo>
                  <a:lnTo>
                    <a:pt x="11815" y="951"/>
                  </a:lnTo>
                  <a:lnTo>
                    <a:pt x="11852" y="964"/>
                  </a:lnTo>
                  <a:lnTo>
                    <a:pt x="11894" y="973"/>
                  </a:lnTo>
                  <a:lnTo>
                    <a:pt x="11915" y="975"/>
                  </a:lnTo>
                  <a:lnTo>
                    <a:pt x="11936" y="975"/>
                  </a:lnTo>
                  <a:lnTo>
                    <a:pt x="11965" y="974"/>
                  </a:lnTo>
                  <a:lnTo>
                    <a:pt x="11992" y="970"/>
                  </a:lnTo>
                  <a:lnTo>
                    <a:pt x="12017" y="963"/>
                  </a:lnTo>
                  <a:lnTo>
                    <a:pt x="12041" y="954"/>
                  </a:lnTo>
                  <a:lnTo>
                    <a:pt x="12064" y="942"/>
                  </a:lnTo>
                  <a:lnTo>
                    <a:pt x="12083" y="927"/>
                  </a:lnTo>
                  <a:lnTo>
                    <a:pt x="12100" y="910"/>
                  </a:lnTo>
                  <a:lnTo>
                    <a:pt x="12115" y="890"/>
                  </a:lnTo>
                  <a:lnTo>
                    <a:pt x="12125" y="868"/>
                  </a:lnTo>
                  <a:lnTo>
                    <a:pt x="12134" y="846"/>
                  </a:lnTo>
                  <a:lnTo>
                    <a:pt x="12139" y="822"/>
                  </a:lnTo>
                  <a:lnTo>
                    <a:pt x="12141" y="797"/>
                  </a:lnTo>
                  <a:lnTo>
                    <a:pt x="12140" y="779"/>
                  </a:lnTo>
                  <a:lnTo>
                    <a:pt x="12137" y="763"/>
                  </a:lnTo>
                  <a:lnTo>
                    <a:pt x="12134" y="747"/>
                  </a:lnTo>
                  <a:lnTo>
                    <a:pt x="12128" y="733"/>
                  </a:lnTo>
                  <a:lnTo>
                    <a:pt x="12121" y="720"/>
                  </a:lnTo>
                  <a:lnTo>
                    <a:pt x="12113" y="709"/>
                  </a:lnTo>
                  <a:lnTo>
                    <a:pt x="12104" y="698"/>
                  </a:lnTo>
                  <a:lnTo>
                    <a:pt x="12093" y="690"/>
                  </a:lnTo>
                  <a:lnTo>
                    <a:pt x="12081" y="683"/>
                  </a:lnTo>
                  <a:lnTo>
                    <a:pt x="12069" y="675"/>
                  </a:lnTo>
                  <a:lnTo>
                    <a:pt x="12041" y="666"/>
                  </a:lnTo>
                  <a:lnTo>
                    <a:pt x="11956" y="648"/>
                  </a:lnTo>
                  <a:lnTo>
                    <a:pt x="11870" y="632"/>
                  </a:lnTo>
                  <a:lnTo>
                    <a:pt x="11839" y="623"/>
                  </a:lnTo>
                  <a:lnTo>
                    <a:pt x="11807" y="609"/>
                  </a:lnTo>
                  <a:lnTo>
                    <a:pt x="11779" y="593"/>
                  </a:lnTo>
                  <a:lnTo>
                    <a:pt x="11767" y="583"/>
                  </a:lnTo>
                  <a:lnTo>
                    <a:pt x="11756" y="572"/>
                  </a:lnTo>
                  <a:lnTo>
                    <a:pt x="11746" y="560"/>
                  </a:lnTo>
                  <a:lnTo>
                    <a:pt x="11737" y="546"/>
                  </a:lnTo>
                  <a:lnTo>
                    <a:pt x="11729" y="531"/>
                  </a:lnTo>
                  <a:lnTo>
                    <a:pt x="11722" y="516"/>
                  </a:lnTo>
                  <a:lnTo>
                    <a:pt x="11713" y="481"/>
                  </a:lnTo>
                  <a:lnTo>
                    <a:pt x="11710" y="463"/>
                  </a:lnTo>
                  <a:lnTo>
                    <a:pt x="11710" y="444"/>
                  </a:lnTo>
                  <a:lnTo>
                    <a:pt x="11711" y="419"/>
                  </a:lnTo>
                  <a:lnTo>
                    <a:pt x="11714" y="395"/>
                  </a:lnTo>
                  <a:lnTo>
                    <a:pt x="11720" y="372"/>
                  </a:lnTo>
                  <a:lnTo>
                    <a:pt x="11728" y="350"/>
                  </a:lnTo>
                  <a:lnTo>
                    <a:pt x="11738" y="329"/>
                  </a:lnTo>
                  <a:lnTo>
                    <a:pt x="11750" y="309"/>
                  </a:lnTo>
                  <a:lnTo>
                    <a:pt x="11765" y="291"/>
                  </a:lnTo>
                  <a:lnTo>
                    <a:pt x="11782" y="275"/>
                  </a:lnTo>
                  <a:lnTo>
                    <a:pt x="11800" y="259"/>
                  </a:lnTo>
                  <a:lnTo>
                    <a:pt x="11821" y="246"/>
                  </a:lnTo>
                  <a:lnTo>
                    <a:pt x="11842" y="234"/>
                  </a:lnTo>
                  <a:lnTo>
                    <a:pt x="11866" y="224"/>
                  </a:lnTo>
                  <a:lnTo>
                    <a:pt x="11891" y="217"/>
                  </a:lnTo>
                  <a:lnTo>
                    <a:pt x="11918" y="212"/>
                  </a:lnTo>
                  <a:lnTo>
                    <a:pt x="11945" y="209"/>
                  </a:lnTo>
                  <a:lnTo>
                    <a:pt x="11975" y="209"/>
                  </a:lnTo>
                  <a:lnTo>
                    <a:pt x="12026" y="211"/>
                  </a:lnTo>
                  <a:lnTo>
                    <a:pt x="12080" y="219"/>
                  </a:lnTo>
                  <a:lnTo>
                    <a:pt x="12107" y="227"/>
                  </a:lnTo>
                  <a:lnTo>
                    <a:pt x="12134" y="235"/>
                  </a:lnTo>
                  <a:lnTo>
                    <a:pt x="12183" y="255"/>
                  </a:lnTo>
                  <a:lnTo>
                    <a:pt x="12187" y="261"/>
                  </a:lnTo>
                  <a:lnTo>
                    <a:pt x="12182" y="290"/>
                  </a:lnTo>
                  <a:lnTo>
                    <a:pt x="12177" y="324"/>
                  </a:lnTo>
                  <a:lnTo>
                    <a:pt x="12172" y="407"/>
                  </a:lnTo>
                  <a:lnTo>
                    <a:pt x="12167" y="411"/>
                  </a:lnTo>
                  <a:lnTo>
                    <a:pt x="12139" y="411"/>
                  </a:lnTo>
                  <a:lnTo>
                    <a:pt x="12130" y="324"/>
                  </a:lnTo>
                  <a:lnTo>
                    <a:pt x="12127" y="314"/>
                  </a:lnTo>
                  <a:lnTo>
                    <a:pt x="12117" y="305"/>
                  </a:lnTo>
                  <a:lnTo>
                    <a:pt x="12101" y="294"/>
                  </a:lnTo>
                  <a:lnTo>
                    <a:pt x="12080" y="281"/>
                  </a:lnTo>
                  <a:lnTo>
                    <a:pt x="12056" y="270"/>
                  </a:lnTo>
                  <a:lnTo>
                    <a:pt x="12029" y="261"/>
                  </a:lnTo>
                  <a:lnTo>
                    <a:pt x="12003" y="258"/>
                  </a:lnTo>
                  <a:lnTo>
                    <a:pt x="11975" y="255"/>
                  </a:lnTo>
                  <a:lnTo>
                    <a:pt x="11953" y="257"/>
                  </a:lnTo>
                  <a:lnTo>
                    <a:pt x="11930" y="260"/>
                  </a:lnTo>
                  <a:lnTo>
                    <a:pt x="11908" y="266"/>
                  </a:lnTo>
                  <a:lnTo>
                    <a:pt x="11888" y="275"/>
                  </a:lnTo>
                  <a:lnTo>
                    <a:pt x="11869" y="285"/>
                  </a:lnTo>
                  <a:lnTo>
                    <a:pt x="11852" y="299"/>
                  </a:lnTo>
                  <a:lnTo>
                    <a:pt x="11837" y="314"/>
                  </a:lnTo>
                  <a:lnTo>
                    <a:pt x="11825" y="333"/>
                  </a:lnTo>
                  <a:lnTo>
                    <a:pt x="11816" y="354"/>
                  </a:lnTo>
                  <a:lnTo>
                    <a:pt x="11810" y="374"/>
                  </a:lnTo>
                  <a:lnTo>
                    <a:pt x="11806" y="395"/>
                  </a:lnTo>
                  <a:lnTo>
                    <a:pt x="11805" y="416"/>
                  </a:lnTo>
                  <a:lnTo>
                    <a:pt x="11805" y="432"/>
                  </a:lnTo>
                  <a:lnTo>
                    <a:pt x="11807" y="447"/>
                  </a:lnTo>
                  <a:lnTo>
                    <a:pt x="11812" y="461"/>
                  </a:lnTo>
                  <a:lnTo>
                    <a:pt x="11817" y="474"/>
                  </a:lnTo>
                  <a:lnTo>
                    <a:pt x="11831" y="497"/>
                  </a:lnTo>
                  <a:lnTo>
                    <a:pt x="11851" y="513"/>
                  </a:lnTo>
                  <a:lnTo>
                    <a:pt x="11872" y="527"/>
                  </a:lnTo>
                  <a:lnTo>
                    <a:pt x="11897" y="536"/>
                  </a:lnTo>
                  <a:lnTo>
                    <a:pt x="11935" y="543"/>
                  </a:lnTo>
                  <a:lnTo>
                    <a:pt x="11996" y="553"/>
                  </a:lnTo>
                  <a:lnTo>
                    <a:pt x="12041" y="560"/>
                  </a:lnTo>
                  <a:lnTo>
                    <a:pt x="12080" y="569"/>
                  </a:lnTo>
                  <a:lnTo>
                    <a:pt x="12112" y="577"/>
                  </a:lnTo>
                  <a:lnTo>
                    <a:pt x="12137" y="587"/>
                  </a:lnTo>
                  <a:lnTo>
                    <a:pt x="12159" y="599"/>
                  </a:lnTo>
                  <a:lnTo>
                    <a:pt x="12178" y="612"/>
                  </a:lnTo>
                  <a:lnTo>
                    <a:pt x="12195" y="629"/>
                  </a:lnTo>
                  <a:lnTo>
                    <a:pt x="12209" y="649"/>
                  </a:lnTo>
                  <a:lnTo>
                    <a:pt x="12221" y="672"/>
                  </a:lnTo>
                  <a:lnTo>
                    <a:pt x="12230" y="696"/>
                  </a:lnTo>
                  <a:lnTo>
                    <a:pt x="12235" y="723"/>
                  </a:lnTo>
                  <a:lnTo>
                    <a:pt x="12236" y="752"/>
                  </a:lnTo>
                  <a:lnTo>
                    <a:pt x="12235" y="781"/>
                  </a:lnTo>
                  <a:lnTo>
                    <a:pt x="12230" y="809"/>
                  </a:lnTo>
                  <a:lnTo>
                    <a:pt x="12223" y="835"/>
                  </a:lnTo>
                  <a:lnTo>
                    <a:pt x="12212" y="860"/>
                  </a:lnTo>
                  <a:lnTo>
                    <a:pt x="12199" y="884"/>
                  </a:lnTo>
                  <a:lnTo>
                    <a:pt x="12182" y="907"/>
                  </a:lnTo>
                  <a:lnTo>
                    <a:pt x="12163" y="928"/>
                  </a:lnTo>
                  <a:lnTo>
                    <a:pt x="12140" y="949"/>
                  </a:lnTo>
                  <a:lnTo>
                    <a:pt x="12116" y="967"/>
                  </a:lnTo>
                  <a:lnTo>
                    <a:pt x="12089" y="982"/>
                  </a:lnTo>
                  <a:lnTo>
                    <a:pt x="12063" y="996"/>
                  </a:lnTo>
                  <a:lnTo>
                    <a:pt x="12034" y="1008"/>
                  </a:lnTo>
                  <a:lnTo>
                    <a:pt x="12004" y="1016"/>
                  </a:lnTo>
                  <a:lnTo>
                    <a:pt x="11973" y="1022"/>
                  </a:lnTo>
                  <a:lnTo>
                    <a:pt x="11941" y="1026"/>
                  </a:lnTo>
                  <a:lnTo>
                    <a:pt x="11907" y="1027"/>
                  </a:lnTo>
                  <a:lnTo>
                    <a:pt x="11852" y="1024"/>
                  </a:lnTo>
                  <a:lnTo>
                    <a:pt x="11825" y="1021"/>
                  </a:lnTo>
                  <a:lnTo>
                    <a:pt x="11800" y="1016"/>
                  </a:lnTo>
                  <a:lnTo>
                    <a:pt x="11775" y="1011"/>
                  </a:lnTo>
                  <a:lnTo>
                    <a:pt x="11751" y="1004"/>
                  </a:lnTo>
                  <a:lnTo>
                    <a:pt x="11728" y="996"/>
                  </a:lnTo>
                  <a:lnTo>
                    <a:pt x="11707" y="986"/>
                  </a:lnTo>
                  <a:lnTo>
                    <a:pt x="11703" y="979"/>
                  </a:lnTo>
                  <a:lnTo>
                    <a:pt x="11705" y="956"/>
                  </a:lnTo>
                  <a:lnTo>
                    <a:pt x="11708" y="920"/>
                  </a:lnTo>
                  <a:lnTo>
                    <a:pt x="11711" y="816"/>
                  </a:lnTo>
                  <a:close/>
                  <a:moveTo>
                    <a:pt x="12507" y="606"/>
                  </a:moveTo>
                  <a:lnTo>
                    <a:pt x="12626" y="497"/>
                  </a:lnTo>
                  <a:lnTo>
                    <a:pt x="12707" y="419"/>
                  </a:lnTo>
                  <a:lnTo>
                    <a:pt x="12809" y="317"/>
                  </a:lnTo>
                  <a:lnTo>
                    <a:pt x="12841" y="284"/>
                  </a:lnTo>
                  <a:lnTo>
                    <a:pt x="12857" y="265"/>
                  </a:lnTo>
                  <a:lnTo>
                    <a:pt x="12857" y="229"/>
                  </a:lnTo>
                  <a:lnTo>
                    <a:pt x="12862" y="224"/>
                  </a:lnTo>
                  <a:lnTo>
                    <a:pt x="12955" y="227"/>
                  </a:lnTo>
                  <a:lnTo>
                    <a:pt x="13042" y="225"/>
                  </a:lnTo>
                  <a:lnTo>
                    <a:pt x="13047" y="230"/>
                  </a:lnTo>
                  <a:lnTo>
                    <a:pt x="13047" y="257"/>
                  </a:lnTo>
                  <a:lnTo>
                    <a:pt x="13000" y="261"/>
                  </a:lnTo>
                  <a:lnTo>
                    <a:pt x="12985" y="264"/>
                  </a:lnTo>
                  <a:lnTo>
                    <a:pt x="12973" y="266"/>
                  </a:lnTo>
                  <a:lnTo>
                    <a:pt x="12962" y="271"/>
                  </a:lnTo>
                  <a:lnTo>
                    <a:pt x="12950" y="278"/>
                  </a:lnTo>
                  <a:lnTo>
                    <a:pt x="12934" y="289"/>
                  </a:lnTo>
                  <a:lnTo>
                    <a:pt x="12917" y="302"/>
                  </a:lnTo>
                  <a:lnTo>
                    <a:pt x="12879" y="335"/>
                  </a:lnTo>
                  <a:lnTo>
                    <a:pt x="12835" y="374"/>
                  </a:lnTo>
                  <a:lnTo>
                    <a:pt x="12610" y="579"/>
                  </a:lnTo>
                  <a:lnTo>
                    <a:pt x="12944" y="888"/>
                  </a:lnTo>
                  <a:lnTo>
                    <a:pt x="13034" y="969"/>
                  </a:lnTo>
                  <a:lnTo>
                    <a:pt x="13048" y="974"/>
                  </a:lnTo>
                  <a:lnTo>
                    <a:pt x="13073" y="976"/>
                  </a:lnTo>
                  <a:lnTo>
                    <a:pt x="13077" y="1004"/>
                  </a:lnTo>
                  <a:lnTo>
                    <a:pt x="13041" y="1006"/>
                  </a:lnTo>
                  <a:lnTo>
                    <a:pt x="13007" y="1006"/>
                  </a:lnTo>
                  <a:lnTo>
                    <a:pt x="12917" y="1009"/>
                  </a:lnTo>
                  <a:lnTo>
                    <a:pt x="12829" y="925"/>
                  </a:lnTo>
                  <a:lnTo>
                    <a:pt x="12507" y="629"/>
                  </a:lnTo>
                  <a:lnTo>
                    <a:pt x="12507" y="746"/>
                  </a:lnTo>
                  <a:lnTo>
                    <a:pt x="12507" y="854"/>
                  </a:lnTo>
                  <a:lnTo>
                    <a:pt x="12508" y="906"/>
                  </a:lnTo>
                  <a:lnTo>
                    <a:pt x="12511" y="934"/>
                  </a:lnTo>
                  <a:lnTo>
                    <a:pt x="12514" y="950"/>
                  </a:lnTo>
                  <a:lnTo>
                    <a:pt x="12519" y="958"/>
                  </a:lnTo>
                  <a:lnTo>
                    <a:pt x="12526" y="964"/>
                  </a:lnTo>
                  <a:lnTo>
                    <a:pt x="12539" y="969"/>
                  </a:lnTo>
                  <a:lnTo>
                    <a:pt x="12565" y="973"/>
                  </a:lnTo>
                  <a:lnTo>
                    <a:pt x="12613" y="975"/>
                  </a:lnTo>
                  <a:lnTo>
                    <a:pt x="12617" y="1006"/>
                  </a:lnTo>
                  <a:lnTo>
                    <a:pt x="12515" y="1008"/>
                  </a:lnTo>
                  <a:lnTo>
                    <a:pt x="12454" y="1006"/>
                  </a:lnTo>
                  <a:lnTo>
                    <a:pt x="12296" y="1011"/>
                  </a:lnTo>
                  <a:lnTo>
                    <a:pt x="12291" y="979"/>
                  </a:lnTo>
                  <a:lnTo>
                    <a:pt x="12364" y="969"/>
                  </a:lnTo>
                  <a:lnTo>
                    <a:pt x="12379" y="966"/>
                  </a:lnTo>
                  <a:lnTo>
                    <a:pt x="12387" y="961"/>
                  </a:lnTo>
                  <a:lnTo>
                    <a:pt x="12389" y="958"/>
                  </a:lnTo>
                  <a:lnTo>
                    <a:pt x="12392" y="954"/>
                  </a:lnTo>
                  <a:lnTo>
                    <a:pt x="12397" y="939"/>
                  </a:lnTo>
                  <a:lnTo>
                    <a:pt x="12399" y="912"/>
                  </a:lnTo>
                  <a:lnTo>
                    <a:pt x="12400" y="862"/>
                  </a:lnTo>
                  <a:lnTo>
                    <a:pt x="12401" y="746"/>
                  </a:lnTo>
                  <a:lnTo>
                    <a:pt x="12401" y="489"/>
                  </a:lnTo>
                  <a:lnTo>
                    <a:pt x="12400" y="381"/>
                  </a:lnTo>
                  <a:lnTo>
                    <a:pt x="12399" y="330"/>
                  </a:lnTo>
                  <a:lnTo>
                    <a:pt x="12397" y="301"/>
                  </a:lnTo>
                  <a:lnTo>
                    <a:pt x="12394" y="285"/>
                  </a:lnTo>
                  <a:lnTo>
                    <a:pt x="12389" y="276"/>
                  </a:lnTo>
                  <a:lnTo>
                    <a:pt x="12381" y="271"/>
                  </a:lnTo>
                  <a:lnTo>
                    <a:pt x="12369" y="266"/>
                  </a:lnTo>
                  <a:lnTo>
                    <a:pt x="12343" y="263"/>
                  </a:lnTo>
                  <a:lnTo>
                    <a:pt x="12296" y="260"/>
                  </a:lnTo>
                  <a:lnTo>
                    <a:pt x="12291" y="229"/>
                  </a:lnTo>
                  <a:lnTo>
                    <a:pt x="12364" y="227"/>
                  </a:lnTo>
                  <a:lnTo>
                    <a:pt x="12454" y="229"/>
                  </a:lnTo>
                  <a:lnTo>
                    <a:pt x="12613" y="224"/>
                  </a:lnTo>
                  <a:lnTo>
                    <a:pt x="12617" y="257"/>
                  </a:lnTo>
                  <a:lnTo>
                    <a:pt x="12579" y="261"/>
                  </a:lnTo>
                  <a:lnTo>
                    <a:pt x="12554" y="264"/>
                  </a:lnTo>
                  <a:lnTo>
                    <a:pt x="12544" y="265"/>
                  </a:lnTo>
                  <a:lnTo>
                    <a:pt x="12536" y="266"/>
                  </a:lnTo>
                  <a:lnTo>
                    <a:pt x="12524" y="272"/>
                  </a:lnTo>
                  <a:lnTo>
                    <a:pt x="12515" y="282"/>
                  </a:lnTo>
                  <a:lnTo>
                    <a:pt x="12511" y="300"/>
                  </a:lnTo>
                  <a:lnTo>
                    <a:pt x="12508" y="327"/>
                  </a:lnTo>
                  <a:lnTo>
                    <a:pt x="12508" y="362"/>
                  </a:lnTo>
                  <a:lnTo>
                    <a:pt x="12507" y="489"/>
                  </a:lnTo>
                  <a:lnTo>
                    <a:pt x="12507" y="606"/>
                  </a:lnTo>
                  <a:close/>
                  <a:moveTo>
                    <a:pt x="13094" y="277"/>
                  </a:moveTo>
                  <a:lnTo>
                    <a:pt x="13089" y="272"/>
                  </a:lnTo>
                  <a:lnTo>
                    <a:pt x="13089" y="248"/>
                  </a:lnTo>
                  <a:lnTo>
                    <a:pt x="13094" y="243"/>
                  </a:lnTo>
                  <a:lnTo>
                    <a:pt x="13251" y="217"/>
                  </a:lnTo>
                  <a:lnTo>
                    <a:pt x="13267" y="230"/>
                  </a:lnTo>
                  <a:lnTo>
                    <a:pt x="13283" y="247"/>
                  </a:lnTo>
                  <a:lnTo>
                    <a:pt x="13303" y="272"/>
                  </a:lnTo>
                  <a:lnTo>
                    <a:pt x="13329" y="313"/>
                  </a:lnTo>
                  <a:lnTo>
                    <a:pt x="13364" y="371"/>
                  </a:lnTo>
                  <a:lnTo>
                    <a:pt x="13407" y="447"/>
                  </a:lnTo>
                  <a:lnTo>
                    <a:pt x="13453" y="535"/>
                  </a:lnTo>
                  <a:lnTo>
                    <a:pt x="13498" y="621"/>
                  </a:lnTo>
                  <a:lnTo>
                    <a:pt x="13554" y="531"/>
                  </a:lnTo>
                  <a:lnTo>
                    <a:pt x="13618" y="426"/>
                  </a:lnTo>
                  <a:lnTo>
                    <a:pt x="13736" y="224"/>
                  </a:lnTo>
                  <a:lnTo>
                    <a:pt x="13778" y="227"/>
                  </a:lnTo>
                  <a:lnTo>
                    <a:pt x="13816" y="224"/>
                  </a:lnTo>
                  <a:lnTo>
                    <a:pt x="13821" y="240"/>
                  </a:lnTo>
                  <a:lnTo>
                    <a:pt x="13804" y="258"/>
                  </a:lnTo>
                  <a:lnTo>
                    <a:pt x="13785" y="282"/>
                  </a:lnTo>
                  <a:lnTo>
                    <a:pt x="13734" y="350"/>
                  </a:lnTo>
                  <a:lnTo>
                    <a:pt x="13684" y="421"/>
                  </a:lnTo>
                  <a:lnTo>
                    <a:pt x="13648" y="475"/>
                  </a:lnTo>
                  <a:lnTo>
                    <a:pt x="13578" y="589"/>
                  </a:lnTo>
                  <a:lnTo>
                    <a:pt x="13546" y="643"/>
                  </a:lnTo>
                  <a:lnTo>
                    <a:pt x="13533" y="671"/>
                  </a:lnTo>
                  <a:lnTo>
                    <a:pt x="13529" y="686"/>
                  </a:lnTo>
                  <a:lnTo>
                    <a:pt x="13529" y="703"/>
                  </a:lnTo>
                  <a:lnTo>
                    <a:pt x="13529" y="785"/>
                  </a:lnTo>
                  <a:lnTo>
                    <a:pt x="13529" y="867"/>
                  </a:lnTo>
                  <a:lnTo>
                    <a:pt x="13530" y="908"/>
                  </a:lnTo>
                  <a:lnTo>
                    <a:pt x="13533" y="934"/>
                  </a:lnTo>
                  <a:lnTo>
                    <a:pt x="13536" y="950"/>
                  </a:lnTo>
                  <a:lnTo>
                    <a:pt x="13541" y="960"/>
                  </a:lnTo>
                  <a:lnTo>
                    <a:pt x="13548" y="964"/>
                  </a:lnTo>
                  <a:lnTo>
                    <a:pt x="13560" y="969"/>
                  </a:lnTo>
                  <a:lnTo>
                    <a:pt x="13587" y="973"/>
                  </a:lnTo>
                  <a:lnTo>
                    <a:pt x="13635" y="975"/>
                  </a:lnTo>
                  <a:lnTo>
                    <a:pt x="13638" y="1006"/>
                  </a:lnTo>
                  <a:lnTo>
                    <a:pt x="13536" y="1008"/>
                  </a:lnTo>
                  <a:lnTo>
                    <a:pt x="13475" y="1006"/>
                  </a:lnTo>
                  <a:lnTo>
                    <a:pt x="13317" y="1011"/>
                  </a:lnTo>
                  <a:lnTo>
                    <a:pt x="13313" y="979"/>
                  </a:lnTo>
                  <a:lnTo>
                    <a:pt x="13387" y="969"/>
                  </a:lnTo>
                  <a:lnTo>
                    <a:pt x="13401" y="966"/>
                  </a:lnTo>
                  <a:lnTo>
                    <a:pt x="13409" y="961"/>
                  </a:lnTo>
                  <a:lnTo>
                    <a:pt x="13414" y="954"/>
                  </a:lnTo>
                  <a:lnTo>
                    <a:pt x="13418" y="940"/>
                  </a:lnTo>
                  <a:lnTo>
                    <a:pt x="13420" y="918"/>
                  </a:lnTo>
                  <a:lnTo>
                    <a:pt x="13423" y="878"/>
                  </a:lnTo>
                  <a:lnTo>
                    <a:pt x="13423" y="785"/>
                  </a:lnTo>
                  <a:lnTo>
                    <a:pt x="13423" y="679"/>
                  </a:lnTo>
                  <a:lnTo>
                    <a:pt x="13396" y="629"/>
                  </a:lnTo>
                  <a:lnTo>
                    <a:pt x="13342" y="536"/>
                  </a:lnTo>
                  <a:lnTo>
                    <a:pt x="13293" y="457"/>
                  </a:lnTo>
                  <a:lnTo>
                    <a:pt x="13234" y="368"/>
                  </a:lnTo>
                  <a:lnTo>
                    <a:pt x="13203" y="326"/>
                  </a:lnTo>
                  <a:lnTo>
                    <a:pt x="13180" y="301"/>
                  </a:lnTo>
                  <a:lnTo>
                    <a:pt x="13163" y="287"/>
                  </a:lnTo>
                  <a:lnTo>
                    <a:pt x="13150" y="279"/>
                  </a:lnTo>
                  <a:lnTo>
                    <a:pt x="13131" y="277"/>
                  </a:lnTo>
                  <a:lnTo>
                    <a:pt x="13094" y="277"/>
                  </a:lnTo>
                  <a:close/>
                  <a:moveTo>
                    <a:pt x="13862" y="229"/>
                  </a:moveTo>
                  <a:lnTo>
                    <a:pt x="14025" y="229"/>
                  </a:lnTo>
                  <a:lnTo>
                    <a:pt x="14183" y="224"/>
                  </a:lnTo>
                  <a:lnTo>
                    <a:pt x="14188" y="257"/>
                  </a:lnTo>
                  <a:lnTo>
                    <a:pt x="14150" y="261"/>
                  </a:lnTo>
                  <a:lnTo>
                    <a:pt x="14124" y="264"/>
                  </a:lnTo>
                  <a:lnTo>
                    <a:pt x="14115" y="265"/>
                  </a:lnTo>
                  <a:lnTo>
                    <a:pt x="14106" y="266"/>
                  </a:lnTo>
                  <a:lnTo>
                    <a:pt x="14094" y="272"/>
                  </a:lnTo>
                  <a:lnTo>
                    <a:pt x="14086" y="282"/>
                  </a:lnTo>
                  <a:lnTo>
                    <a:pt x="14081" y="300"/>
                  </a:lnTo>
                  <a:lnTo>
                    <a:pt x="14080" y="327"/>
                  </a:lnTo>
                  <a:lnTo>
                    <a:pt x="14079" y="362"/>
                  </a:lnTo>
                  <a:lnTo>
                    <a:pt x="14078" y="489"/>
                  </a:lnTo>
                  <a:lnTo>
                    <a:pt x="14078" y="734"/>
                  </a:lnTo>
                  <a:lnTo>
                    <a:pt x="14079" y="862"/>
                  </a:lnTo>
                  <a:lnTo>
                    <a:pt x="14081" y="958"/>
                  </a:lnTo>
                  <a:lnTo>
                    <a:pt x="14194" y="958"/>
                  </a:lnTo>
                  <a:lnTo>
                    <a:pt x="14304" y="957"/>
                  </a:lnTo>
                  <a:lnTo>
                    <a:pt x="14363" y="955"/>
                  </a:lnTo>
                  <a:lnTo>
                    <a:pt x="14379" y="952"/>
                  </a:lnTo>
                  <a:lnTo>
                    <a:pt x="14396" y="949"/>
                  </a:lnTo>
                  <a:lnTo>
                    <a:pt x="14411" y="944"/>
                  </a:lnTo>
                  <a:lnTo>
                    <a:pt x="14427" y="939"/>
                  </a:lnTo>
                  <a:lnTo>
                    <a:pt x="14445" y="876"/>
                  </a:lnTo>
                  <a:lnTo>
                    <a:pt x="14457" y="818"/>
                  </a:lnTo>
                  <a:lnTo>
                    <a:pt x="14462" y="813"/>
                  </a:lnTo>
                  <a:lnTo>
                    <a:pt x="14489" y="813"/>
                  </a:lnTo>
                  <a:lnTo>
                    <a:pt x="14488" y="849"/>
                  </a:lnTo>
                  <a:lnTo>
                    <a:pt x="14483" y="903"/>
                  </a:lnTo>
                  <a:lnTo>
                    <a:pt x="14480" y="961"/>
                  </a:lnTo>
                  <a:lnTo>
                    <a:pt x="14478" y="1006"/>
                  </a:lnTo>
                  <a:lnTo>
                    <a:pt x="14354" y="1008"/>
                  </a:lnTo>
                  <a:lnTo>
                    <a:pt x="14198" y="1008"/>
                  </a:lnTo>
                  <a:lnTo>
                    <a:pt x="14037" y="1006"/>
                  </a:lnTo>
                  <a:lnTo>
                    <a:pt x="13980" y="1008"/>
                  </a:lnTo>
                  <a:lnTo>
                    <a:pt x="13924" y="1011"/>
                  </a:lnTo>
                  <a:lnTo>
                    <a:pt x="13919" y="988"/>
                  </a:lnTo>
                  <a:lnTo>
                    <a:pt x="13924" y="982"/>
                  </a:lnTo>
                  <a:lnTo>
                    <a:pt x="13950" y="968"/>
                  </a:lnTo>
                  <a:lnTo>
                    <a:pt x="13961" y="961"/>
                  </a:lnTo>
                  <a:lnTo>
                    <a:pt x="13965" y="942"/>
                  </a:lnTo>
                  <a:lnTo>
                    <a:pt x="13968" y="890"/>
                  </a:lnTo>
                  <a:lnTo>
                    <a:pt x="13971" y="816"/>
                  </a:lnTo>
                  <a:lnTo>
                    <a:pt x="13972" y="727"/>
                  </a:lnTo>
                  <a:lnTo>
                    <a:pt x="13972" y="489"/>
                  </a:lnTo>
                  <a:lnTo>
                    <a:pt x="13971" y="381"/>
                  </a:lnTo>
                  <a:lnTo>
                    <a:pt x="13970" y="330"/>
                  </a:lnTo>
                  <a:lnTo>
                    <a:pt x="13967" y="301"/>
                  </a:lnTo>
                  <a:lnTo>
                    <a:pt x="13965" y="285"/>
                  </a:lnTo>
                  <a:lnTo>
                    <a:pt x="13960" y="276"/>
                  </a:lnTo>
                  <a:lnTo>
                    <a:pt x="13953" y="271"/>
                  </a:lnTo>
                  <a:lnTo>
                    <a:pt x="13940" y="266"/>
                  </a:lnTo>
                  <a:lnTo>
                    <a:pt x="13914" y="263"/>
                  </a:lnTo>
                  <a:lnTo>
                    <a:pt x="13866" y="260"/>
                  </a:lnTo>
                  <a:lnTo>
                    <a:pt x="13862" y="2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accent1"/>
                </a:solidFill>
              </a:endParaRPr>
            </a:p>
          </p:txBody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2636912"/>
            <a:ext cx="11233150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941168"/>
            <a:ext cx="11233150" cy="57606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3955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Half Picture 2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C73EA1-C9A3-4B6E-3792-79D871541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10621496 w 12192000"/>
              <a:gd name="connsiteY3" fmla="*/ 6857999 h 6857999"/>
              <a:gd name="connsiteX4" fmla="*/ 10405976 w 12192000"/>
              <a:gd name="connsiteY4" fmla="*/ 6706155 h 6857999"/>
              <a:gd name="connsiteX5" fmla="*/ 9766026 w 12192000"/>
              <a:gd name="connsiteY5" fmla="*/ 6250539 h 6857999"/>
              <a:gd name="connsiteX6" fmla="*/ 9105209 w 12192000"/>
              <a:gd name="connsiteY6" fmla="*/ 5777533 h 6857999"/>
              <a:gd name="connsiteX7" fmla="*/ 8910442 w 12192000"/>
              <a:gd name="connsiteY7" fmla="*/ 5638414 h 6857999"/>
              <a:gd name="connsiteX8" fmla="*/ 8712196 w 12192000"/>
              <a:gd name="connsiteY8" fmla="*/ 5495816 h 6857999"/>
              <a:gd name="connsiteX9" fmla="*/ 8322663 w 12192000"/>
              <a:gd name="connsiteY9" fmla="*/ 5210622 h 6857999"/>
              <a:gd name="connsiteX10" fmla="*/ 7929650 w 12192000"/>
              <a:gd name="connsiteY10" fmla="*/ 4921949 h 6857999"/>
              <a:gd name="connsiteX11" fmla="*/ 7540116 w 12192000"/>
              <a:gd name="connsiteY11" fmla="*/ 4636754 h 6857999"/>
              <a:gd name="connsiteX12" fmla="*/ 7140148 w 12192000"/>
              <a:gd name="connsiteY12" fmla="*/ 4358515 h 6857999"/>
              <a:gd name="connsiteX13" fmla="*/ 7042764 w 12192000"/>
              <a:gd name="connsiteY13" fmla="*/ 4292434 h 6857999"/>
              <a:gd name="connsiteX14" fmla="*/ 6945381 w 12192000"/>
              <a:gd name="connsiteY14" fmla="*/ 4222874 h 6857999"/>
              <a:gd name="connsiteX15" fmla="*/ 6747136 w 12192000"/>
              <a:gd name="connsiteY15" fmla="*/ 4090711 h 6857999"/>
              <a:gd name="connsiteX16" fmla="*/ 6545413 w 12192000"/>
              <a:gd name="connsiteY16" fmla="*/ 3962025 h 6857999"/>
              <a:gd name="connsiteX17" fmla="*/ 6347167 w 12192000"/>
              <a:gd name="connsiteY17" fmla="*/ 3833340 h 6857999"/>
              <a:gd name="connsiteX18" fmla="*/ 6145444 w 12192000"/>
              <a:gd name="connsiteY18" fmla="*/ 3711610 h 6857999"/>
              <a:gd name="connsiteX19" fmla="*/ 6044583 w 12192000"/>
              <a:gd name="connsiteY19" fmla="*/ 3652484 h 6857999"/>
              <a:gd name="connsiteX20" fmla="*/ 5943722 w 12192000"/>
              <a:gd name="connsiteY20" fmla="*/ 3596837 h 6857999"/>
              <a:gd name="connsiteX21" fmla="*/ 5842860 w 12192000"/>
              <a:gd name="connsiteY21" fmla="*/ 3537711 h 6857999"/>
              <a:gd name="connsiteX22" fmla="*/ 5738520 w 12192000"/>
              <a:gd name="connsiteY22" fmla="*/ 3482063 h 6857999"/>
              <a:gd name="connsiteX23" fmla="*/ 5637658 w 12192000"/>
              <a:gd name="connsiteY23" fmla="*/ 3426415 h 6857999"/>
              <a:gd name="connsiteX24" fmla="*/ 5536797 w 12192000"/>
              <a:gd name="connsiteY24" fmla="*/ 3374246 h 6857999"/>
              <a:gd name="connsiteX25" fmla="*/ 5328118 w 12192000"/>
              <a:gd name="connsiteY25" fmla="*/ 3273384 h 6857999"/>
              <a:gd name="connsiteX26" fmla="*/ 5122917 w 12192000"/>
              <a:gd name="connsiteY26" fmla="*/ 3176000 h 6857999"/>
              <a:gd name="connsiteX27" fmla="*/ 5018578 w 12192000"/>
              <a:gd name="connsiteY27" fmla="*/ 3130787 h 6857999"/>
              <a:gd name="connsiteX28" fmla="*/ 4914237 w 12192000"/>
              <a:gd name="connsiteY28" fmla="*/ 3085573 h 6857999"/>
              <a:gd name="connsiteX29" fmla="*/ 4806420 w 12192000"/>
              <a:gd name="connsiteY29" fmla="*/ 3043837 h 6857999"/>
              <a:gd name="connsiteX30" fmla="*/ 4702080 w 12192000"/>
              <a:gd name="connsiteY30" fmla="*/ 3005579 h 6857999"/>
              <a:gd name="connsiteX31" fmla="*/ 4597741 w 12192000"/>
              <a:gd name="connsiteY31" fmla="*/ 2967321 h 6857999"/>
              <a:gd name="connsiteX32" fmla="*/ 4489924 w 12192000"/>
              <a:gd name="connsiteY32" fmla="*/ 2929064 h 6857999"/>
              <a:gd name="connsiteX33" fmla="*/ 4382106 w 12192000"/>
              <a:gd name="connsiteY33" fmla="*/ 2894284 h 6857999"/>
              <a:gd name="connsiteX34" fmla="*/ 4274288 w 12192000"/>
              <a:gd name="connsiteY34" fmla="*/ 2862982 h 6857999"/>
              <a:gd name="connsiteX35" fmla="*/ 4166471 w 12192000"/>
              <a:gd name="connsiteY35" fmla="*/ 2831680 h 6857999"/>
              <a:gd name="connsiteX36" fmla="*/ 4058653 w 12192000"/>
              <a:gd name="connsiteY36" fmla="*/ 2800378 h 6857999"/>
              <a:gd name="connsiteX37" fmla="*/ 3950837 w 12192000"/>
              <a:gd name="connsiteY37" fmla="*/ 2776032 h 6857999"/>
              <a:gd name="connsiteX38" fmla="*/ 3843019 w 12192000"/>
              <a:gd name="connsiteY38" fmla="*/ 2751686 h 6857999"/>
              <a:gd name="connsiteX39" fmla="*/ 3731723 w 12192000"/>
              <a:gd name="connsiteY39" fmla="*/ 2727340 h 6857999"/>
              <a:gd name="connsiteX40" fmla="*/ 3620428 w 12192000"/>
              <a:gd name="connsiteY40" fmla="*/ 2709950 h 6857999"/>
              <a:gd name="connsiteX41" fmla="*/ 3509132 w 12192000"/>
              <a:gd name="connsiteY41" fmla="*/ 2692561 h 6857999"/>
              <a:gd name="connsiteX42" fmla="*/ 3397837 w 12192000"/>
              <a:gd name="connsiteY42" fmla="*/ 2675170 h 6857999"/>
              <a:gd name="connsiteX43" fmla="*/ 3286541 w 12192000"/>
              <a:gd name="connsiteY43" fmla="*/ 2664737 h 6857999"/>
              <a:gd name="connsiteX44" fmla="*/ 3175245 w 12192000"/>
              <a:gd name="connsiteY44" fmla="*/ 2654303 h 6857999"/>
              <a:gd name="connsiteX45" fmla="*/ 3060471 w 12192000"/>
              <a:gd name="connsiteY45" fmla="*/ 2643869 h 6857999"/>
              <a:gd name="connsiteX46" fmla="*/ 2945699 w 12192000"/>
              <a:gd name="connsiteY46" fmla="*/ 2640391 h 6857999"/>
              <a:gd name="connsiteX47" fmla="*/ 2830925 w 12192000"/>
              <a:gd name="connsiteY47" fmla="*/ 2636913 h 6857999"/>
              <a:gd name="connsiteX48" fmla="*/ 2716152 w 12192000"/>
              <a:gd name="connsiteY48" fmla="*/ 2636913 h 6857999"/>
              <a:gd name="connsiteX49" fmla="*/ 2601377 w 12192000"/>
              <a:gd name="connsiteY49" fmla="*/ 2640391 h 6857999"/>
              <a:gd name="connsiteX50" fmla="*/ 2486604 w 12192000"/>
              <a:gd name="connsiteY50" fmla="*/ 2647347 h 6857999"/>
              <a:gd name="connsiteX51" fmla="*/ 2382265 w 12192000"/>
              <a:gd name="connsiteY51" fmla="*/ 2654303 h 6857999"/>
              <a:gd name="connsiteX52" fmla="*/ 2281404 w 12192000"/>
              <a:gd name="connsiteY52" fmla="*/ 2661259 h 6857999"/>
              <a:gd name="connsiteX53" fmla="*/ 2180541 w 12192000"/>
              <a:gd name="connsiteY53" fmla="*/ 2671693 h 6857999"/>
              <a:gd name="connsiteX54" fmla="*/ 2083158 w 12192000"/>
              <a:gd name="connsiteY54" fmla="*/ 2682126 h 6857999"/>
              <a:gd name="connsiteX55" fmla="*/ 1985774 w 12192000"/>
              <a:gd name="connsiteY55" fmla="*/ 2696039 h 6857999"/>
              <a:gd name="connsiteX56" fmla="*/ 1888390 w 12192000"/>
              <a:gd name="connsiteY56" fmla="*/ 2709950 h 6857999"/>
              <a:gd name="connsiteX57" fmla="*/ 1791007 w 12192000"/>
              <a:gd name="connsiteY57" fmla="*/ 2723862 h 6857999"/>
              <a:gd name="connsiteX58" fmla="*/ 1697101 w 12192000"/>
              <a:gd name="connsiteY58" fmla="*/ 2741252 h 6857999"/>
              <a:gd name="connsiteX59" fmla="*/ 1606674 w 12192000"/>
              <a:gd name="connsiteY59" fmla="*/ 2758642 h 6857999"/>
              <a:gd name="connsiteX60" fmla="*/ 1512768 w 12192000"/>
              <a:gd name="connsiteY60" fmla="*/ 2779510 h 6857999"/>
              <a:gd name="connsiteX61" fmla="*/ 1425818 w 12192000"/>
              <a:gd name="connsiteY61" fmla="*/ 2800378 h 6857999"/>
              <a:gd name="connsiteX62" fmla="*/ 1335391 w 12192000"/>
              <a:gd name="connsiteY62" fmla="*/ 2821246 h 6857999"/>
              <a:gd name="connsiteX63" fmla="*/ 1248441 w 12192000"/>
              <a:gd name="connsiteY63" fmla="*/ 2845592 h 6857999"/>
              <a:gd name="connsiteX64" fmla="*/ 1158015 w 12192000"/>
              <a:gd name="connsiteY64" fmla="*/ 2873416 h 6857999"/>
              <a:gd name="connsiteX65" fmla="*/ 1071064 w 12192000"/>
              <a:gd name="connsiteY65" fmla="*/ 2901240 h 6857999"/>
              <a:gd name="connsiteX66" fmla="*/ 987592 w 12192000"/>
              <a:gd name="connsiteY66" fmla="*/ 2929064 h 6857999"/>
              <a:gd name="connsiteX67" fmla="*/ 900643 w 12192000"/>
              <a:gd name="connsiteY67" fmla="*/ 2956887 h 6857999"/>
              <a:gd name="connsiteX68" fmla="*/ 817171 w 12192000"/>
              <a:gd name="connsiteY68" fmla="*/ 2991667 h 6857999"/>
              <a:gd name="connsiteX69" fmla="*/ 733699 w 12192000"/>
              <a:gd name="connsiteY69" fmla="*/ 3022969 h 6857999"/>
              <a:gd name="connsiteX70" fmla="*/ 650228 w 12192000"/>
              <a:gd name="connsiteY70" fmla="*/ 3057749 h 6857999"/>
              <a:gd name="connsiteX71" fmla="*/ 566756 w 12192000"/>
              <a:gd name="connsiteY71" fmla="*/ 3096007 h 6857999"/>
              <a:gd name="connsiteX72" fmla="*/ 483284 w 12192000"/>
              <a:gd name="connsiteY72" fmla="*/ 3134265 h 6857999"/>
              <a:gd name="connsiteX73" fmla="*/ 399813 w 12192000"/>
              <a:gd name="connsiteY73" fmla="*/ 3172523 h 6857999"/>
              <a:gd name="connsiteX74" fmla="*/ 319819 w 12192000"/>
              <a:gd name="connsiteY74" fmla="*/ 3214258 h 6857999"/>
              <a:gd name="connsiteX75" fmla="*/ 152876 w 12192000"/>
              <a:gd name="connsiteY75" fmla="*/ 3304686 h 6857999"/>
              <a:gd name="connsiteX76" fmla="*/ 0 w 12192000"/>
              <a:gd name="connsiteY76" fmla="*/ 339250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10621496" y="6857999"/>
                </a:lnTo>
                <a:lnTo>
                  <a:pt x="10405976" y="6706155"/>
                </a:lnTo>
                <a:lnTo>
                  <a:pt x="9766026" y="6250539"/>
                </a:lnTo>
                <a:lnTo>
                  <a:pt x="9105209" y="5777533"/>
                </a:lnTo>
                <a:lnTo>
                  <a:pt x="8910442" y="5638414"/>
                </a:lnTo>
                <a:lnTo>
                  <a:pt x="8712196" y="5495816"/>
                </a:lnTo>
                <a:lnTo>
                  <a:pt x="8322663" y="5210622"/>
                </a:lnTo>
                <a:lnTo>
                  <a:pt x="7929650" y="4921949"/>
                </a:lnTo>
                <a:lnTo>
                  <a:pt x="7540116" y="4636754"/>
                </a:lnTo>
                <a:lnTo>
                  <a:pt x="7140148" y="4358515"/>
                </a:lnTo>
                <a:lnTo>
                  <a:pt x="7042764" y="4292434"/>
                </a:lnTo>
                <a:lnTo>
                  <a:pt x="6945381" y="4222874"/>
                </a:lnTo>
                <a:lnTo>
                  <a:pt x="6747136" y="4090711"/>
                </a:lnTo>
                <a:lnTo>
                  <a:pt x="6545413" y="3962025"/>
                </a:lnTo>
                <a:lnTo>
                  <a:pt x="6347167" y="3833340"/>
                </a:lnTo>
                <a:lnTo>
                  <a:pt x="6145444" y="3711610"/>
                </a:lnTo>
                <a:lnTo>
                  <a:pt x="6044583" y="3652484"/>
                </a:lnTo>
                <a:lnTo>
                  <a:pt x="5943722" y="3596837"/>
                </a:lnTo>
                <a:lnTo>
                  <a:pt x="5842860" y="3537711"/>
                </a:lnTo>
                <a:lnTo>
                  <a:pt x="5738520" y="3482063"/>
                </a:lnTo>
                <a:lnTo>
                  <a:pt x="5637658" y="3426415"/>
                </a:lnTo>
                <a:lnTo>
                  <a:pt x="5536797" y="3374246"/>
                </a:lnTo>
                <a:lnTo>
                  <a:pt x="5328118" y="3273384"/>
                </a:lnTo>
                <a:lnTo>
                  <a:pt x="5122917" y="3176000"/>
                </a:lnTo>
                <a:lnTo>
                  <a:pt x="5018578" y="3130787"/>
                </a:lnTo>
                <a:lnTo>
                  <a:pt x="4914237" y="3085573"/>
                </a:lnTo>
                <a:lnTo>
                  <a:pt x="4806420" y="3043837"/>
                </a:lnTo>
                <a:lnTo>
                  <a:pt x="4702080" y="3005579"/>
                </a:lnTo>
                <a:lnTo>
                  <a:pt x="4597741" y="2967321"/>
                </a:lnTo>
                <a:lnTo>
                  <a:pt x="4489924" y="2929064"/>
                </a:lnTo>
                <a:lnTo>
                  <a:pt x="4382106" y="2894284"/>
                </a:lnTo>
                <a:lnTo>
                  <a:pt x="4274288" y="2862982"/>
                </a:lnTo>
                <a:lnTo>
                  <a:pt x="4166471" y="2831680"/>
                </a:lnTo>
                <a:lnTo>
                  <a:pt x="4058653" y="2800378"/>
                </a:lnTo>
                <a:lnTo>
                  <a:pt x="3950837" y="2776032"/>
                </a:lnTo>
                <a:lnTo>
                  <a:pt x="3843019" y="2751686"/>
                </a:lnTo>
                <a:lnTo>
                  <a:pt x="3731723" y="2727340"/>
                </a:lnTo>
                <a:lnTo>
                  <a:pt x="3620428" y="2709950"/>
                </a:lnTo>
                <a:lnTo>
                  <a:pt x="3509132" y="2692561"/>
                </a:lnTo>
                <a:lnTo>
                  <a:pt x="3397837" y="2675170"/>
                </a:lnTo>
                <a:lnTo>
                  <a:pt x="3286541" y="2664737"/>
                </a:lnTo>
                <a:lnTo>
                  <a:pt x="3175245" y="2654303"/>
                </a:lnTo>
                <a:lnTo>
                  <a:pt x="3060471" y="2643869"/>
                </a:lnTo>
                <a:lnTo>
                  <a:pt x="2945699" y="2640391"/>
                </a:lnTo>
                <a:lnTo>
                  <a:pt x="2830925" y="2636913"/>
                </a:lnTo>
                <a:lnTo>
                  <a:pt x="2716152" y="2636913"/>
                </a:lnTo>
                <a:lnTo>
                  <a:pt x="2601377" y="2640391"/>
                </a:lnTo>
                <a:lnTo>
                  <a:pt x="2486604" y="2647347"/>
                </a:lnTo>
                <a:lnTo>
                  <a:pt x="2382265" y="2654303"/>
                </a:lnTo>
                <a:lnTo>
                  <a:pt x="2281404" y="2661259"/>
                </a:lnTo>
                <a:lnTo>
                  <a:pt x="2180541" y="2671693"/>
                </a:lnTo>
                <a:lnTo>
                  <a:pt x="2083158" y="2682126"/>
                </a:lnTo>
                <a:lnTo>
                  <a:pt x="1985774" y="2696039"/>
                </a:lnTo>
                <a:lnTo>
                  <a:pt x="1888390" y="2709950"/>
                </a:lnTo>
                <a:lnTo>
                  <a:pt x="1791007" y="2723862"/>
                </a:lnTo>
                <a:lnTo>
                  <a:pt x="1697101" y="2741252"/>
                </a:lnTo>
                <a:lnTo>
                  <a:pt x="1606674" y="2758642"/>
                </a:lnTo>
                <a:lnTo>
                  <a:pt x="1512768" y="2779510"/>
                </a:lnTo>
                <a:lnTo>
                  <a:pt x="1425818" y="2800378"/>
                </a:lnTo>
                <a:lnTo>
                  <a:pt x="1335391" y="2821246"/>
                </a:lnTo>
                <a:lnTo>
                  <a:pt x="1248441" y="2845592"/>
                </a:lnTo>
                <a:lnTo>
                  <a:pt x="1158015" y="2873416"/>
                </a:lnTo>
                <a:lnTo>
                  <a:pt x="1071064" y="2901240"/>
                </a:lnTo>
                <a:lnTo>
                  <a:pt x="987592" y="2929064"/>
                </a:lnTo>
                <a:lnTo>
                  <a:pt x="900643" y="2956887"/>
                </a:lnTo>
                <a:lnTo>
                  <a:pt x="817171" y="2991667"/>
                </a:lnTo>
                <a:lnTo>
                  <a:pt x="733699" y="3022969"/>
                </a:lnTo>
                <a:lnTo>
                  <a:pt x="650228" y="3057749"/>
                </a:lnTo>
                <a:lnTo>
                  <a:pt x="566756" y="3096007"/>
                </a:lnTo>
                <a:lnTo>
                  <a:pt x="483284" y="3134265"/>
                </a:lnTo>
                <a:lnTo>
                  <a:pt x="399813" y="3172523"/>
                </a:lnTo>
                <a:lnTo>
                  <a:pt x="319819" y="3214258"/>
                </a:lnTo>
                <a:lnTo>
                  <a:pt x="152876" y="3304686"/>
                </a:lnTo>
                <a:lnTo>
                  <a:pt x="0" y="339250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>
            <a:noAutofit/>
          </a:bodyPr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147" y="3789039"/>
            <a:ext cx="5327972" cy="864097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73480-EF7D-4CEB-892B-1D1EB0F2818A}" type="datetime1">
              <a:rPr lang="fi-FI" smtClean="0"/>
              <a:t>25.1.2026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3889" y="4797152"/>
            <a:ext cx="5328096" cy="1368698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F90B57A-9E29-CB99-6851-A6F05CFD6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51313" y="476250"/>
            <a:ext cx="316800" cy="720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08304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Half Pictur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64ACFC97-E08E-9599-60AA-48EEB4A8D7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6092533" cy="6858000"/>
          </a:xfrm>
          <a:custGeom>
            <a:avLst/>
            <a:gdLst>
              <a:gd name="connsiteX0" fmla="*/ 0 w 6092533"/>
              <a:gd name="connsiteY0" fmla="*/ 0 h 6858000"/>
              <a:gd name="connsiteX1" fmla="*/ 335359 w 6092533"/>
              <a:gd name="connsiteY1" fmla="*/ 0 h 6858000"/>
              <a:gd name="connsiteX2" fmla="*/ 479376 w 6092533"/>
              <a:gd name="connsiteY2" fmla="*/ 0 h 6858000"/>
              <a:gd name="connsiteX3" fmla="*/ 1055344 w 6092533"/>
              <a:gd name="connsiteY3" fmla="*/ 0 h 6858000"/>
              <a:gd name="connsiteX4" fmla="*/ 1343471 w 6092533"/>
              <a:gd name="connsiteY4" fmla="*/ 0 h 6858000"/>
              <a:gd name="connsiteX5" fmla="*/ 2351584 w 6092533"/>
              <a:gd name="connsiteY5" fmla="*/ 0 h 6858000"/>
              <a:gd name="connsiteX6" fmla="*/ 4987704 w 6092533"/>
              <a:gd name="connsiteY6" fmla="*/ 0 h 6858000"/>
              <a:gd name="connsiteX7" fmla="*/ 5889029 w 6092533"/>
              <a:gd name="connsiteY7" fmla="*/ 0 h 6858000"/>
              <a:gd name="connsiteX8" fmla="*/ 5891016 w 6092533"/>
              <a:gd name="connsiteY8" fmla="*/ 4172 h 6858000"/>
              <a:gd name="connsiteX9" fmla="*/ 5910461 w 6092533"/>
              <a:gd name="connsiteY9" fmla="*/ 39526 h 6858000"/>
              <a:gd name="connsiteX10" fmla="*/ 5928137 w 6092533"/>
              <a:gd name="connsiteY10" fmla="*/ 76648 h 6858000"/>
              <a:gd name="connsiteX11" fmla="*/ 5944047 w 6092533"/>
              <a:gd name="connsiteY11" fmla="*/ 113770 h 6858000"/>
              <a:gd name="connsiteX12" fmla="*/ 5958188 w 6092533"/>
              <a:gd name="connsiteY12" fmla="*/ 150891 h 6858000"/>
              <a:gd name="connsiteX13" fmla="*/ 5972330 w 6092533"/>
              <a:gd name="connsiteY13" fmla="*/ 188013 h 6858000"/>
              <a:gd name="connsiteX14" fmla="*/ 5986472 w 6092533"/>
              <a:gd name="connsiteY14" fmla="*/ 226902 h 6858000"/>
              <a:gd name="connsiteX15" fmla="*/ 5998845 w 6092533"/>
              <a:gd name="connsiteY15" fmla="*/ 264024 h 6858000"/>
              <a:gd name="connsiteX16" fmla="*/ 6011219 w 6092533"/>
              <a:gd name="connsiteY16" fmla="*/ 302913 h 6858000"/>
              <a:gd name="connsiteX17" fmla="*/ 6032431 w 6092533"/>
              <a:gd name="connsiteY17" fmla="*/ 378924 h 6858000"/>
              <a:gd name="connsiteX18" fmla="*/ 6041270 w 6092533"/>
              <a:gd name="connsiteY18" fmla="*/ 417813 h 6858000"/>
              <a:gd name="connsiteX19" fmla="*/ 6050108 w 6092533"/>
              <a:gd name="connsiteY19" fmla="*/ 456703 h 6858000"/>
              <a:gd name="connsiteX20" fmla="*/ 6064250 w 6092533"/>
              <a:gd name="connsiteY20" fmla="*/ 534482 h 6858000"/>
              <a:gd name="connsiteX21" fmla="*/ 6071321 w 6092533"/>
              <a:gd name="connsiteY21" fmla="*/ 575139 h 6858000"/>
              <a:gd name="connsiteX22" fmla="*/ 6076624 w 6092533"/>
              <a:gd name="connsiteY22" fmla="*/ 614028 h 6858000"/>
              <a:gd name="connsiteX23" fmla="*/ 6080159 w 6092533"/>
              <a:gd name="connsiteY23" fmla="*/ 652917 h 6858000"/>
              <a:gd name="connsiteX24" fmla="*/ 6085462 w 6092533"/>
              <a:gd name="connsiteY24" fmla="*/ 691807 h 6858000"/>
              <a:gd name="connsiteX25" fmla="*/ 6090765 w 6092533"/>
              <a:gd name="connsiteY25" fmla="*/ 771353 h 6858000"/>
              <a:gd name="connsiteX26" fmla="*/ 6092533 w 6092533"/>
              <a:gd name="connsiteY26" fmla="*/ 850899 h 6858000"/>
              <a:gd name="connsiteX27" fmla="*/ 6092533 w 6092533"/>
              <a:gd name="connsiteY27" fmla="*/ 891556 h 6858000"/>
              <a:gd name="connsiteX28" fmla="*/ 6092533 w 6092533"/>
              <a:gd name="connsiteY28" fmla="*/ 932213 h 6858000"/>
              <a:gd name="connsiteX29" fmla="*/ 6090765 w 6092533"/>
              <a:gd name="connsiteY29" fmla="*/ 971103 h 6858000"/>
              <a:gd name="connsiteX30" fmla="*/ 6088998 w 6092533"/>
              <a:gd name="connsiteY30" fmla="*/ 1009992 h 6858000"/>
              <a:gd name="connsiteX31" fmla="*/ 6085462 w 6092533"/>
              <a:gd name="connsiteY31" fmla="*/ 1050649 h 6858000"/>
              <a:gd name="connsiteX32" fmla="*/ 6083695 w 6092533"/>
              <a:gd name="connsiteY32" fmla="*/ 1089538 h 6858000"/>
              <a:gd name="connsiteX33" fmla="*/ 6073088 w 6092533"/>
              <a:gd name="connsiteY33" fmla="*/ 1167317 h 6858000"/>
              <a:gd name="connsiteX34" fmla="*/ 6062482 w 6092533"/>
              <a:gd name="connsiteY34" fmla="*/ 1246863 h 6858000"/>
              <a:gd name="connsiteX35" fmla="*/ 6055412 w 6092533"/>
              <a:gd name="connsiteY35" fmla="*/ 1285753 h 6858000"/>
              <a:gd name="connsiteX36" fmla="*/ 6048341 w 6092533"/>
              <a:gd name="connsiteY36" fmla="*/ 1322874 h 6858000"/>
              <a:gd name="connsiteX37" fmla="*/ 6030664 w 6092533"/>
              <a:gd name="connsiteY37" fmla="*/ 1400653 h 6858000"/>
              <a:gd name="connsiteX38" fmla="*/ 6021825 w 6092533"/>
              <a:gd name="connsiteY38" fmla="*/ 1437775 h 6858000"/>
              <a:gd name="connsiteX39" fmla="*/ 6011219 w 6092533"/>
              <a:gd name="connsiteY39" fmla="*/ 1476664 h 6858000"/>
              <a:gd name="connsiteX40" fmla="*/ 5988239 w 6092533"/>
              <a:gd name="connsiteY40" fmla="*/ 1550907 h 6858000"/>
              <a:gd name="connsiteX41" fmla="*/ 5975866 w 6092533"/>
              <a:gd name="connsiteY41" fmla="*/ 1588029 h 6858000"/>
              <a:gd name="connsiteX42" fmla="*/ 5963491 w 6092533"/>
              <a:gd name="connsiteY42" fmla="*/ 1625151 h 6858000"/>
              <a:gd name="connsiteX43" fmla="*/ 5951117 w 6092533"/>
              <a:gd name="connsiteY43" fmla="*/ 1662272 h 6858000"/>
              <a:gd name="connsiteX44" fmla="*/ 5936976 w 6092533"/>
              <a:gd name="connsiteY44" fmla="*/ 1699394 h 6858000"/>
              <a:gd name="connsiteX45" fmla="*/ 5922834 w 6092533"/>
              <a:gd name="connsiteY45" fmla="*/ 1734748 h 6858000"/>
              <a:gd name="connsiteX46" fmla="*/ 5906925 w 6092533"/>
              <a:gd name="connsiteY46" fmla="*/ 1770102 h 6858000"/>
              <a:gd name="connsiteX47" fmla="*/ 5889249 w 6092533"/>
              <a:gd name="connsiteY47" fmla="*/ 1805456 h 6858000"/>
              <a:gd name="connsiteX48" fmla="*/ 5873339 w 6092533"/>
              <a:gd name="connsiteY48" fmla="*/ 1840810 h 6858000"/>
              <a:gd name="connsiteX49" fmla="*/ 5834449 w 6092533"/>
              <a:gd name="connsiteY49" fmla="*/ 1920356 h 6858000"/>
              <a:gd name="connsiteX50" fmla="*/ 5793792 w 6092533"/>
              <a:gd name="connsiteY50" fmla="*/ 1999902 h 6858000"/>
              <a:gd name="connsiteX51" fmla="*/ 5749600 w 6092533"/>
              <a:gd name="connsiteY51" fmla="*/ 2079449 h 6858000"/>
              <a:gd name="connsiteX52" fmla="*/ 5703640 w 6092533"/>
              <a:gd name="connsiteY52" fmla="*/ 2160763 h 6858000"/>
              <a:gd name="connsiteX53" fmla="*/ 5655912 w 6092533"/>
              <a:gd name="connsiteY53" fmla="*/ 2242077 h 6858000"/>
              <a:gd name="connsiteX54" fmla="*/ 5604649 w 6092533"/>
              <a:gd name="connsiteY54" fmla="*/ 2325159 h 6858000"/>
              <a:gd name="connsiteX55" fmla="*/ 5551619 w 6092533"/>
              <a:gd name="connsiteY55" fmla="*/ 2406473 h 6858000"/>
              <a:gd name="connsiteX56" fmla="*/ 5496819 w 6092533"/>
              <a:gd name="connsiteY56" fmla="*/ 2491322 h 6858000"/>
              <a:gd name="connsiteX57" fmla="*/ 5442021 w 6092533"/>
              <a:gd name="connsiteY57" fmla="*/ 2574404 h 6858000"/>
              <a:gd name="connsiteX58" fmla="*/ 5383687 w 6092533"/>
              <a:gd name="connsiteY58" fmla="*/ 2659254 h 6858000"/>
              <a:gd name="connsiteX59" fmla="*/ 5323585 w 6092533"/>
              <a:gd name="connsiteY59" fmla="*/ 2744103 h 6858000"/>
              <a:gd name="connsiteX60" fmla="*/ 5261717 w 6092533"/>
              <a:gd name="connsiteY60" fmla="*/ 2828952 h 6858000"/>
              <a:gd name="connsiteX61" fmla="*/ 5199846 w 6092533"/>
              <a:gd name="connsiteY61" fmla="*/ 2915570 h 6858000"/>
              <a:gd name="connsiteX62" fmla="*/ 5134441 w 6092533"/>
              <a:gd name="connsiteY62" fmla="*/ 3002187 h 6858000"/>
              <a:gd name="connsiteX63" fmla="*/ 5003633 w 6092533"/>
              <a:gd name="connsiteY63" fmla="*/ 3177189 h 6858000"/>
              <a:gd name="connsiteX64" fmla="*/ 4867519 w 6092533"/>
              <a:gd name="connsiteY64" fmla="*/ 3352191 h 6858000"/>
              <a:gd name="connsiteX65" fmla="*/ 4729639 w 6092533"/>
              <a:gd name="connsiteY65" fmla="*/ 3530728 h 6858000"/>
              <a:gd name="connsiteX66" fmla="*/ 4446807 w 6092533"/>
              <a:gd name="connsiteY66" fmla="*/ 3891338 h 6858000"/>
              <a:gd name="connsiteX67" fmla="*/ 4303624 w 6092533"/>
              <a:gd name="connsiteY67" fmla="*/ 4073411 h 6858000"/>
              <a:gd name="connsiteX68" fmla="*/ 4160440 w 6092533"/>
              <a:gd name="connsiteY68" fmla="*/ 4255484 h 6858000"/>
              <a:gd name="connsiteX69" fmla="*/ 4020792 w 6092533"/>
              <a:gd name="connsiteY69" fmla="*/ 4439324 h 6858000"/>
              <a:gd name="connsiteX70" fmla="*/ 3950084 w 6092533"/>
              <a:gd name="connsiteY70" fmla="*/ 4531245 h 6858000"/>
              <a:gd name="connsiteX71" fmla="*/ 3881144 w 6092533"/>
              <a:gd name="connsiteY71" fmla="*/ 4623165 h 6858000"/>
              <a:gd name="connsiteX72" fmla="*/ 3812204 w 6092533"/>
              <a:gd name="connsiteY72" fmla="*/ 4715085 h 6858000"/>
              <a:gd name="connsiteX73" fmla="*/ 3745032 w 6092533"/>
              <a:gd name="connsiteY73" fmla="*/ 4807005 h 6858000"/>
              <a:gd name="connsiteX74" fmla="*/ 3677859 w 6092533"/>
              <a:gd name="connsiteY74" fmla="*/ 4898926 h 6858000"/>
              <a:gd name="connsiteX75" fmla="*/ 3612454 w 6092533"/>
              <a:gd name="connsiteY75" fmla="*/ 4990846 h 6858000"/>
              <a:gd name="connsiteX76" fmla="*/ 3548817 w 6092533"/>
              <a:gd name="connsiteY76" fmla="*/ 5084534 h 6858000"/>
              <a:gd name="connsiteX77" fmla="*/ 3485180 w 6092533"/>
              <a:gd name="connsiteY77" fmla="*/ 5176454 h 6858000"/>
              <a:gd name="connsiteX78" fmla="*/ 3425079 w 6092533"/>
              <a:gd name="connsiteY78" fmla="*/ 5268374 h 6858000"/>
              <a:gd name="connsiteX79" fmla="*/ 3363209 w 6092533"/>
              <a:gd name="connsiteY79" fmla="*/ 5362062 h 6858000"/>
              <a:gd name="connsiteX80" fmla="*/ 3304875 w 6092533"/>
              <a:gd name="connsiteY80" fmla="*/ 5453983 h 6858000"/>
              <a:gd name="connsiteX81" fmla="*/ 3246541 w 6092533"/>
              <a:gd name="connsiteY81" fmla="*/ 5545903 h 6858000"/>
              <a:gd name="connsiteX82" fmla="*/ 3191742 w 6092533"/>
              <a:gd name="connsiteY82" fmla="*/ 5637823 h 6858000"/>
              <a:gd name="connsiteX83" fmla="*/ 3138712 w 6092533"/>
              <a:gd name="connsiteY83" fmla="*/ 5731511 h 6858000"/>
              <a:gd name="connsiteX84" fmla="*/ 3089216 w 6092533"/>
              <a:gd name="connsiteY84" fmla="*/ 5823431 h 6858000"/>
              <a:gd name="connsiteX85" fmla="*/ 3039721 w 6092533"/>
              <a:gd name="connsiteY85" fmla="*/ 5915351 h 6858000"/>
              <a:gd name="connsiteX86" fmla="*/ 2993760 w 6092533"/>
              <a:gd name="connsiteY86" fmla="*/ 6007272 h 6858000"/>
              <a:gd name="connsiteX87" fmla="*/ 2949568 w 6092533"/>
              <a:gd name="connsiteY87" fmla="*/ 6099192 h 6858000"/>
              <a:gd name="connsiteX88" fmla="*/ 2907143 w 6092533"/>
              <a:gd name="connsiteY88" fmla="*/ 6191112 h 6858000"/>
              <a:gd name="connsiteX89" fmla="*/ 2868254 w 6092533"/>
              <a:gd name="connsiteY89" fmla="*/ 6281265 h 6858000"/>
              <a:gd name="connsiteX90" fmla="*/ 2832900 w 6092533"/>
              <a:gd name="connsiteY90" fmla="*/ 6373185 h 6858000"/>
              <a:gd name="connsiteX91" fmla="*/ 2799314 w 6092533"/>
              <a:gd name="connsiteY91" fmla="*/ 6465105 h 6858000"/>
              <a:gd name="connsiteX92" fmla="*/ 2767495 w 6092533"/>
              <a:gd name="connsiteY92" fmla="*/ 6557025 h 6858000"/>
              <a:gd name="connsiteX93" fmla="*/ 2740980 w 6092533"/>
              <a:gd name="connsiteY93" fmla="*/ 6647178 h 6858000"/>
              <a:gd name="connsiteX94" fmla="*/ 2716232 w 6092533"/>
              <a:gd name="connsiteY94" fmla="*/ 6737331 h 6858000"/>
              <a:gd name="connsiteX95" fmla="*/ 2695020 w 6092533"/>
              <a:gd name="connsiteY95" fmla="*/ 6827483 h 6858000"/>
              <a:gd name="connsiteX96" fmla="*/ 2688916 w 6092533"/>
              <a:gd name="connsiteY96" fmla="*/ 6858000 h 6858000"/>
              <a:gd name="connsiteX97" fmla="*/ 2495600 w 6092533"/>
              <a:gd name="connsiteY97" fmla="*/ 6858000 h 6858000"/>
              <a:gd name="connsiteX98" fmla="*/ 2309228 w 6092533"/>
              <a:gd name="connsiteY98" fmla="*/ 6858000 h 6858000"/>
              <a:gd name="connsiteX99" fmla="*/ 0 w 6092533"/>
              <a:gd name="connsiteY99" fmla="*/ 6858000 h 6858000"/>
              <a:gd name="connsiteX100" fmla="*/ 0 w 6092533"/>
              <a:gd name="connsiteY100" fmla="*/ 6669088 h 6858000"/>
              <a:gd name="connsiteX101" fmla="*/ 0 w 6092533"/>
              <a:gd name="connsiteY101" fmla="*/ 630932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6092533" h="6858000">
                <a:moveTo>
                  <a:pt x="0" y="0"/>
                </a:moveTo>
                <a:lnTo>
                  <a:pt x="335359" y="0"/>
                </a:lnTo>
                <a:lnTo>
                  <a:pt x="479376" y="0"/>
                </a:lnTo>
                <a:lnTo>
                  <a:pt x="1055344" y="0"/>
                </a:lnTo>
                <a:lnTo>
                  <a:pt x="1343471" y="0"/>
                </a:lnTo>
                <a:lnTo>
                  <a:pt x="2351584" y="0"/>
                </a:lnTo>
                <a:lnTo>
                  <a:pt x="4987704" y="0"/>
                </a:lnTo>
                <a:lnTo>
                  <a:pt x="5889029" y="0"/>
                </a:lnTo>
                <a:lnTo>
                  <a:pt x="5891016" y="4172"/>
                </a:lnTo>
                <a:lnTo>
                  <a:pt x="5910461" y="39526"/>
                </a:lnTo>
                <a:lnTo>
                  <a:pt x="5928137" y="76648"/>
                </a:lnTo>
                <a:lnTo>
                  <a:pt x="5944047" y="113770"/>
                </a:lnTo>
                <a:lnTo>
                  <a:pt x="5958188" y="150891"/>
                </a:lnTo>
                <a:lnTo>
                  <a:pt x="5972330" y="188013"/>
                </a:lnTo>
                <a:lnTo>
                  <a:pt x="5986472" y="226902"/>
                </a:lnTo>
                <a:lnTo>
                  <a:pt x="5998845" y="264024"/>
                </a:lnTo>
                <a:lnTo>
                  <a:pt x="6011219" y="302913"/>
                </a:lnTo>
                <a:lnTo>
                  <a:pt x="6032431" y="378924"/>
                </a:lnTo>
                <a:lnTo>
                  <a:pt x="6041270" y="417813"/>
                </a:lnTo>
                <a:lnTo>
                  <a:pt x="6050108" y="456703"/>
                </a:lnTo>
                <a:lnTo>
                  <a:pt x="6064250" y="534482"/>
                </a:lnTo>
                <a:lnTo>
                  <a:pt x="6071321" y="575139"/>
                </a:lnTo>
                <a:lnTo>
                  <a:pt x="6076624" y="614028"/>
                </a:lnTo>
                <a:lnTo>
                  <a:pt x="6080159" y="652917"/>
                </a:lnTo>
                <a:lnTo>
                  <a:pt x="6085462" y="691807"/>
                </a:lnTo>
                <a:lnTo>
                  <a:pt x="6090765" y="771353"/>
                </a:lnTo>
                <a:lnTo>
                  <a:pt x="6092533" y="850899"/>
                </a:lnTo>
                <a:lnTo>
                  <a:pt x="6092533" y="891556"/>
                </a:lnTo>
                <a:lnTo>
                  <a:pt x="6092533" y="932213"/>
                </a:lnTo>
                <a:lnTo>
                  <a:pt x="6090765" y="971103"/>
                </a:lnTo>
                <a:lnTo>
                  <a:pt x="6088998" y="1009992"/>
                </a:lnTo>
                <a:lnTo>
                  <a:pt x="6085462" y="1050649"/>
                </a:lnTo>
                <a:lnTo>
                  <a:pt x="6083695" y="1089538"/>
                </a:lnTo>
                <a:lnTo>
                  <a:pt x="6073088" y="1167317"/>
                </a:lnTo>
                <a:lnTo>
                  <a:pt x="6062482" y="1246863"/>
                </a:lnTo>
                <a:lnTo>
                  <a:pt x="6055412" y="1285753"/>
                </a:lnTo>
                <a:lnTo>
                  <a:pt x="6048341" y="1322874"/>
                </a:lnTo>
                <a:lnTo>
                  <a:pt x="6030664" y="1400653"/>
                </a:lnTo>
                <a:lnTo>
                  <a:pt x="6021825" y="1437775"/>
                </a:lnTo>
                <a:lnTo>
                  <a:pt x="6011219" y="1476664"/>
                </a:lnTo>
                <a:lnTo>
                  <a:pt x="5988239" y="1550907"/>
                </a:lnTo>
                <a:lnTo>
                  <a:pt x="5975866" y="1588029"/>
                </a:lnTo>
                <a:lnTo>
                  <a:pt x="5963491" y="1625151"/>
                </a:lnTo>
                <a:lnTo>
                  <a:pt x="5951117" y="1662272"/>
                </a:lnTo>
                <a:lnTo>
                  <a:pt x="5936976" y="1699394"/>
                </a:lnTo>
                <a:lnTo>
                  <a:pt x="5922834" y="1734748"/>
                </a:lnTo>
                <a:lnTo>
                  <a:pt x="5906925" y="1770102"/>
                </a:lnTo>
                <a:lnTo>
                  <a:pt x="5889249" y="1805456"/>
                </a:lnTo>
                <a:lnTo>
                  <a:pt x="5873339" y="1840810"/>
                </a:lnTo>
                <a:lnTo>
                  <a:pt x="5834449" y="1920356"/>
                </a:lnTo>
                <a:lnTo>
                  <a:pt x="5793792" y="1999902"/>
                </a:lnTo>
                <a:lnTo>
                  <a:pt x="5749600" y="2079449"/>
                </a:lnTo>
                <a:lnTo>
                  <a:pt x="5703640" y="2160763"/>
                </a:lnTo>
                <a:lnTo>
                  <a:pt x="5655912" y="2242077"/>
                </a:lnTo>
                <a:lnTo>
                  <a:pt x="5604649" y="2325159"/>
                </a:lnTo>
                <a:lnTo>
                  <a:pt x="5551619" y="2406473"/>
                </a:lnTo>
                <a:lnTo>
                  <a:pt x="5496819" y="2491322"/>
                </a:lnTo>
                <a:lnTo>
                  <a:pt x="5442021" y="2574404"/>
                </a:lnTo>
                <a:lnTo>
                  <a:pt x="5383687" y="2659254"/>
                </a:lnTo>
                <a:lnTo>
                  <a:pt x="5323585" y="2744103"/>
                </a:lnTo>
                <a:lnTo>
                  <a:pt x="5261717" y="2828952"/>
                </a:lnTo>
                <a:lnTo>
                  <a:pt x="5199846" y="2915570"/>
                </a:lnTo>
                <a:lnTo>
                  <a:pt x="5134441" y="3002187"/>
                </a:lnTo>
                <a:lnTo>
                  <a:pt x="5003633" y="3177189"/>
                </a:lnTo>
                <a:lnTo>
                  <a:pt x="4867519" y="3352191"/>
                </a:lnTo>
                <a:lnTo>
                  <a:pt x="4729639" y="3530728"/>
                </a:lnTo>
                <a:lnTo>
                  <a:pt x="4446807" y="3891338"/>
                </a:lnTo>
                <a:lnTo>
                  <a:pt x="4303624" y="4073411"/>
                </a:lnTo>
                <a:lnTo>
                  <a:pt x="4160440" y="4255484"/>
                </a:lnTo>
                <a:lnTo>
                  <a:pt x="4020792" y="4439324"/>
                </a:lnTo>
                <a:lnTo>
                  <a:pt x="3950084" y="4531245"/>
                </a:lnTo>
                <a:lnTo>
                  <a:pt x="3881144" y="4623165"/>
                </a:lnTo>
                <a:lnTo>
                  <a:pt x="3812204" y="4715085"/>
                </a:lnTo>
                <a:lnTo>
                  <a:pt x="3745032" y="4807005"/>
                </a:lnTo>
                <a:lnTo>
                  <a:pt x="3677859" y="4898926"/>
                </a:lnTo>
                <a:lnTo>
                  <a:pt x="3612454" y="4990846"/>
                </a:lnTo>
                <a:lnTo>
                  <a:pt x="3548817" y="5084534"/>
                </a:lnTo>
                <a:lnTo>
                  <a:pt x="3485180" y="5176454"/>
                </a:lnTo>
                <a:lnTo>
                  <a:pt x="3425079" y="5268374"/>
                </a:lnTo>
                <a:lnTo>
                  <a:pt x="3363209" y="5362062"/>
                </a:lnTo>
                <a:lnTo>
                  <a:pt x="3304875" y="5453983"/>
                </a:lnTo>
                <a:lnTo>
                  <a:pt x="3246541" y="5545903"/>
                </a:lnTo>
                <a:lnTo>
                  <a:pt x="3191742" y="5637823"/>
                </a:lnTo>
                <a:lnTo>
                  <a:pt x="3138712" y="5731511"/>
                </a:lnTo>
                <a:lnTo>
                  <a:pt x="3089216" y="5823431"/>
                </a:lnTo>
                <a:lnTo>
                  <a:pt x="3039721" y="5915351"/>
                </a:lnTo>
                <a:lnTo>
                  <a:pt x="2993760" y="6007272"/>
                </a:lnTo>
                <a:lnTo>
                  <a:pt x="2949568" y="6099192"/>
                </a:lnTo>
                <a:lnTo>
                  <a:pt x="2907143" y="6191112"/>
                </a:lnTo>
                <a:lnTo>
                  <a:pt x="2868254" y="6281265"/>
                </a:lnTo>
                <a:lnTo>
                  <a:pt x="2832900" y="6373185"/>
                </a:lnTo>
                <a:lnTo>
                  <a:pt x="2799314" y="6465105"/>
                </a:lnTo>
                <a:lnTo>
                  <a:pt x="2767495" y="6557025"/>
                </a:lnTo>
                <a:lnTo>
                  <a:pt x="2740980" y="6647178"/>
                </a:lnTo>
                <a:lnTo>
                  <a:pt x="2716232" y="6737331"/>
                </a:lnTo>
                <a:lnTo>
                  <a:pt x="2695020" y="6827483"/>
                </a:lnTo>
                <a:lnTo>
                  <a:pt x="2688916" y="6858000"/>
                </a:lnTo>
                <a:lnTo>
                  <a:pt x="2495600" y="6858000"/>
                </a:lnTo>
                <a:lnTo>
                  <a:pt x="2309228" y="6858000"/>
                </a:lnTo>
                <a:lnTo>
                  <a:pt x="0" y="6858000"/>
                </a:lnTo>
                <a:lnTo>
                  <a:pt x="0" y="6669088"/>
                </a:lnTo>
                <a:lnTo>
                  <a:pt x="0" y="630932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>
            <a:noAutofit/>
          </a:bodyPr>
          <a:lstStyle>
            <a:lvl1pPr marL="0" indent="0" algn="l">
              <a:buFontTx/>
              <a:buNone/>
              <a:defRPr sz="1000">
                <a:latin typeface="+mn-lt"/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672063" y="1773238"/>
            <a:ext cx="4896049" cy="10809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EDF262-22CF-449C-AAD7-9DDB1B759EDD}" type="datetime1">
              <a:rPr lang="fi-FI" smtClean="0"/>
              <a:t>25.1.2026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8705ABBA-42AE-28C6-340E-9FD442E803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2064" y="2996952"/>
            <a:ext cx="4896048" cy="31688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24" name="Freeform 6">
            <a:extLst>
              <a:ext uri="{FF2B5EF4-FFF2-40B4-BE49-F238E27FC236}">
                <a16:creationId xmlns:a16="http://schemas.microsoft.com/office/drawing/2014/main" id="{5D46E308-E890-A906-8F94-5AA6AC30A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251724" y="476250"/>
            <a:ext cx="316884" cy="720000"/>
          </a:xfrm>
          <a:custGeom>
            <a:avLst/>
            <a:gdLst>
              <a:gd name="T0" fmla="*/ 2014 w 3164"/>
              <a:gd name="T1" fmla="*/ 541 h 7179"/>
              <a:gd name="T2" fmla="*/ 2075 w 3164"/>
              <a:gd name="T3" fmla="*/ 842 h 7179"/>
              <a:gd name="T4" fmla="*/ 2013 w 3164"/>
              <a:gd name="T5" fmla="*/ 1104 h 7179"/>
              <a:gd name="T6" fmla="*/ 1698 w 3164"/>
              <a:gd name="T7" fmla="*/ 1547 h 7179"/>
              <a:gd name="T8" fmla="*/ 1150 w 3164"/>
              <a:gd name="T9" fmla="*/ 2192 h 7179"/>
              <a:gd name="T10" fmla="*/ 1032 w 3164"/>
              <a:gd name="T11" fmla="*/ 2455 h 7179"/>
              <a:gd name="T12" fmla="*/ 1071 w 3164"/>
              <a:gd name="T13" fmla="*/ 2857 h 7179"/>
              <a:gd name="T14" fmla="*/ 758 w 3164"/>
              <a:gd name="T15" fmla="*/ 2524 h 7179"/>
              <a:gd name="T16" fmla="*/ 762 w 3164"/>
              <a:gd name="T17" fmla="*/ 2178 h 7179"/>
              <a:gd name="T18" fmla="*/ 878 w 3164"/>
              <a:gd name="T19" fmla="*/ 1919 h 7179"/>
              <a:gd name="T20" fmla="*/ 1196 w 3164"/>
              <a:gd name="T21" fmla="*/ 1511 h 7179"/>
              <a:gd name="T22" fmla="*/ 1734 w 3164"/>
              <a:gd name="T23" fmla="*/ 844 h 7179"/>
              <a:gd name="T24" fmla="*/ 1792 w 3164"/>
              <a:gd name="T25" fmla="*/ 666 h 7179"/>
              <a:gd name="T26" fmla="*/ 1725 w 3164"/>
              <a:gd name="T27" fmla="*/ 476 h 7179"/>
              <a:gd name="T28" fmla="*/ 1173 w 3164"/>
              <a:gd name="T29" fmla="*/ 2909 h 7179"/>
              <a:gd name="T30" fmla="*/ 1139 w 3164"/>
              <a:gd name="T31" fmla="*/ 2584 h 7179"/>
              <a:gd name="T32" fmla="*/ 1266 w 3164"/>
              <a:gd name="T33" fmla="*/ 2264 h 7179"/>
              <a:gd name="T34" fmla="*/ 1911 w 3164"/>
              <a:gd name="T35" fmla="*/ 1593 h 7179"/>
              <a:gd name="T36" fmla="*/ 2169 w 3164"/>
              <a:gd name="T37" fmla="*/ 1249 h 7179"/>
              <a:gd name="T38" fmla="*/ 2177 w 3164"/>
              <a:gd name="T39" fmla="*/ 1064 h 7179"/>
              <a:gd name="T40" fmla="*/ 2394 w 3164"/>
              <a:gd name="T41" fmla="*/ 984 h 7179"/>
              <a:gd name="T42" fmla="*/ 2487 w 3164"/>
              <a:gd name="T43" fmla="*/ 1278 h 7179"/>
              <a:gd name="T44" fmla="*/ 2430 w 3164"/>
              <a:gd name="T45" fmla="*/ 1557 h 7179"/>
              <a:gd name="T46" fmla="*/ 1934 w 3164"/>
              <a:gd name="T47" fmla="*/ 2124 h 7179"/>
              <a:gd name="T48" fmla="*/ 1530 w 3164"/>
              <a:gd name="T49" fmla="*/ 2581 h 7179"/>
              <a:gd name="T50" fmla="*/ 1523 w 3164"/>
              <a:gd name="T51" fmla="*/ 2799 h 7179"/>
              <a:gd name="T52" fmla="*/ 1749 w 3164"/>
              <a:gd name="T53" fmla="*/ 3171 h 7179"/>
              <a:gd name="T54" fmla="*/ 1647 w 3164"/>
              <a:gd name="T55" fmla="*/ 2738 h 7179"/>
              <a:gd name="T56" fmla="*/ 1728 w 3164"/>
              <a:gd name="T57" fmla="*/ 2523 h 7179"/>
              <a:gd name="T58" fmla="*/ 2273 w 3164"/>
              <a:gd name="T59" fmla="*/ 2071 h 7179"/>
              <a:gd name="T60" fmla="*/ 2387 w 3164"/>
              <a:gd name="T61" fmla="*/ 1910 h 7179"/>
              <a:gd name="T62" fmla="*/ 2546 w 3164"/>
              <a:gd name="T63" fmla="*/ 1669 h 7179"/>
              <a:gd name="T64" fmla="*/ 2645 w 3164"/>
              <a:gd name="T65" fmla="*/ 1917 h 7179"/>
              <a:gd name="T66" fmla="*/ 2601 w 3164"/>
              <a:gd name="T67" fmla="*/ 2194 h 7179"/>
              <a:gd name="T68" fmla="*/ 2181 w 3164"/>
              <a:gd name="T69" fmla="*/ 2594 h 7179"/>
              <a:gd name="T70" fmla="*/ 1994 w 3164"/>
              <a:gd name="T71" fmla="*/ 2803 h 7179"/>
              <a:gd name="T72" fmla="*/ 626 w 3164"/>
              <a:gd name="T73" fmla="*/ 2259 h 7179"/>
              <a:gd name="T74" fmla="*/ 521 w 3164"/>
              <a:gd name="T75" fmla="*/ 1956 h 7179"/>
              <a:gd name="T76" fmla="*/ 548 w 3164"/>
              <a:gd name="T77" fmla="*/ 1637 h 7179"/>
              <a:gd name="T78" fmla="*/ 766 w 3164"/>
              <a:gd name="T79" fmla="*/ 1219 h 7179"/>
              <a:gd name="T80" fmla="*/ 1325 w 3164"/>
              <a:gd name="T81" fmla="*/ 408 h 7179"/>
              <a:gd name="T82" fmla="*/ 1347 w 3164"/>
              <a:gd name="T83" fmla="*/ 223 h 7179"/>
              <a:gd name="T84" fmla="*/ 1533 w 3164"/>
              <a:gd name="T85" fmla="*/ 73 h 7179"/>
              <a:gd name="T86" fmla="*/ 1635 w 3164"/>
              <a:gd name="T87" fmla="*/ 329 h 7179"/>
              <a:gd name="T88" fmla="*/ 1602 w 3164"/>
              <a:gd name="T89" fmla="*/ 617 h 7179"/>
              <a:gd name="T90" fmla="*/ 1366 w 3164"/>
              <a:gd name="T91" fmla="*/ 1012 h 7179"/>
              <a:gd name="T92" fmla="*/ 795 w 3164"/>
              <a:gd name="T93" fmla="*/ 1791 h 7179"/>
              <a:gd name="T94" fmla="*/ 663 w 3164"/>
              <a:gd name="T95" fmla="*/ 2130 h 7179"/>
              <a:gd name="T96" fmla="*/ 1308 w 3164"/>
              <a:gd name="T97" fmla="*/ 4296 h 7179"/>
              <a:gd name="T98" fmla="*/ 1674 w 3164"/>
              <a:gd name="T99" fmla="*/ 4340 h 7179"/>
              <a:gd name="T100" fmla="*/ 1548 w 3164"/>
              <a:gd name="T101" fmla="*/ 4163 h 7179"/>
              <a:gd name="T102" fmla="*/ 1133 w 3164"/>
              <a:gd name="T103" fmla="*/ 4107 h 7179"/>
              <a:gd name="T104" fmla="*/ 683 w 3164"/>
              <a:gd name="T105" fmla="*/ 3926 h 7179"/>
              <a:gd name="T106" fmla="*/ 292 w 3164"/>
              <a:gd name="T107" fmla="*/ 3639 h 7179"/>
              <a:gd name="T108" fmla="*/ 0 w 3164"/>
              <a:gd name="T109" fmla="*/ 3291 h 7179"/>
              <a:gd name="T110" fmla="*/ 2943 w 3164"/>
              <a:gd name="T111" fmla="*/ 3581 h 7179"/>
              <a:gd name="T112" fmla="*/ 2588 w 3164"/>
              <a:gd name="T113" fmla="*/ 3876 h 7179"/>
              <a:gd name="T114" fmla="*/ 2199 w 3164"/>
              <a:gd name="T115" fmla="*/ 4064 h 7179"/>
              <a:gd name="T116" fmla="*/ 1643 w 3164"/>
              <a:gd name="T117" fmla="*/ 4163 h 7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164" h="7179">
                <a:moveTo>
                  <a:pt x="1875" y="352"/>
                </a:moveTo>
                <a:lnTo>
                  <a:pt x="1888" y="364"/>
                </a:lnTo>
                <a:lnTo>
                  <a:pt x="1899" y="376"/>
                </a:lnTo>
                <a:lnTo>
                  <a:pt x="1911" y="388"/>
                </a:lnTo>
                <a:lnTo>
                  <a:pt x="1922" y="400"/>
                </a:lnTo>
                <a:lnTo>
                  <a:pt x="1932" y="413"/>
                </a:lnTo>
                <a:lnTo>
                  <a:pt x="1942" y="425"/>
                </a:lnTo>
                <a:lnTo>
                  <a:pt x="1961" y="450"/>
                </a:lnTo>
                <a:lnTo>
                  <a:pt x="1970" y="463"/>
                </a:lnTo>
                <a:lnTo>
                  <a:pt x="1978" y="476"/>
                </a:lnTo>
                <a:lnTo>
                  <a:pt x="1994" y="502"/>
                </a:lnTo>
                <a:lnTo>
                  <a:pt x="2007" y="528"/>
                </a:lnTo>
                <a:lnTo>
                  <a:pt x="2014" y="541"/>
                </a:lnTo>
                <a:lnTo>
                  <a:pt x="2020" y="554"/>
                </a:lnTo>
                <a:lnTo>
                  <a:pt x="2031" y="582"/>
                </a:lnTo>
                <a:lnTo>
                  <a:pt x="2040" y="608"/>
                </a:lnTo>
                <a:lnTo>
                  <a:pt x="2049" y="636"/>
                </a:lnTo>
                <a:lnTo>
                  <a:pt x="2056" y="662"/>
                </a:lnTo>
                <a:lnTo>
                  <a:pt x="2058" y="676"/>
                </a:lnTo>
                <a:lnTo>
                  <a:pt x="2062" y="689"/>
                </a:lnTo>
                <a:lnTo>
                  <a:pt x="2066" y="715"/>
                </a:lnTo>
                <a:lnTo>
                  <a:pt x="2069" y="742"/>
                </a:lnTo>
                <a:lnTo>
                  <a:pt x="2073" y="768"/>
                </a:lnTo>
                <a:lnTo>
                  <a:pt x="2074" y="793"/>
                </a:lnTo>
                <a:lnTo>
                  <a:pt x="2075" y="818"/>
                </a:lnTo>
                <a:lnTo>
                  <a:pt x="2075" y="842"/>
                </a:lnTo>
                <a:lnTo>
                  <a:pt x="2074" y="856"/>
                </a:lnTo>
                <a:lnTo>
                  <a:pt x="2074" y="866"/>
                </a:lnTo>
                <a:lnTo>
                  <a:pt x="2073" y="890"/>
                </a:lnTo>
                <a:lnTo>
                  <a:pt x="2070" y="913"/>
                </a:lnTo>
                <a:lnTo>
                  <a:pt x="2064" y="955"/>
                </a:lnTo>
                <a:lnTo>
                  <a:pt x="2060" y="976"/>
                </a:lnTo>
                <a:lnTo>
                  <a:pt x="2056" y="994"/>
                </a:lnTo>
                <a:lnTo>
                  <a:pt x="2051" y="1012"/>
                </a:lnTo>
                <a:lnTo>
                  <a:pt x="2046" y="1028"/>
                </a:lnTo>
                <a:lnTo>
                  <a:pt x="2036" y="1057"/>
                </a:lnTo>
                <a:lnTo>
                  <a:pt x="2031" y="1070"/>
                </a:lnTo>
                <a:lnTo>
                  <a:pt x="2025" y="1081"/>
                </a:lnTo>
                <a:lnTo>
                  <a:pt x="2013" y="1104"/>
                </a:lnTo>
                <a:lnTo>
                  <a:pt x="2000" y="1128"/>
                </a:lnTo>
                <a:lnTo>
                  <a:pt x="1986" y="1152"/>
                </a:lnTo>
                <a:lnTo>
                  <a:pt x="1972" y="1175"/>
                </a:lnTo>
                <a:lnTo>
                  <a:pt x="1964" y="1188"/>
                </a:lnTo>
                <a:lnTo>
                  <a:pt x="1956" y="1200"/>
                </a:lnTo>
                <a:lnTo>
                  <a:pt x="1941" y="1224"/>
                </a:lnTo>
                <a:lnTo>
                  <a:pt x="1908" y="1272"/>
                </a:lnTo>
                <a:lnTo>
                  <a:pt x="1874" y="1321"/>
                </a:lnTo>
                <a:lnTo>
                  <a:pt x="1838" y="1369"/>
                </a:lnTo>
                <a:lnTo>
                  <a:pt x="1803" y="1416"/>
                </a:lnTo>
                <a:lnTo>
                  <a:pt x="1767" y="1461"/>
                </a:lnTo>
                <a:lnTo>
                  <a:pt x="1732" y="1506"/>
                </a:lnTo>
                <a:lnTo>
                  <a:pt x="1698" y="1547"/>
                </a:lnTo>
                <a:lnTo>
                  <a:pt x="1636" y="1621"/>
                </a:lnTo>
                <a:lnTo>
                  <a:pt x="1584" y="1681"/>
                </a:lnTo>
                <a:lnTo>
                  <a:pt x="1550" y="1724"/>
                </a:lnTo>
                <a:lnTo>
                  <a:pt x="1524" y="1753"/>
                </a:lnTo>
                <a:lnTo>
                  <a:pt x="1496" y="1787"/>
                </a:lnTo>
                <a:lnTo>
                  <a:pt x="1425" y="1863"/>
                </a:lnTo>
                <a:lnTo>
                  <a:pt x="1346" y="1952"/>
                </a:lnTo>
                <a:lnTo>
                  <a:pt x="1305" y="1999"/>
                </a:lnTo>
                <a:lnTo>
                  <a:pt x="1264" y="2047"/>
                </a:lnTo>
                <a:lnTo>
                  <a:pt x="1224" y="2096"/>
                </a:lnTo>
                <a:lnTo>
                  <a:pt x="1205" y="2120"/>
                </a:lnTo>
                <a:lnTo>
                  <a:pt x="1186" y="2144"/>
                </a:lnTo>
                <a:lnTo>
                  <a:pt x="1150" y="2192"/>
                </a:lnTo>
                <a:lnTo>
                  <a:pt x="1134" y="2216"/>
                </a:lnTo>
                <a:lnTo>
                  <a:pt x="1119" y="2240"/>
                </a:lnTo>
                <a:lnTo>
                  <a:pt x="1103" y="2263"/>
                </a:lnTo>
                <a:lnTo>
                  <a:pt x="1090" y="2286"/>
                </a:lnTo>
                <a:lnTo>
                  <a:pt x="1078" y="2307"/>
                </a:lnTo>
                <a:lnTo>
                  <a:pt x="1067" y="2329"/>
                </a:lnTo>
                <a:lnTo>
                  <a:pt x="1058" y="2349"/>
                </a:lnTo>
                <a:lnTo>
                  <a:pt x="1049" y="2370"/>
                </a:lnTo>
                <a:lnTo>
                  <a:pt x="1043" y="2389"/>
                </a:lnTo>
                <a:lnTo>
                  <a:pt x="1038" y="2408"/>
                </a:lnTo>
                <a:lnTo>
                  <a:pt x="1036" y="2424"/>
                </a:lnTo>
                <a:lnTo>
                  <a:pt x="1034" y="2439"/>
                </a:lnTo>
                <a:lnTo>
                  <a:pt x="1032" y="2455"/>
                </a:lnTo>
                <a:lnTo>
                  <a:pt x="1030" y="2472"/>
                </a:lnTo>
                <a:lnTo>
                  <a:pt x="1030" y="2488"/>
                </a:lnTo>
                <a:lnTo>
                  <a:pt x="1029" y="2505"/>
                </a:lnTo>
                <a:lnTo>
                  <a:pt x="1029" y="2540"/>
                </a:lnTo>
                <a:lnTo>
                  <a:pt x="1029" y="2558"/>
                </a:lnTo>
                <a:lnTo>
                  <a:pt x="1030" y="2575"/>
                </a:lnTo>
                <a:lnTo>
                  <a:pt x="1032" y="2611"/>
                </a:lnTo>
                <a:lnTo>
                  <a:pt x="1035" y="2646"/>
                </a:lnTo>
                <a:lnTo>
                  <a:pt x="1040" y="2680"/>
                </a:lnTo>
                <a:lnTo>
                  <a:pt x="1049" y="2745"/>
                </a:lnTo>
                <a:lnTo>
                  <a:pt x="1060" y="2805"/>
                </a:lnTo>
                <a:lnTo>
                  <a:pt x="1065" y="2833"/>
                </a:lnTo>
                <a:lnTo>
                  <a:pt x="1071" y="2857"/>
                </a:lnTo>
                <a:lnTo>
                  <a:pt x="1079" y="2896"/>
                </a:lnTo>
                <a:lnTo>
                  <a:pt x="857" y="2896"/>
                </a:lnTo>
                <a:lnTo>
                  <a:pt x="846" y="2868"/>
                </a:lnTo>
                <a:lnTo>
                  <a:pt x="834" y="2836"/>
                </a:lnTo>
                <a:lnTo>
                  <a:pt x="824" y="2802"/>
                </a:lnTo>
                <a:lnTo>
                  <a:pt x="812" y="2764"/>
                </a:lnTo>
                <a:lnTo>
                  <a:pt x="800" y="2726"/>
                </a:lnTo>
                <a:lnTo>
                  <a:pt x="789" y="2685"/>
                </a:lnTo>
                <a:lnTo>
                  <a:pt x="778" y="2641"/>
                </a:lnTo>
                <a:lnTo>
                  <a:pt x="768" y="2596"/>
                </a:lnTo>
                <a:lnTo>
                  <a:pt x="765" y="2572"/>
                </a:lnTo>
                <a:lnTo>
                  <a:pt x="760" y="2548"/>
                </a:lnTo>
                <a:lnTo>
                  <a:pt x="758" y="2524"/>
                </a:lnTo>
                <a:lnTo>
                  <a:pt x="754" y="2500"/>
                </a:lnTo>
                <a:lnTo>
                  <a:pt x="752" y="2475"/>
                </a:lnTo>
                <a:lnTo>
                  <a:pt x="749" y="2449"/>
                </a:lnTo>
                <a:lnTo>
                  <a:pt x="748" y="2424"/>
                </a:lnTo>
                <a:lnTo>
                  <a:pt x="747" y="2397"/>
                </a:lnTo>
                <a:lnTo>
                  <a:pt x="746" y="2371"/>
                </a:lnTo>
                <a:lnTo>
                  <a:pt x="747" y="2344"/>
                </a:lnTo>
                <a:lnTo>
                  <a:pt x="747" y="2317"/>
                </a:lnTo>
                <a:lnTo>
                  <a:pt x="748" y="2289"/>
                </a:lnTo>
                <a:lnTo>
                  <a:pt x="750" y="2262"/>
                </a:lnTo>
                <a:lnTo>
                  <a:pt x="754" y="2234"/>
                </a:lnTo>
                <a:lnTo>
                  <a:pt x="758" y="2206"/>
                </a:lnTo>
                <a:lnTo>
                  <a:pt x="762" y="2178"/>
                </a:lnTo>
                <a:lnTo>
                  <a:pt x="766" y="2156"/>
                </a:lnTo>
                <a:lnTo>
                  <a:pt x="770" y="2145"/>
                </a:lnTo>
                <a:lnTo>
                  <a:pt x="772" y="2134"/>
                </a:lnTo>
                <a:lnTo>
                  <a:pt x="776" y="2124"/>
                </a:lnTo>
                <a:lnTo>
                  <a:pt x="779" y="2112"/>
                </a:lnTo>
                <a:lnTo>
                  <a:pt x="789" y="2089"/>
                </a:lnTo>
                <a:lnTo>
                  <a:pt x="798" y="2065"/>
                </a:lnTo>
                <a:lnTo>
                  <a:pt x="809" y="2041"/>
                </a:lnTo>
                <a:lnTo>
                  <a:pt x="821" y="2017"/>
                </a:lnTo>
                <a:lnTo>
                  <a:pt x="834" y="1993"/>
                </a:lnTo>
                <a:lnTo>
                  <a:pt x="849" y="1968"/>
                </a:lnTo>
                <a:lnTo>
                  <a:pt x="863" y="1944"/>
                </a:lnTo>
                <a:lnTo>
                  <a:pt x="878" y="1919"/>
                </a:lnTo>
                <a:lnTo>
                  <a:pt x="894" y="1895"/>
                </a:lnTo>
                <a:lnTo>
                  <a:pt x="910" y="1869"/>
                </a:lnTo>
                <a:lnTo>
                  <a:pt x="927" y="1845"/>
                </a:lnTo>
                <a:lnTo>
                  <a:pt x="944" y="1821"/>
                </a:lnTo>
                <a:lnTo>
                  <a:pt x="960" y="1797"/>
                </a:lnTo>
                <a:lnTo>
                  <a:pt x="995" y="1752"/>
                </a:lnTo>
                <a:lnTo>
                  <a:pt x="1029" y="1709"/>
                </a:lnTo>
                <a:lnTo>
                  <a:pt x="1061" y="1669"/>
                </a:lnTo>
                <a:lnTo>
                  <a:pt x="1091" y="1633"/>
                </a:lnTo>
                <a:lnTo>
                  <a:pt x="1118" y="1601"/>
                </a:lnTo>
                <a:lnTo>
                  <a:pt x="1142" y="1573"/>
                </a:lnTo>
                <a:lnTo>
                  <a:pt x="1174" y="1536"/>
                </a:lnTo>
                <a:lnTo>
                  <a:pt x="1196" y="1511"/>
                </a:lnTo>
                <a:lnTo>
                  <a:pt x="1222" y="1481"/>
                </a:lnTo>
                <a:lnTo>
                  <a:pt x="1282" y="1409"/>
                </a:lnTo>
                <a:lnTo>
                  <a:pt x="1352" y="1325"/>
                </a:lnTo>
                <a:lnTo>
                  <a:pt x="1427" y="1235"/>
                </a:lnTo>
                <a:lnTo>
                  <a:pt x="1503" y="1142"/>
                </a:lnTo>
                <a:lnTo>
                  <a:pt x="1574" y="1054"/>
                </a:lnTo>
                <a:lnTo>
                  <a:pt x="1638" y="973"/>
                </a:lnTo>
                <a:lnTo>
                  <a:pt x="1666" y="938"/>
                </a:lnTo>
                <a:lnTo>
                  <a:pt x="1690" y="907"/>
                </a:lnTo>
                <a:lnTo>
                  <a:pt x="1702" y="890"/>
                </a:lnTo>
                <a:lnTo>
                  <a:pt x="1714" y="875"/>
                </a:lnTo>
                <a:lnTo>
                  <a:pt x="1725" y="859"/>
                </a:lnTo>
                <a:lnTo>
                  <a:pt x="1734" y="844"/>
                </a:lnTo>
                <a:lnTo>
                  <a:pt x="1743" y="828"/>
                </a:lnTo>
                <a:lnTo>
                  <a:pt x="1751" y="814"/>
                </a:lnTo>
                <a:lnTo>
                  <a:pt x="1758" y="799"/>
                </a:lnTo>
                <a:lnTo>
                  <a:pt x="1766" y="785"/>
                </a:lnTo>
                <a:lnTo>
                  <a:pt x="1772" y="772"/>
                </a:lnTo>
                <a:lnTo>
                  <a:pt x="1776" y="757"/>
                </a:lnTo>
                <a:lnTo>
                  <a:pt x="1781" y="744"/>
                </a:lnTo>
                <a:lnTo>
                  <a:pt x="1785" y="731"/>
                </a:lnTo>
                <a:lnTo>
                  <a:pt x="1787" y="718"/>
                </a:lnTo>
                <a:lnTo>
                  <a:pt x="1790" y="704"/>
                </a:lnTo>
                <a:lnTo>
                  <a:pt x="1791" y="691"/>
                </a:lnTo>
                <a:lnTo>
                  <a:pt x="1792" y="679"/>
                </a:lnTo>
                <a:lnTo>
                  <a:pt x="1792" y="666"/>
                </a:lnTo>
                <a:lnTo>
                  <a:pt x="1792" y="654"/>
                </a:lnTo>
                <a:lnTo>
                  <a:pt x="1791" y="641"/>
                </a:lnTo>
                <a:lnTo>
                  <a:pt x="1790" y="629"/>
                </a:lnTo>
                <a:lnTo>
                  <a:pt x="1787" y="616"/>
                </a:lnTo>
                <a:lnTo>
                  <a:pt x="1784" y="604"/>
                </a:lnTo>
                <a:lnTo>
                  <a:pt x="1782" y="598"/>
                </a:lnTo>
                <a:lnTo>
                  <a:pt x="1780" y="592"/>
                </a:lnTo>
                <a:lnTo>
                  <a:pt x="1776" y="578"/>
                </a:lnTo>
                <a:lnTo>
                  <a:pt x="1767" y="554"/>
                </a:lnTo>
                <a:lnTo>
                  <a:pt x="1761" y="541"/>
                </a:lnTo>
                <a:lnTo>
                  <a:pt x="1755" y="529"/>
                </a:lnTo>
                <a:lnTo>
                  <a:pt x="1740" y="503"/>
                </a:lnTo>
                <a:lnTo>
                  <a:pt x="1725" y="476"/>
                </a:lnTo>
                <a:lnTo>
                  <a:pt x="1726" y="475"/>
                </a:lnTo>
                <a:lnTo>
                  <a:pt x="1731" y="472"/>
                </a:lnTo>
                <a:lnTo>
                  <a:pt x="1749" y="458"/>
                </a:lnTo>
                <a:lnTo>
                  <a:pt x="1800" y="415"/>
                </a:lnTo>
                <a:lnTo>
                  <a:pt x="1875" y="352"/>
                </a:lnTo>
                <a:close/>
                <a:moveTo>
                  <a:pt x="1641" y="3193"/>
                </a:moveTo>
                <a:lnTo>
                  <a:pt x="1258" y="3193"/>
                </a:lnTo>
                <a:lnTo>
                  <a:pt x="1228" y="3103"/>
                </a:lnTo>
                <a:lnTo>
                  <a:pt x="1214" y="3056"/>
                </a:lnTo>
                <a:lnTo>
                  <a:pt x="1206" y="3032"/>
                </a:lnTo>
                <a:lnTo>
                  <a:pt x="1199" y="3008"/>
                </a:lnTo>
                <a:lnTo>
                  <a:pt x="1186" y="2959"/>
                </a:lnTo>
                <a:lnTo>
                  <a:pt x="1173" y="2909"/>
                </a:lnTo>
                <a:lnTo>
                  <a:pt x="1167" y="2884"/>
                </a:lnTo>
                <a:lnTo>
                  <a:pt x="1162" y="2859"/>
                </a:lnTo>
                <a:lnTo>
                  <a:pt x="1156" y="2834"/>
                </a:lnTo>
                <a:lnTo>
                  <a:pt x="1152" y="2809"/>
                </a:lnTo>
                <a:lnTo>
                  <a:pt x="1148" y="2784"/>
                </a:lnTo>
                <a:lnTo>
                  <a:pt x="1144" y="2758"/>
                </a:lnTo>
                <a:lnTo>
                  <a:pt x="1142" y="2733"/>
                </a:lnTo>
                <a:lnTo>
                  <a:pt x="1139" y="2708"/>
                </a:lnTo>
                <a:lnTo>
                  <a:pt x="1138" y="2683"/>
                </a:lnTo>
                <a:lnTo>
                  <a:pt x="1137" y="2658"/>
                </a:lnTo>
                <a:lnTo>
                  <a:pt x="1137" y="2634"/>
                </a:lnTo>
                <a:lnTo>
                  <a:pt x="1137" y="2608"/>
                </a:lnTo>
                <a:lnTo>
                  <a:pt x="1139" y="2584"/>
                </a:lnTo>
                <a:lnTo>
                  <a:pt x="1142" y="2559"/>
                </a:lnTo>
                <a:lnTo>
                  <a:pt x="1144" y="2535"/>
                </a:lnTo>
                <a:lnTo>
                  <a:pt x="1149" y="2511"/>
                </a:lnTo>
                <a:lnTo>
                  <a:pt x="1154" y="2488"/>
                </a:lnTo>
                <a:lnTo>
                  <a:pt x="1160" y="2464"/>
                </a:lnTo>
                <a:lnTo>
                  <a:pt x="1167" y="2442"/>
                </a:lnTo>
                <a:lnTo>
                  <a:pt x="1175" y="2419"/>
                </a:lnTo>
                <a:lnTo>
                  <a:pt x="1186" y="2395"/>
                </a:lnTo>
                <a:lnTo>
                  <a:pt x="1198" y="2370"/>
                </a:lnTo>
                <a:lnTo>
                  <a:pt x="1212" y="2343"/>
                </a:lnTo>
                <a:lnTo>
                  <a:pt x="1229" y="2318"/>
                </a:lnTo>
                <a:lnTo>
                  <a:pt x="1247" y="2290"/>
                </a:lnTo>
                <a:lnTo>
                  <a:pt x="1266" y="2264"/>
                </a:lnTo>
                <a:lnTo>
                  <a:pt x="1288" y="2235"/>
                </a:lnTo>
                <a:lnTo>
                  <a:pt x="1311" y="2208"/>
                </a:lnTo>
                <a:lnTo>
                  <a:pt x="1335" y="2179"/>
                </a:lnTo>
                <a:lnTo>
                  <a:pt x="1360" y="2150"/>
                </a:lnTo>
                <a:lnTo>
                  <a:pt x="1386" y="2120"/>
                </a:lnTo>
                <a:lnTo>
                  <a:pt x="1414" y="2090"/>
                </a:lnTo>
                <a:lnTo>
                  <a:pt x="1470" y="2030"/>
                </a:lnTo>
                <a:lnTo>
                  <a:pt x="1532" y="1969"/>
                </a:lnTo>
                <a:lnTo>
                  <a:pt x="1594" y="1907"/>
                </a:lnTo>
                <a:lnTo>
                  <a:pt x="1658" y="1844"/>
                </a:lnTo>
                <a:lnTo>
                  <a:pt x="1786" y="1718"/>
                </a:lnTo>
                <a:lnTo>
                  <a:pt x="1850" y="1656"/>
                </a:lnTo>
                <a:lnTo>
                  <a:pt x="1911" y="1593"/>
                </a:lnTo>
                <a:lnTo>
                  <a:pt x="1941" y="1562"/>
                </a:lnTo>
                <a:lnTo>
                  <a:pt x="1970" y="1532"/>
                </a:lnTo>
                <a:lnTo>
                  <a:pt x="1998" y="1501"/>
                </a:lnTo>
                <a:lnTo>
                  <a:pt x="2026" y="1471"/>
                </a:lnTo>
                <a:lnTo>
                  <a:pt x="2054" y="1436"/>
                </a:lnTo>
                <a:lnTo>
                  <a:pt x="2079" y="1401"/>
                </a:lnTo>
                <a:lnTo>
                  <a:pt x="2091" y="1386"/>
                </a:lnTo>
                <a:lnTo>
                  <a:pt x="2102" y="1369"/>
                </a:lnTo>
                <a:lnTo>
                  <a:pt x="2112" y="1353"/>
                </a:lnTo>
                <a:lnTo>
                  <a:pt x="2123" y="1338"/>
                </a:lnTo>
                <a:lnTo>
                  <a:pt x="2141" y="1308"/>
                </a:lnTo>
                <a:lnTo>
                  <a:pt x="2156" y="1278"/>
                </a:lnTo>
                <a:lnTo>
                  <a:pt x="2169" y="1249"/>
                </a:lnTo>
                <a:lnTo>
                  <a:pt x="2174" y="1235"/>
                </a:lnTo>
                <a:lnTo>
                  <a:pt x="2178" y="1220"/>
                </a:lnTo>
                <a:lnTo>
                  <a:pt x="2182" y="1206"/>
                </a:lnTo>
                <a:lnTo>
                  <a:pt x="2186" y="1193"/>
                </a:lnTo>
                <a:lnTo>
                  <a:pt x="2187" y="1178"/>
                </a:lnTo>
                <a:lnTo>
                  <a:pt x="2189" y="1164"/>
                </a:lnTo>
                <a:lnTo>
                  <a:pt x="2189" y="1151"/>
                </a:lnTo>
                <a:lnTo>
                  <a:pt x="2189" y="1136"/>
                </a:lnTo>
                <a:lnTo>
                  <a:pt x="2189" y="1122"/>
                </a:lnTo>
                <a:lnTo>
                  <a:pt x="2187" y="1108"/>
                </a:lnTo>
                <a:lnTo>
                  <a:pt x="2184" y="1093"/>
                </a:lnTo>
                <a:lnTo>
                  <a:pt x="2182" y="1079"/>
                </a:lnTo>
                <a:lnTo>
                  <a:pt x="2177" y="1064"/>
                </a:lnTo>
                <a:lnTo>
                  <a:pt x="2172" y="1050"/>
                </a:lnTo>
                <a:lnTo>
                  <a:pt x="2168" y="1036"/>
                </a:lnTo>
                <a:lnTo>
                  <a:pt x="2160" y="1020"/>
                </a:lnTo>
                <a:lnTo>
                  <a:pt x="2153" y="1006"/>
                </a:lnTo>
                <a:lnTo>
                  <a:pt x="2145" y="990"/>
                </a:lnTo>
                <a:lnTo>
                  <a:pt x="2297" y="864"/>
                </a:lnTo>
                <a:lnTo>
                  <a:pt x="2312" y="877"/>
                </a:lnTo>
                <a:lnTo>
                  <a:pt x="2327" y="893"/>
                </a:lnTo>
                <a:lnTo>
                  <a:pt x="2342" y="908"/>
                </a:lnTo>
                <a:lnTo>
                  <a:pt x="2355" y="926"/>
                </a:lnTo>
                <a:lnTo>
                  <a:pt x="2369" y="944"/>
                </a:lnTo>
                <a:lnTo>
                  <a:pt x="2382" y="964"/>
                </a:lnTo>
                <a:lnTo>
                  <a:pt x="2394" y="984"/>
                </a:lnTo>
                <a:lnTo>
                  <a:pt x="2406" y="1006"/>
                </a:lnTo>
                <a:lnTo>
                  <a:pt x="2417" y="1028"/>
                </a:lnTo>
                <a:lnTo>
                  <a:pt x="2428" y="1051"/>
                </a:lnTo>
                <a:lnTo>
                  <a:pt x="2439" y="1074"/>
                </a:lnTo>
                <a:lnTo>
                  <a:pt x="2447" y="1098"/>
                </a:lnTo>
                <a:lnTo>
                  <a:pt x="2456" y="1123"/>
                </a:lnTo>
                <a:lnTo>
                  <a:pt x="2464" y="1148"/>
                </a:lnTo>
                <a:lnTo>
                  <a:pt x="2470" y="1174"/>
                </a:lnTo>
                <a:lnTo>
                  <a:pt x="2476" y="1200"/>
                </a:lnTo>
                <a:lnTo>
                  <a:pt x="2481" y="1225"/>
                </a:lnTo>
                <a:lnTo>
                  <a:pt x="2482" y="1238"/>
                </a:lnTo>
                <a:lnTo>
                  <a:pt x="2484" y="1251"/>
                </a:lnTo>
                <a:lnTo>
                  <a:pt x="2487" y="1278"/>
                </a:lnTo>
                <a:lnTo>
                  <a:pt x="2488" y="1304"/>
                </a:lnTo>
                <a:lnTo>
                  <a:pt x="2488" y="1331"/>
                </a:lnTo>
                <a:lnTo>
                  <a:pt x="2488" y="1357"/>
                </a:lnTo>
                <a:lnTo>
                  <a:pt x="2486" y="1383"/>
                </a:lnTo>
                <a:lnTo>
                  <a:pt x="2482" y="1410"/>
                </a:lnTo>
                <a:lnTo>
                  <a:pt x="2477" y="1435"/>
                </a:lnTo>
                <a:lnTo>
                  <a:pt x="2471" y="1461"/>
                </a:lnTo>
                <a:lnTo>
                  <a:pt x="2466" y="1473"/>
                </a:lnTo>
                <a:lnTo>
                  <a:pt x="2463" y="1485"/>
                </a:lnTo>
                <a:lnTo>
                  <a:pt x="2458" y="1499"/>
                </a:lnTo>
                <a:lnTo>
                  <a:pt x="2453" y="1511"/>
                </a:lnTo>
                <a:lnTo>
                  <a:pt x="2442" y="1535"/>
                </a:lnTo>
                <a:lnTo>
                  <a:pt x="2430" y="1557"/>
                </a:lnTo>
                <a:lnTo>
                  <a:pt x="2423" y="1569"/>
                </a:lnTo>
                <a:lnTo>
                  <a:pt x="2416" y="1580"/>
                </a:lnTo>
                <a:lnTo>
                  <a:pt x="2400" y="1602"/>
                </a:lnTo>
                <a:lnTo>
                  <a:pt x="2361" y="1653"/>
                </a:lnTo>
                <a:lnTo>
                  <a:pt x="2320" y="1703"/>
                </a:lnTo>
                <a:lnTo>
                  <a:pt x="2277" y="1752"/>
                </a:lnTo>
                <a:lnTo>
                  <a:pt x="2256" y="1777"/>
                </a:lnTo>
                <a:lnTo>
                  <a:pt x="2234" y="1801"/>
                </a:lnTo>
                <a:lnTo>
                  <a:pt x="2189" y="1851"/>
                </a:lnTo>
                <a:lnTo>
                  <a:pt x="2141" y="1903"/>
                </a:lnTo>
                <a:lnTo>
                  <a:pt x="2039" y="2013"/>
                </a:lnTo>
                <a:lnTo>
                  <a:pt x="1988" y="2069"/>
                </a:lnTo>
                <a:lnTo>
                  <a:pt x="1934" y="2124"/>
                </a:lnTo>
                <a:lnTo>
                  <a:pt x="1824" y="2236"/>
                </a:lnTo>
                <a:lnTo>
                  <a:pt x="1766" y="2298"/>
                </a:lnTo>
                <a:lnTo>
                  <a:pt x="1704" y="2362"/>
                </a:lnTo>
                <a:lnTo>
                  <a:pt x="1673" y="2397"/>
                </a:lnTo>
                <a:lnTo>
                  <a:pt x="1641" y="2433"/>
                </a:lnTo>
                <a:lnTo>
                  <a:pt x="1607" y="2472"/>
                </a:lnTo>
                <a:lnTo>
                  <a:pt x="1571" y="2511"/>
                </a:lnTo>
                <a:lnTo>
                  <a:pt x="1565" y="2520"/>
                </a:lnTo>
                <a:lnTo>
                  <a:pt x="1559" y="2527"/>
                </a:lnTo>
                <a:lnTo>
                  <a:pt x="1548" y="2545"/>
                </a:lnTo>
                <a:lnTo>
                  <a:pt x="1544" y="2553"/>
                </a:lnTo>
                <a:lnTo>
                  <a:pt x="1539" y="2562"/>
                </a:lnTo>
                <a:lnTo>
                  <a:pt x="1530" y="2581"/>
                </a:lnTo>
                <a:lnTo>
                  <a:pt x="1528" y="2590"/>
                </a:lnTo>
                <a:lnTo>
                  <a:pt x="1524" y="2600"/>
                </a:lnTo>
                <a:lnTo>
                  <a:pt x="1522" y="2610"/>
                </a:lnTo>
                <a:lnTo>
                  <a:pt x="1520" y="2620"/>
                </a:lnTo>
                <a:lnTo>
                  <a:pt x="1516" y="2641"/>
                </a:lnTo>
                <a:lnTo>
                  <a:pt x="1515" y="2652"/>
                </a:lnTo>
                <a:lnTo>
                  <a:pt x="1514" y="2662"/>
                </a:lnTo>
                <a:lnTo>
                  <a:pt x="1514" y="2684"/>
                </a:lnTo>
                <a:lnTo>
                  <a:pt x="1514" y="2707"/>
                </a:lnTo>
                <a:lnTo>
                  <a:pt x="1514" y="2730"/>
                </a:lnTo>
                <a:lnTo>
                  <a:pt x="1516" y="2752"/>
                </a:lnTo>
                <a:lnTo>
                  <a:pt x="1520" y="2775"/>
                </a:lnTo>
                <a:lnTo>
                  <a:pt x="1523" y="2799"/>
                </a:lnTo>
                <a:lnTo>
                  <a:pt x="1527" y="2822"/>
                </a:lnTo>
                <a:lnTo>
                  <a:pt x="1533" y="2846"/>
                </a:lnTo>
                <a:lnTo>
                  <a:pt x="1538" y="2870"/>
                </a:lnTo>
                <a:lnTo>
                  <a:pt x="1545" y="2894"/>
                </a:lnTo>
                <a:lnTo>
                  <a:pt x="1558" y="2941"/>
                </a:lnTo>
                <a:lnTo>
                  <a:pt x="1572" y="2987"/>
                </a:lnTo>
                <a:lnTo>
                  <a:pt x="1588" y="3033"/>
                </a:lnTo>
                <a:lnTo>
                  <a:pt x="1617" y="3118"/>
                </a:lnTo>
                <a:lnTo>
                  <a:pt x="1630" y="3157"/>
                </a:lnTo>
                <a:lnTo>
                  <a:pt x="1641" y="3193"/>
                </a:lnTo>
                <a:close/>
                <a:moveTo>
                  <a:pt x="2080" y="3193"/>
                </a:moveTo>
                <a:lnTo>
                  <a:pt x="1755" y="3193"/>
                </a:lnTo>
                <a:lnTo>
                  <a:pt x="1749" y="3171"/>
                </a:lnTo>
                <a:lnTo>
                  <a:pt x="1743" y="3148"/>
                </a:lnTo>
                <a:lnTo>
                  <a:pt x="1730" y="3104"/>
                </a:lnTo>
                <a:lnTo>
                  <a:pt x="1702" y="3015"/>
                </a:lnTo>
                <a:lnTo>
                  <a:pt x="1688" y="2971"/>
                </a:lnTo>
                <a:lnTo>
                  <a:pt x="1676" y="2926"/>
                </a:lnTo>
                <a:lnTo>
                  <a:pt x="1670" y="2904"/>
                </a:lnTo>
                <a:lnTo>
                  <a:pt x="1665" y="2881"/>
                </a:lnTo>
                <a:lnTo>
                  <a:pt x="1660" y="2859"/>
                </a:lnTo>
                <a:lnTo>
                  <a:pt x="1656" y="2836"/>
                </a:lnTo>
                <a:lnTo>
                  <a:pt x="1653" y="2810"/>
                </a:lnTo>
                <a:lnTo>
                  <a:pt x="1649" y="2785"/>
                </a:lnTo>
                <a:lnTo>
                  <a:pt x="1648" y="2761"/>
                </a:lnTo>
                <a:lnTo>
                  <a:pt x="1647" y="2738"/>
                </a:lnTo>
                <a:lnTo>
                  <a:pt x="1647" y="2716"/>
                </a:lnTo>
                <a:lnTo>
                  <a:pt x="1648" y="2696"/>
                </a:lnTo>
                <a:lnTo>
                  <a:pt x="1650" y="2676"/>
                </a:lnTo>
                <a:lnTo>
                  <a:pt x="1654" y="2655"/>
                </a:lnTo>
                <a:lnTo>
                  <a:pt x="1656" y="2646"/>
                </a:lnTo>
                <a:lnTo>
                  <a:pt x="1660" y="2636"/>
                </a:lnTo>
                <a:lnTo>
                  <a:pt x="1667" y="2618"/>
                </a:lnTo>
                <a:lnTo>
                  <a:pt x="1671" y="2608"/>
                </a:lnTo>
                <a:lnTo>
                  <a:pt x="1676" y="2599"/>
                </a:lnTo>
                <a:lnTo>
                  <a:pt x="1686" y="2581"/>
                </a:lnTo>
                <a:lnTo>
                  <a:pt x="1698" y="2562"/>
                </a:lnTo>
                <a:lnTo>
                  <a:pt x="1713" y="2542"/>
                </a:lnTo>
                <a:lnTo>
                  <a:pt x="1728" y="2523"/>
                </a:lnTo>
                <a:lnTo>
                  <a:pt x="1748" y="2504"/>
                </a:lnTo>
                <a:lnTo>
                  <a:pt x="1762" y="2490"/>
                </a:lnTo>
                <a:lnTo>
                  <a:pt x="1778" y="2474"/>
                </a:lnTo>
                <a:lnTo>
                  <a:pt x="1812" y="2443"/>
                </a:lnTo>
                <a:lnTo>
                  <a:pt x="1850" y="2410"/>
                </a:lnTo>
                <a:lnTo>
                  <a:pt x="1892" y="2377"/>
                </a:lnTo>
                <a:lnTo>
                  <a:pt x="1935" y="2342"/>
                </a:lnTo>
                <a:lnTo>
                  <a:pt x="1979" y="2306"/>
                </a:lnTo>
                <a:lnTo>
                  <a:pt x="2070" y="2235"/>
                </a:lnTo>
                <a:lnTo>
                  <a:pt x="2159" y="2166"/>
                </a:lnTo>
                <a:lnTo>
                  <a:pt x="2200" y="2132"/>
                </a:lnTo>
                <a:lnTo>
                  <a:pt x="2238" y="2101"/>
                </a:lnTo>
                <a:lnTo>
                  <a:pt x="2273" y="2071"/>
                </a:lnTo>
                <a:lnTo>
                  <a:pt x="2303" y="2043"/>
                </a:lnTo>
                <a:lnTo>
                  <a:pt x="2330" y="2018"/>
                </a:lnTo>
                <a:lnTo>
                  <a:pt x="2339" y="2006"/>
                </a:lnTo>
                <a:lnTo>
                  <a:pt x="2349" y="1995"/>
                </a:lnTo>
                <a:lnTo>
                  <a:pt x="2355" y="1986"/>
                </a:lnTo>
                <a:lnTo>
                  <a:pt x="2362" y="1976"/>
                </a:lnTo>
                <a:lnTo>
                  <a:pt x="2367" y="1968"/>
                </a:lnTo>
                <a:lnTo>
                  <a:pt x="2372" y="1958"/>
                </a:lnTo>
                <a:lnTo>
                  <a:pt x="2376" y="1949"/>
                </a:lnTo>
                <a:lnTo>
                  <a:pt x="2380" y="1939"/>
                </a:lnTo>
                <a:lnTo>
                  <a:pt x="2382" y="1929"/>
                </a:lnTo>
                <a:lnTo>
                  <a:pt x="2385" y="1920"/>
                </a:lnTo>
                <a:lnTo>
                  <a:pt x="2387" y="1910"/>
                </a:lnTo>
                <a:lnTo>
                  <a:pt x="2390" y="1901"/>
                </a:lnTo>
                <a:lnTo>
                  <a:pt x="2392" y="1883"/>
                </a:lnTo>
                <a:lnTo>
                  <a:pt x="2392" y="1865"/>
                </a:lnTo>
                <a:lnTo>
                  <a:pt x="2392" y="1848"/>
                </a:lnTo>
                <a:lnTo>
                  <a:pt x="2391" y="1832"/>
                </a:lnTo>
                <a:lnTo>
                  <a:pt x="2390" y="1818"/>
                </a:lnTo>
                <a:lnTo>
                  <a:pt x="2387" y="1805"/>
                </a:lnTo>
                <a:lnTo>
                  <a:pt x="2385" y="1794"/>
                </a:lnTo>
                <a:lnTo>
                  <a:pt x="2381" y="1778"/>
                </a:lnTo>
                <a:lnTo>
                  <a:pt x="2379" y="1773"/>
                </a:lnTo>
                <a:lnTo>
                  <a:pt x="2454" y="1711"/>
                </a:lnTo>
                <a:lnTo>
                  <a:pt x="2529" y="1649"/>
                </a:lnTo>
                <a:lnTo>
                  <a:pt x="2546" y="1669"/>
                </a:lnTo>
                <a:lnTo>
                  <a:pt x="2553" y="1679"/>
                </a:lnTo>
                <a:lnTo>
                  <a:pt x="2561" y="1689"/>
                </a:lnTo>
                <a:lnTo>
                  <a:pt x="2574" y="1711"/>
                </a:lnTo>
                <a:lnTo>
                  <a:pt x="2582" y="1722"/>
                </a:lnTo>
                <a:lnTo>
                  <a:pt x="2588" y="1733"/>
                </a:lnTo>
                <a:lnTo>
                  <a:pt x="2600" y="1755"/>
                </a:lnTo>
                <a:lnTo>
                  <a:pt x="2609" y="1778"/>
                </a:lnTo>
                <a:lnTo>
                  <a:pt x="2619" y="1801"/>
                </a:lnTo>
                <a:lnTo>
                  <a:pt x="2626" y="1824"/>
                </a:lnTo>
                <a:lnTo>
                  <a:pt x="2633" y="1847"/>
                </a:lnTo>
                <a:lnTo>
                  <a:pt x="2638" y="1871"/>
                </a:lnTo>
                <a:lnTo>
                  <a:pt x="2643" y="1893"/>
                </a:lnTo>
                <a:lnTo>
                  <a:pt x="2645" y="1917"/>
                </a:lnTo>
                <a:lnTo>
                  <a:pt x="2648" y="1940"/>
                </a:lnTo>
                <a:lnTo>
                  <a:pt x="2649" y="1963"/>
                </a:lnTo>
                <a:lnTo>
                  <a:pt x="2649" y="1986"/>
                </a:lnTo>
                <a:lnTo>
                  <a:pt x="2649" y="2009"/>
                </a:lnTo>
                <a:lnTo>
                  <a:pt x="2646" y="2031"/>
                </a:lnTo>
                <a:lnTo>
                  <a:pt x="2644" y="2053"/>
                </a:lnTo>
                <a:lnTo>
                  <a:pt x="2640" y="2075"/>
                </a:lnTo>
                <a:lnTo>
                  <a:pt x="2636" y="2096"/>
                </a:lnTo>
                <a:lnTo>
                  <a:pt x="2631" y="2116"/>
                </a:lnTo>
                <a:lnTo>
                  <a:pt x="2625" y="2137"/>
                </a:lnTo>
                <a:lnTo>
                  <a:pt x="2618" y="2157"/>
                </a:lnTo>
                <a:lnTo>
                  <a:pt x="2609" y="2175"/>
                </a:lnTo>
                <a:lnTo>
                  <a:pt x="2601" y="2194"/>
                </a:lnTo>
                <a:lnTo>
                  <a:pt x="2592" y="2211"/>
                </a:lnTo>
                <a:lnTo>
                  <a:pt x="2583" y="2228"/>
                </a:lnTo>
                <a:lnTo>
                  <a:pt x="2572" y="2244"/>
                </a:lnTo>
                <a:lnTo>
                  <a:pt x="2561" y="2258"/>
                </a:lnTo>
                <a:lnTo>
                  <a:pt x="2549" y="2272"/>
                </a:lnTo>
                <a:lnTo>
                  <a:pt x="2537" y="2284"/>
                </a:lnTo>
                <a:lnTo>
                  <a:pt x="2530" y="2290"/>
                </a:lnTo>
                <a:lnTo>
                  <a:pt x="2524" y="2296"/>
                </a:lnTo>
                <a:lnTo>
                  <a:pt x="2429" y="2377"/>
                </a:lnTo>
                <a:lnTo>
                  <a:pt x="2309" y="2480"/>
                </a:lnTo>
                <a:lnTo>
                  <a:pt x="2277" y="2508"/>
                </a:lnTo>
                <a:lnTo>
                  <a:pt x="2244" y="2536"/>
                </a:lnTo>
                <a:lnTo>
                  <a:pt x="2181" y="2594"/>
                </a:lnTo>
                <a:lnTo>
                  <a:pt x="2150" y="2623"/>
                </a:lnTo>
                <a:lnTo>
                  <a:pt x="2120" y="2650"/>
                </a:lnTo>
                <a:lnTo>
                  <a:pt x="2090" y="2679"/>
                </a:lnTo>
                <a:lnTo>
                  <a:pt x="2062" y="2706"/>
                </a:lnTo>
                <a:lnTo>
                  <a:pt x="2037" y="2732"/>
                </a:lnTo>
                <a:lnTo>
                  <a:pt x="2026" y="2744"/>
                </a:lnTo>
                <a:lnTo>
                  <a:pt x="2018" y="2755"/>
                </a:lnTo>
                <a:lnTo>
                  <a:pt x="2009" y="2764"/>
                </a:lnTo>
                <a:lnTo>
                  <a:pt x="2003" y="2774"/>
                </a:lnTo>
                <a:lnTo>
                  <a:pt x="1998" y="2784"/>
                </a:lnTo>
                <a:lnTo>
                  <a:pt x="1995" y="2793"/>
                </a:lnTo>
                <a:lnTo>
                  <a:pt x="1994" y="2798"/>
                </a:lnTo>
                <a:lnTo>
                  <a:pt x="1994" y="2803"/>
                </a:lnTo>
                <a:lnTo>
                  <a:pt x="1992" y="2814"/>
                </a:lnTo>
                <a:lnTo>
                  <a:pt x="1992" y="2827"/>
                </a:lnTo>
                <a:lnTo>
                  <a:pt x="1994" y="2840"/>
                </a:lnTo>
                <a:lnTo>
                  <a:pt x="1995" y="2854"/>
                </a:lnTo>
                <a:lnTo>
                  <a:pt x="1998" y="2872"/>
                </a:lnTo>
                <a:lnTo>
                  <a:pt x="2007" y="2912"/>
                </a:lnTo>
                <a:lnTo>
                  <a:pt x="2025" y="2986"/>
                </a:lnTo>
                <a:lnTo>
                  <a:pt x="2044" y="3063"/>
                </a:lnTo>
                <a:lnTo>
                  <a:pt x="2063" y="3134"/>
                </a:lnTo>
                <a:lnTo>
                  <a:pt x="2080" y="3193"/>
                </a:lnTo>
                <a:close/>
                <a:moveTo>
                  <a:pt x="657" y="2306"/>
                </a:moveTo>
                <a:lnTo>
                  <a:pt x="641" y="2282"/>
                </a:lnTo>
                <a:lnTo>
                  <a:pt x="626" y="2259"/>
                </a:lnTo>
                <a:lnTo>
                  <a:pt x="612" y="2235"/>
                </a:lnTo>
                <a:lnTo>
                  <a:pt x="599" y="2211"/>
                </a:lnTo>
                <a:lnTo>
                  <a:pt x="587" y="2187"/>
                </a:lnTo>
                <a:lnTo>
                  <a:pt x="576" y="2163"/>
                </a:lnTo>
                <a:lnTo>
                  <a:pt x="567" y="2138"/>
                </a:lnTo>
                <a:lnTo>
                  <a:pt x="557" y="2114"/>
                </a:lnTo>
                <a:lnTo>
                  <a:pt x="549" y="2089"/>
                </a:lnTo>
                <a:lnTo>
                  <a:pt x="542" y="2064"/>
                </a:lnTo>
                <a:lnTo>
                  <a:pt x="536" y="2037"/>
                </a:lnTo>
                <a:lnTo>
                  <a:pt x="533" y="2024"/>
                </a:lnTo>
                <a:lnTo>
                  <a:pt x="531" y="2011"/>
                </a:lnTo>
                <a:lnTo>
                  <a:pt x="526" y="1983"/>
                </a:lnTo>
                <a:lnTo>
                  <a:pt x="521" y="1956"/>
                </a:lnTo>
                <a:lnTo>
                  <a:pt x="519" y="1926"/>
                </a:lnTo>
                <a:lnTo>
                  <a:pt x="516" y="1897"/>
                </a:lnTo>
                <a:lnTo>
                  <a:pt x="515" y="1880"/>
                </a:lnTo>
                <a:lnTo>
                  <a:pt x="515" y="1863"/>
                </a:lnTo>
                <a:lnTo>
                  <a:pt x="515" y="1847"/>
                </a:lnTo>
                <a:lnTo>
                  <a:pt x="515" y="1830"/>
                </a:lnTo>
                <a:lnTo>
                  <a:pt x="516" y="1813"/>
                </a:lnTo>
                <a:lnTo>
                  <a:pt x="518" y="1796"/>
                </a:lnTo>
                <a:lnTo>
                  <a:pt x="521" y="1764"/>
                </a:lnTo>
                <a:lnTo>
                  <a:pt x="526" y="1731"/>
                </a:lnTo>
                <a:lnTo>
                  <a:pt x="532" y="1699"/>
                </a:lnTo>
                <a:lnTo>
                  <a:pt x="539" y="1668"/>
                </a:lnTo>
                <a:lnTo>
                  <a:pt x="548" y="1637"/>
                </a:lnTo>
                <a:lnTo>
                  <a:pt x="557" y="1605"/>
                </a:lnTo>
                <a:lnTo>
                  <a:pt x="568" y="1574"/>
                </a:lnTo>
                <a:lnTo>
                  <a:pt x="580" y="1543"/>
                </a:lnTo>
                <a:lnTo>
                  <a:pt x="593" y="1513"/>
                </a:lnTo>
                <a:lnTo>
                  <a:pt x="608" y="1483"/>
                </a:lnTo>
                <a:lnTo>
                  <a:pt x="622" y="1453"/>
                </a:lnTo>
                <a:lnTo>
                  <a:pt x="638" y="1423"/>
                </a:lnTo>
                <a:lnTo>
                  <a:pt x="654" y="1394"/>
                </a:lnTo>
                <a:lnTo>
                  <a:pt x="671" y="1364"/>
                </a:lnTo>
                <a:lnTo>
                  <a:pt x="689" y="1335"/>
                </a:lnTo>
                <a:lnTo>
                  <a:pt x="707" y="1305"/>
                </a:lnTo>
                <a:lnTo>
                  <a:pt x="726" y="1277"/>
                </a:lnTo>
                <a:lnTo>
                  <a:pt x="766" y="1219"/>
                </a:lnTo>
                <a:lnTo>
                  <a:pt x="806" y="1163"/>
                </a:lnTo>
                <a:lnTo>
                  <a:pt x="848" y="1105"/>
                </a:lnTo>
                <a:lnTo>
                  <a:pt x="888" y="1049"/>
                </a:lnTo>
                <a:lnTo>
                  <a:pt x="930" y="991"/>
                </a:lnTo>
                <a:lnTo>
                  <a:pt x="971" y="935"/>
                </a:lnTo>
                <a:lnTo>
                  <a:pt x="1107" y="745"/>
                </a:lnTo>
                <a:lnTo>
                  <a:pt x="1168" y="658"/>
                </a:lnTo>
                <a:lnTo>
                  <a:pt x="1223" y="576"/>
                </a:lnTo>
                <a:lnTo>
                  <a:pt x="1248" y="538"/>
                </a:lnTo>
                <a:lnTo>
                  <a:pt x="1271" y="502"/>
                </a:lnTo>
                <a:lnTo>
                  <a:pt x="1292" y="468"/>
                </a:lnTo>
                <a:lnTo>
                  <a:pt x="1310" y="437"/>
                </a:lnTo>
                <a:lnTo>
                  <a:pt x="1325" y="408"/>
                </a:lnTo>
                <a:lnTo>
                  <a:pt x="1337" y="382"/>
                </a:lnTo>
                <a:lnTo>
                  <a:pt x="1342" y="370"/>
                </a:lnTo>
                <a:lnTo>
                  <a:pt x="1347" y="358"/>
                </a:lnTo>
                <a:lnTo>
                  <a:pt x="1350" y="347"/>
                </a:lnTo>
                <a:lnTo>
                  <a:pt x="1353" y="337"/>
                </a:lnTo>
                <a:lnTo>
                  <a:pt x="1355" y="323"/>
                </a:lnTo>
                <a:lnTo>
                  <a:pt x="1356" y="309"/>
                </a:lnTo>
                <a:lnTo>
                  <a:pt x="1356" y="294"/>
                </a:lnTo>
                <a:lnTo>
                  <a:pt x="1356" y="280"/>
                </a:lnTo>
                <a:lnTo>
                  <a:pt x="1355" y="265"/>
                </a:lnTo>
                <a:lnTo>
                  <a:pt x="1353" y="252"/>
                </a:lnTo>
                <a:lnTo>
                  <a:pt x="1350" y="238"/>
                </a:lnTo>
                <a:lnTo>
                  <a:pt x="1347" y="223"/>
                </a:lnTo>
                <a:lnTo>
                  <a:pt x="1344" y="210"/>
                </a:lnTo>
                <a:lnTo>
                  <a:pt x="1340" y="197"/>
                </a:lnTo>
                <a:lnTo>
                  <a:pt x="1331" y="172"/>
                </a:lnTo>
                <a:lnTo>
                  <a:pt x="1322" y="149"/>
                </a:lnTo>
                <a:lnTo>
                  <a:pt x="1313" y="129"/>
                </a:lnTo>
                <a:lnTo>
                  <a:pt x="1384" y="69"/>
                </a:lnTo>
                <a:lnTo>
                  <a:pt x="1436" y="25"/>
                </a:lnTo>
                <a:lnTo>
                  <a:pt x="1455" y="10"/>
                </a:lnTo>
                <a:lnTo>
                  <a:pt x="1467" y="0"/>
                </a:lnTo>
                <a:lnTo>
                  <a:pt x="1485" y="18"/>
                </a:lnTo>
                <a:lnTo>
                  <a:pt x="1502" y="36"/>
                </a:lnTo>
                <a:lnTo>
                  <a:pt x="1517" y="54"/>
                </a:lnTo>
                <a:lnTo>
                  <a:pt x="1533" y="73"/>
                </a:lnTo>
                <a:lnTo>
                  <a:pt x="1540" y="83"/>
                </a:lnTo>
                <a:lnTo>
                  <a:pt x="1546" y="93"/>
                </a:lnTo>
                <a:lnTo>
                  <a:pt x="1559" y="113"/>
                </a:lnTo>
                <a:lnTo>
                  <a:pt x="1571" y="133"/>
                </a:lnTo>
                <a:lnTo>
                  <a:pt x="1582" y="154"/>
                </a:lnTo>
                <a:lnTo>
                  <a:pt x="1592" y="174"/>
                </a:lnTo>
                <a:lnTo>
                  <a:pt x="1601" y="196"/>
                </a:lnTo>
                <a:lnTo>
                  <a:pt x="1608" y="217"/>
                </a:lnTo>
                <a:lnTo>
                  <a:pt x="1616" y="239"/>
                </a:lnTo>
                <a:lnTo>
                  <a:pt x="1622" y="262"/>
                </a:lnTo>
                <a:lnTo>
                  <a:pt x="1628" y="283"/>
                </a:lnTo>
                <a:lnTo>
                  <a:pt x="1631" y="306"/>
                </a:lnTo>
                <a:lnTo>
                  <a:pt x="1635" y="329"/>
                </a:lnTo>
                <a:lnTo>
                  <a:pt x="1637" y="351"/>
                </a:lnTo>
                <a:lnTo>
                  <a:pt x="1638" y="373"/>
                </a:lnTo>
                <a:lnTo>
                  <a:pt x="1640" y="396"/>
                </a:lnTo>
                <a:lnTo>
                  <a:pt x="1640" y="419"/>
                </a:lnTo>
                <a:lnTo>
                  <a:pt x="1638" y="442"/>
                </a:lnTo>
                <a:lnTo>
                  <a:pt x="1636" y="464"/>
                </a:lnTo>
                <a:lnTo>
                  <a:pt x="1634" y="486"/>
                </a:lnTo>
                <a:lnTo>
                  <a:pt x="1630" y="509"/>
                </a:lnTo>
                <a:lnTo>
                  <a:pt x="1626" y="530"/>
                </a:lnTo>
                <a:lnTo>
                  <a:pt x="1622" y="553"/>
                </a:lnTo>
                <a:lnTo>
                  <a:pt x="1616" y="575"/>
                </a:lnTo>
                <a:lnTo>
                  <a:pt x="1610" y="596"/>
                </a:lnTo>
                <a:lnTo>
                  <a:pt x="1602" y="617"/>
                </a:lnTo>
                <a:lnTo>
                  <a:pt x="1594" y="638"/>
                </a:lnTo>
                <a:lnTo>
                  <a:pt x="1586" y="659"/>
                </a:lnTo>
                <a:lnTo>
                  <a:pt x="1577" y="679"/>
                </a:lnTo>
                <a:lnTo>
                  <a:pt x="1566" y="702"/>
                </a:lnTo>
                <a:lnTo>
                  <a:pt x="1554" y="725"/>
                </a:lnTo>
                <a:lnTo>
                  <a:pt x="1541" y="748"/>
                </a:lnTo>
                <a:lnTo>
                  <a:pt x="1528" y="770"/>
                </a:lnTo>
                <a:lnTo>
                  <a:pt x="1515" y="793"/>
                </a:lnTo>
                <a:lnTo>
                  <a:pt x="1500" y="817"/>
                </a:lnTo>
                <a:lnTo>
                  <a:pt x="1469" y="865"/>
                </a:lnTo>
                <a:lnTo>
                  <a:pt x="1437" y="913"/>
                </a:lnTo>
                <a:lnTo>
                  <a:pt x="1402" y="962"/>
                </a:lnTo>
                <a:lnTo>
                  <a:pt x="1366" y="1012"/>
                </a:lnTo>
                <a:lnTo>
                  <a:pt x="1328" y="1061"/>
                </a:lnTo>
                <a:lnTo>
                  <a:pt x="1250" y="1163"/>
                </a:lnTo>
                <a:lnTo>
                  <a:pt x="1168" y="1265"/>
                </a:lnTo>
                <a:lnTo>
                  <a:pt x="1086" y="1369"/>
                </a:lnTo>
                <a:lnTo>
                  <a:pt x="1047" y="1422"/>
                </a:lnTo>
                <a:lnTo>
                  <a:pt x="1007" y="1475"/>
                </a:lnTo>
                <a:lnTo>
                  <a:pt x="968" y="1527"/>
                </a:lnTo>
                <a:lnTo>
                  <a:pt x="930" y="1580"/>
                </a:lnTo>
                <a:lnTo>
                  <a:pt x="893" y="1633"/>
                </a:lnTo>
                <a:lnTo>
                  <a:pt x="858" y="1686"/>
                </a:lnTo>
                <a:lnTo>
                  <a:pt x="826" y="1739"/>
                </a:lnTo>
                <a:lnTo>
                  <a:pt x="810" y="1765"/>
                </a:lnTo>
                <a:lnTo>
                  <a:pt x="795" y="1791"/>
                </a:lnTo>
                <a:lnTo>
                  <a:pt x="780" y="1818"/>
                </a:lnTo>
                <a:lnTo>
                  <a:pt x="766" y="1844"/>
                </a:lnTo>
                <a:lnTo>
                  <a:pt x="753" y="1871"/>
                </a:lnTo>
                <a:lnTo>
                  <a:pt x="741" y="1897"/>
                </a:lnTo>
                <a:lnTo>
                  <a:pt x="729" y="1923"/>
                </a:lnTo>
                <a:lnTo>
                  <a:pt x="718" y="1950"/>
                </a:lnTo>
                <a:lnTo>
                  <a:pt x="707" y="1975"/>
                </a:lnTo>
                <a:lnTo>
                  <a:pt x="698" y="2001"/>
                </a:lnTo>
                <a:lnTo>
                  <a:pt x="689" y="2028"/>
                </a:lnTo>
                <a:lnTo>
                  <a:pt x="681" y="2053"/>
                </a:lnTo>
                <a:lnTo>
                  <a:pt x="674" y="2079"/>
                </a:lnTo>
                <a:lnTo>
                  <a:pt x="668" y="2104"/>
                </a:lnTo>
                <a:lnTo>
                  <a:pt x="663" y="2130"/>
                </a:lnTo>
                <a:lnTo>
                  <a:pt x="659" y="2156"/>
                </a:lnTo>
                <a:lnTo>
                  <a:pt x="656" y="2181"/>
                </a:lnTo>
                <a:lnTo>
                  <a:pt x="653" y="2206"/>
                </a:lnTo>
                <a:lnTo>
                  <a:pt x="653" y="2232"/>
                </a:lnTo>
                <a:lnTo>
                  <a:pt x="653" y="2257"/>
                </a:lnTo>
                <a:lnTo>
                  <a:pt x="654" y="2282"/>
                </a:lnTo>
                <a:lnTo>
                  <a:pt x="657" y="2306"/>
                </a:lnTo>
                <a:close/>
                <a:moveTo>
                  <a:pt x="1857" y="7179"/>
                </a:moveTo>
                <a:lnTo>
                  <a:pt x="1308" y="7179"/>
                </a:lnTo>
                <a:lnTo>
                  <a:pt x="1308" y="6458"/>
                </a:lnTo>
                <a:lnTo>
                  <a:pt x="1308" y="5737"/>
                </a:lnTo>
                <a:lnTo>
                  <a:pt x="1308" y="5016"/>
                </a:lnTo>
                <a:lnTo>
                  <a:pt x="1308" y="4296"/>
                </a:lnTo>
                <a:lnTo>
                  <a:pt x="1316" y="4299"/>
                </a:lnTo>
                <a:lnTo>
                  <a:pt x="1354" y="4308"/>
                </a:lnTo>
                <a:lnTo>
                  <a:pt x="1390" y="4318"/>
                </a:lnTo>
                <a:lnTo>
                  <a:pt x="1425" y="4326"/>
                </a:lnTo>
                <a:lnTo>
                  <a:pt x="1458" y="4332"/>
                </a:lnTo>
                <a:lnTo>
                  <a:pt x="1491" y="4337"/>
                </a:lnTo>
                <a:lnTo>
                  <a:pt x="1506" y="4340"/>
                </a:lnTo>
                <a:lnTo>
                  <a:pt x="1522" y="4342"/>
                </a:lnTo>
                <a:lnTo>
                  <a:pt x="1552" y="4344"/>
                </a:lnTo>
                <a:lnTo>
                  <a:pt x="1582" y="4346"/>
                </a:lnTo>
                <a:lnTo>
                  <a:pt x="1613" y="4346"/>
                </a:lnTo>
                <a:lnTo>
                  <a:pt x="1643" y="4343"/>
                </a:lnTo>
                <a:lnTo>
                  <a:pt x="1674" y="4340"/>
                </a:lnTo>
                <a:lnTo>
                  <a:pt x="1707" y="4335"/>
                </a:lnTo>
                <a:lnTo>
                  <a:pt x="1722" y="4332"/>
                </a:lnTo>
                <a:lnTo>
                  <a:pt x="1739" y="4329"/>
                </a:lnTo>
                <a:lnTo>
                  <a:pt x="1774" y="4320"/>
                </a:lnTo>
                <a:lnTo>
                  <a:pt x="1811" y="4311"/>
                </a:lnTo>
                <a:lnTo>
                  <a:pt x="1850" y="4299"/>
                </a:lnTo>
                <a:lnTo>
                  <a:pt x="1857" y="4296"/>
                </a:lnTo>
                <a:lnTo>
                  <a:pt x="1857" y="5016"/>
                </a:lnTo>
                <a:lnTo>
                  <a:pt x="1857" y="5737"/>
                </a:lnTo>
                <a:lnTo>
                  <a:pt x="1857" y="6458"/>
                </a:lnTo>
                <a:lnTo>
                  <a:pt x="1857" y="7179"/>
                </a:lnTo>
                <a:close/>
                <a:moveTo>
                  <a:pt x="1582" y="4163"/>
                </a:moveTo>
                <a:lnTo>
                  <a:pt x="1548" y="4163"/>
                </a:lnTo>
                <a:lnTo>
                  <a:pt x="1515" y="4162"/>
                </a:lnTo>
                <a:lnTo>
                  <a:pt x="1482" y="4161"/>
                </a:lnTo>
                <a:lnTo>
                  <a:pt x="1449" y="4158"/>
                </a:lnTo>
                <a:lnTo>
                  <a:pt x="1416" y="4156"/>
                </a:lnTo>
                <a:lnTo>
                  <a:pt x="1384" y="4152"/>
                </a:lnTo>
                <a:lnTo>
                  <a:pt x="1352" y="4149"/>
                </a:lnTo>
                <a:lnTo>
                  <a:pt x="1320" y="4144"/>
                </a:lnTo>
                <a:lnTo>
                  <a:pt x="1288" y="4139"/>
                </a:lnTo>
                <a:lnTo>
                  <a:pt x="1257" y="4134"/>
                </a:lnTo>
                <a:lnTo>
                  <a:pt x="1226" y="4128"/>
                </a:lnTo>
                <a:lnTo>
                  <a:pt x="1194" y="4121"/>
                </a:lnTo>
                <a:lnTo>
                  <a:pt x="1163" y="4114"/>
                </a:lnTo>
                <a:lnTo>
                  <a:pt x="1133" y="4107"/>
                </a:lnTo>
                <a:lnTo>
                  <a:pt x="1103" y="4098"/>
                </a:lnTo>
                <a:lnTo>
                  <a:pt x="1073" y="4090"/>
                </a:lnTo>
                <a:lnTo>
                  <a:pt x="1043" y="4082"/>
                </a:lnTo>
                <a:lnTo>
                  <a:pt x="1014" y="4072"/>
                </a:lnTo>
                <a:lnTo>
                  <a:pt x="984" y="4062"/>
                </a:lnTo>
                <a:lnTo>
                  <a:pt x="956" y="4052"/>
                </a:lnTo>
                <a:lnTo>
                  <a:pt x="899" y="4030"/>
                </a:lnTo>
                <a:lnTo>
                  <a:pt x="870" y="4018"/>
                </a:lnTo>
                <a:lnTo>
                  <a:pt x="843" y="4006"/>
                </a:lnTo>
                <a:lnTo>
                  <a:pt x="815" y="3993"/>
                </a:lnTo>
                <a:lnTo>
                  <a:pt x="789" y="3981"/>
                </a:lnTo>
                <a:lnTo>
                  <a:pt x="735" y="3953"/>
                </a:lnTo>
                <a:lnTo>
                  <a:pt x="683" y="3926"/>
                </a:lnTo>
                <a:lnTo>
                  <a:pt x="657" y="3911"/>
                </a:lnTo>
                <a:lnTo>
                  <a:pt x="632" y="3896"/>
                </a:lnTo>
                <a:lnTo>
                  <a:pt x="582" y="3866"/>
                </a:lnTo>
                <a:lnTo>
                  <a:pt x="557" y="3849"/>
                </a:lnTo>
                <a:lnTo>
                  <a:pt x="533" y="3833"/>
                </a:lnTo>
                <a:lnTo>
                  <a:pt x="510" y="3816"/>
                </a:lnTo>
                <a:lnTo>
                  <a:pt x="486" y="3800"/>
                </a:lnTo>
                <a:lnTo>
                  <a:pt x="464" y="3783"/>
                </a:lnTo>
                <a:lnTo>
                  <a:pt x="441" y="3766"/>
                </a:lnTo>
                <a:lnTo>
                  <a:pt x="396" y="3730"/>
                </a:lnTo>
                <a:lnTo>
                  <a:pt x="353" y="3694"/>
                </a:lnTo>
                <a:lnTo>
                  <a:pt x="312" y="3657"/>
                </a:lnTo>
                <a:lnTo>
                  <a:pt x="292" y="3639"/>
                </a:lnTo>
                <a:lnTo>
                  <a:pt x="272" y="3620"/>
                </a:lnTo>
                <a:lnTo>
                  <a:pt x="252" y="3601"/>
                </a:lnTo>
                <a:lnTo>
                  <a:pt x="233" y="3581"/>
                </a:lnTo>
                <a:lnTo>
                  <a:pt x="196" y="3542"/>
                </a:lnTo>
                <a:lnTo>
                  <a:pt x="161" y="3503"/>
                </a:lnTo>
                <a:lnTo>
                  <a:pt x="143" y="3483"/>
                </a:lnTo>
                <a:lnTo>
                  <a:pt x="126" y="3463"/>
                </a:lnTo>
                <a:lnTo>
                  <a:pt x="94" y="3423"/>
                </a:lnTo>
                <a:lnTo>
                  <a:pt x="63" y="3382"/>
                </a:lnTo>
                <a:lnTo>
                  <a:pt x="34" y="3341"/>
                </a:lnTo>
                <a:lnTo>
                  <a:pt x="20" y="3321"/>
                </a:lnTo>
                <a:lnTo>
                  <a:pt x="6" y="3301"/>
                </a:lnTo>
                <a:lnTo>
                  <a:pt x="0" y="3291"/>
                </a:lnTo>
                <a:lnTo>
                  <a:pt x="791" y="3291"/>
                </a:lnTo>
                <a:lnTo>
                  <a:pt x="1582" y="3291"/>
                </a:lnTo>
                <a:lnTo>
                  <a:pt x="2373" y="3291"/>
                </a:lnTo>
                <a:lnTo>
                  <a:pt x="3164" y="3291"/>
                </a:lnTo>
                <a:lnTo>
                  <a:pt x="3158" y="3299"/>
                </a:lnTo>
                <a:lnTo>
                  <a:pt x="3125" y="3350"/>
                </a:lnTo>
                <a:lnTo>
                  <a:pt x="3092" y="3399"/>
                </a:lnTo>
                <a:lnTo>
                  <a:pt x="3074" y="3423"/>
                </a:lnTo>
                <a:lnTo>
                  <a:pt x="3056" y="3447"/>
                </a:lnTo>
                <a:lnTo>
                  <a:pt x="3020" y="3493"/>
                </a:lnTo>
                <a:lnTo>
                  <a:pt x="3000" y="3515"/>
                </a:lnTo>
                <a:lnTo>
                  <a:pt x="2981" y="3538"/>
                </a:lnTo>
                <a:lnTo>
                  <a:pt x="2943" y="3581"/>
                </a:lnTo>
                <a:lnTo>
                  <a:pt x="2922" y="3603"/>
                </a:lnTo>
                <a:lnTo>
                  <a:pt x="2902" y="3623"/>
                </a:lnTo>
                <a:lnTo>
                  <a:pt x="2882" y="3644"/>
                </a:lnTo>
                <a:lnTo>
                  <a:pt x="2861" y="3664"/>
                </a:lnTo>
                <a:lnTo>
                  <a:pt x="2818" y="3704"/>
                </a:lnTo>
                <a:lnTo>
                  <a:pt x="2796" y="3722"/>
                </a:lnTo>
                <a:lnTo>
                  <a:pt x="2774" y="3741"/>
                </a:lnTo>
                <a:lnTo>
                  <a:pt x="2752" y="3759"/>
                </a:lnTo>
                <a:lnTo>
                  <a:pt x="2729" y="3777"/>
                </a:lnTo>
                <a:lnTo>
                  <a:pt x="2684" y="3812"/>
                </a:lnTo>
                <a:lnTo>
                  <a:pt x="2660" y="3828"/>
                </a:lnTo>
                <a:lnTo>
                  <a:pt x="2637" y="3845"/>
                </a:lnTo>
                <a:lnTo>
                  <a:pt x="2588" y="3876"/>
                </a:lnTo>
                <a:lnTo>
                  <a:pt x="2564" y="3892"/>
                </a:lnTo>
                <a:lnTo>
                  <a:pt x="2540" y="3906"/>
                </a:lnTo>
                <a:lnTo>
                  <a:pt x="2514" y="3921"/>
                </a:lnTo>
                <a:lnTo>
                  <a:pt x="2489" y="3935"/>
                </a:lnTo>
                <a:lnTo>
                  <a:pt x="2464" y="3950"/>
                </a:lnTo>
                <a:lnTo>
                  <a:pt x="2439" y="3963"/>
                </a:lnTo>
                <a:lnTo>
                  <a:pt x="2386" y="3988"/>
                </a:lnTo>
                <a:lnTo>
                  <a:pt x="2361" y="4000"/>
                </a:lnTo>
                <a:lnTo>
                  <a:pt x="2333" y="4012"/>
                </a:lnTo>
                <a:lnTo>
                  <a:pt x="2280" y="4034"/>
                </a:lnTo>
                <a:lnTo>
                  <a:pt x="2253" y="4044"/>
                </a:lnTo>
                <a:lnTo>
                  <a:pt x="2226" y="4054"/>
                </a:lnTo>
                <a:lnTo>
                  <a:pt x="2199" y="4064"/>
                </a:lnTo>
                <a:lnTo>
                  <a:pt x="2171" y="4073"/>
                </a:lnTo>
                <a:lnTo>
                  <a:pt x="2115" y="4090"/>
                </a:lnTo>
                <a:lnTo>
                  <a:pt x="2087" y="4097"/>
                </a:lnTo>
                <a:lnTo>
                  <a:pt x="2058" y="4106"/>
                </a:lnTo>
                <a:lnTo>
                  <a:pt x="2030" y="4112"/>
                </a:lnTo>
                <a:lnTo>
                  <a:pt x="2001" y="4119"/>
                </a:lnTo>
                <a:lnTo>
                  <a:pt x="1943" y="4131"/>
                </a:lnTo>
                <a:lnTo>
                  <a:pt x="1884" y="4140"/>
                </a:lnTo>
                <a:lnTo>
                  <a:pt x="1824" y="4149"/>
                </a:lnTo>
                <a:lnTo>
                  <a:pt x="1766" y="4155"/>
                </a:lnTo>
                <a:lnTo>
                  <a:pt x="1704" y="4160"/>
                </a:lnTo>
                <a:lnTo>
                  <a:pt x="1674" y="4162"/>
                </a:lnTo>
                <a:lnTo>
                  <a:pt x="1643" y="4163"/>
                </a:lnTo>
                <a:lnTo>
                  <a:pt x="1582" y="416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7357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Half Picture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64ACFC97-E08E-9599-60AA-48EEB4A8D7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6092533" cy="6858000"/>
          </a:xfrm>
          <a:custGeom>
            <a:avLst/>
            <a:gdLst>
              <a:gd name="connsiteX0" fmla="*/ 0 w 6092533"/>
              <a:gd name="connsiteY0" fmla="*/ 0 h 6858000"/>
              <a:gd name="connsiteX1" fmla="*/ 335359 w 6092533"/>
              <a:gd name="connsiteY1" fmla="*/ 0 h 6858000"/>
              <a:gd name="connsiteX2" fmla="*/ 479376 w 6092533"/>
              <a:gd name="connsiteY2" fmla="*/ 0 h 6858000"/>
              <a:gd name="connsiteX3" fmla="*/ 1055344 w 6092533"/>
              <a:gd name="connsiteY3" fmla="*/ 0 h 6858000"/>
              <a:gd name="connsiteX4" fmla="*/ 1343471 w 6092533"/>
              <a:gd name="connsiteY4" fmla="*/ 0 h 6858000"/>
              <a:gd name="connsiteX5" fmla="*/ 2351584 w 6092533"/>
              <a:gd name="connsiteY5" fmla="*/ 0 h 6858000"/>
              <a:gd name="connsiteX6" fmla="*/ 4987704 w 6092533"/>
              <a:gd name="connsiteY6" fmla="*/ 0 h 6858000"/>
              <a:gd name="connsiteX7" fmla="*/ 5889029 w 6092533"/>
              <a:gd name="connsiteY7" fmla="*/ 0 h 6858000"/>
              <a:gd name="connsiteX8" fmla="*/ 5891016 w 6092533"/>
              <a:gd name="connsiteY8" fmla="*/ 4172 h 6858000"/>
              <a:gd name="connsiteX9" fmla="*/ 5910461 w 6092533"/>
              <a:gd name="connsiteY9" fmla="*/ 39526 h 6858000"/>
              <a:gd name="connsiteX10" fmla="*/ 5928137 w 6092533"/>
              <a:gd name="connsiteY10" fmla="*/ 76648 h 6858000"/>
              <a:gd name="connsiteX11" fmla="*/ 5944047 w 6092533"/>
              <a:gd name="connsiteY11" fmla="*/ 113770 h 6858000"/>
              <a:gd name="connsiteX12" fmla="*/ 5958188 w 6092533"/>
              <a:gd name="connsiteY12" fmla="*/ 150891 h 6858000"/>
              <a:gd name="connsiteX13" fmla="*/ 5972330 w 6092533"/>
              <a:gd name="connsiteY13" fmla="*/ 188013 h 6858000"/>
              <a:gd name="connsiteX14" fmla="*/ 5986472 w 6092533"/>
              <a:gd name="connsiteY14" fmla="*/ 226902 h 6858000"/>
              <a:gd name="connsiteX15" fmla="*/ 5998845 w 6092533"/>
              <a:gd name="connsiteY15" fmla="*/ 264024 h 6858000"/>
              <a:gd name="connsiteX16" fmla="*/ 6011219 w 6092533"/>
              <a:gd name="connsiteY16" fmla="*/ 302913 h 6858000"/>
              <a:gd name="connsiteX17" fmla="*/ 6032431 w 6092533"/>
              <a:gd name="connsiteY17" fmla="*/ 378924 h 6858000"/>
              <a:gd name="connsiteX18" fmla="*/ 6041270 w 6092533"/>
              <a:gd name="connsiteY18" fmla="*/ 417813 h 6858000"/>
              <a:gd name="connsiteX19" fmla="*/ 6050108 w 6092533"/>
              <a:gd name="connsiteY19" fmla="*/ 456703 h 6858000"/>
              <a:gd name="connsiteX20" fmla="*/ 6064250 w 6092533"/>
              <a:gd name="connsiteY20" fmla="*/ 534482 h 6858000"/>
              <a:gd name="connsiteX21" fmla="*/ 6071321 w 6092533"/>
              <a:gd name="connsiteY21" fmla="*/ 575139 h 6858000"/>
              <a:gd name="connsiteX22" fmla="*/ 6076624 w 6092533"/>
              <a:gd name="connsiteY22" fmla="*/ 614028 h 6858000"/>
              <a:gd name="connsiteX23" fmla="*/ 6080159 w 6092533"/>
              <a:gd name="connsiteY23" fmla="*/ 652917 h 6858000"/>
              <a:gd name="connsiteX24" fmla="*/ 6085462 w 6092533"/>
              <a:gd name="connsiteY24" fmla="*/ 691807 h 6858000"/>
              <a:gd name="connsiteX25" fmla="*/ 6090765 w 6092533"/>
              <a:gd name="connsiteY25" fmla="*/ 771353 h 6858000"/>
              <a:gd name="connsiteX26" fmla="*/ 6092533 w 6092533"/>
              <a:gd name="connsiteY26" fmla="*/ 850899 h 6858000"/>
              <a:gd name="connsiteX27" fmla="*/ 6092533 w 6092533"/>
              <a:gd name="connsiteY27" fmla="*/ 891556 h 6858000"/>
              <a:gd name="connsiteX28" fmla="*/ 6092533 w 6092533"/>
              <a:gd name="connsiteY28" fmla="*/ 932213 h 6858000"/>
              <a:gd name="connsiteX29" fmla="*/ 6090765 w 6092533"/>
              <a:gd name="connsiteY29" fmla="*/ 971103 h 6858000"/>
              <a:gd name="connsiteX30" fmla="*/ 6088998 w 6092533"/>
              <a:gd name="connsiteY30" fmla="*/ 1009992 h 6858000"/>
              <a:gd name="connsiteX31" fmla="*/ 6085462 w 6092533"/>
              <a:gd name="connsiteY31" fmla="*/ 1050649 h 6858000"/>
              <a:gd name="connsiteX32" fmla="*/ 6083695 w 6092533"/>
              <a:gd name="connsiteY32" fmla="*/ 1089538 h 6858000"/>
              <a:gd name="connsiteX33" fmla="*/ 6073088 w 6092533"/>
              <a:gd name="connsiteY33" fmla="*/ 1167317 h 6858000"/>
              <a:gd name="connsiteX34" fmla="*/ 6062482 w 6092533"/>
              <a:gd name="connsiteY34" fmla="*/ 1246863 h 6858000"/>
              <a:gd name="connsiteX35" fmla="*/ 6055412 w 6092533"/>
              <a:gd name="connsiteY35" fmla="*/ 1285753 h 6858000"/>
              <a:gd name="connsiteX36" fmla="*/ 6048341 w 6092533"/>
              <a:gd name="connsiteY36" fmla="*/ 1322874 h 6858000"/>
              <a:gd name="connsiteX37" fmla="*/ 6030664 w 6092533"/>
              <a:gd name="connsiteY37" fmla="*/ 1400653 h 6858000"/>
              <a:gd name="connsiteX38" fmla="*/ 6021825 w 6092533"/>
              <a:gd name="connsiteY38" fmla="*/ 1437775 h 6858000"/>
              <a:gd name="connsiteX39" fmla="*/ 6011219 w 6092533"/>
              <a:gd name="connsiteY39" fmla="*/ 1476664 h 6858000"/>
              <a:gd name="connsiteX40" fmla="*/ 5988239 w 6092533"/>
              <a:gd name="connsiteY40" fmla="*/ 1550907 h 6858000"/>
              <a:gd name="connsiteX41" fmla="*/ 5975866 w 6092533"/>
              <a:gd name="connsiteY41" fmla="*/ 1588029 h 6858000"/>
              <a:gd name="connsiteX42" fmla="*/ 5963491 w 6092533"/>
              <a:gd name="connsiteY42" fmla="*/ 1625151 h 6858000"/>
              <a:gd name="connsiteX43" fmla="*/ 5951117 w 6092533"/>
              <a:gd name="connsiteY43" fmla="*/ 1662272 h 6858000"/>
              <a:gd name="connsiteX44" fmla="*/ 5936976 w 6092533"/>
              <a:gd name="connsiteY44" fmla="*/ 1699394 h 6858000"/>
              <a:gd name="connsiteX45" fmla="*/ 5922834 w 6092533"/>
              <a:gd name="connsiteY45" fmla="*/ 1734748 h 6858000"/>
              <a:gd name="connsiteX46" fmla="*/ 5906925 w 6092533"/>
              <a:gd name="connsiteY46" fmla="*/ 1770102 h 6858000"/>
              <a:gd name="connsiteX47" fmla="*/ 5889249 w 6092533"/>
              <a:gd name="connsiteY47" fmla="*/ 1805456 h 6858000"/>
              <a:gd name="connsiteX48" fmla="*/ 5873339 w 6092533"/>
              <a:gd name="connsiteY48" fmla="*/ 1840810 h 6858000"/>
              <a:gd name="connsiteX49" fmla="*/ 5834449 w 6092533"/>
              <a:gd name="connsiteY49" fmla="*/ 1920356 h 6858000"/>
              <a:gd name="connsiteX50" fmla="*/ 5793792 w 6092533"/>
              <a:gd name="connsiteY50" fmla="*/ 1999902 h 6858000"/>
              <a:gd name="connsiteX51" fmla="*/ 5749600 w 6092533"/>
              <a:gd name="connsiteY51" fmla="*/ 2079449 h 6858000"/>
              <a:gd name="connsiteX52" fmla="*/ 5703640 w 6092533"/>
              <a:gd name="connsiteY52" fmla="*/ 2160763 h 6858000"/>
              <a:gd name="connsiteX53" fmla="*/ 5655912 w 6092533"/>
              <a:gd name="connsiteY53" fmla="*/ 2242077 h 6858000"/>
              <a:gd name="connsiteX54" fmla="*/ 5604649 w 6092533"/>
              <a:gd name="connsiteY54" fmla="*/ 2325159 h 6858000"/>
              <a:gd name="connsiteX55" fmla="*/ 5551619 w 6092533"/>
              <a:gd name="connsiteY55" fmla="*/ 2406473 h 6858000"/>
              <a:gd name="connsiteX56" fmla="*/ 5496819 w 6092533"/>
              <a:gd name="connsiteY56" fmla="*/ 2491322 h 6858000"/>
              <a:gd name="connsiteX57" fmla="*/ 5442021 w 6092533"/>
              <a:gd name="connsiteY57" fmla="*/ 2574404 h 6858000"/>
              <a:gd name="connsiteX58" fmla="*/ 5383687 w 6092533"/>
              <a:gd name="connsiteY58" fmla="*/ 2659254 h 6858000"/>
              <a:gd name="connsiteX59" fmla="*/ 5323585 w 6092533"/>
              <a:gd name="connsiteY59" fmla="*/ 2744103 h 6858000"/>
              <a:gd name="connsiteX60" fmla="*/ 5261717 w 6092533"/>
              <a:gd name="connsiteY60" fmla="*/ 2828952 h 6858000"/>
              <a:gd name="connsiteX61" fmla="*/ 5199846 w 6092533"/>
              <a:gd name="connsiteY61" fmla="*/ 2915570 h 6858000"/>
              <a:gd name="connsiteX62" fmla="*/ 5134441 w 6092533"/>
              <a:gd name="connsiteY62" fmla="*/ 3002187 h 6858000"/>
              <a:gd name="connsiteX63" fmla="*/ 5003633 w 6092533"/>
              <a:gd name="connsiteY63" fmla="*/ 3177189 h 6858000"/>
              <a:gd name="connsiteX64" fmla="*/ 4867519 w 6092533"/>
              <a:gd name="connsiteY64" fmla="*/ 3352191 h 6858000"/>
              <a:gd name="connsiteX65" fmla="*/ 4729639 w 6092533"/>
              <a:gd name="connsiteY65" fmla="*/ 3530728 h 6858000"/>
              <a:gd name="connsiteX66" fmla="*/ 4446807 w 6092533"/>
              <a:gd name="connsiteY66" fmla="*/ 3891338 h 6858000"/>
              <a:gd name="connsiteX67" fmla="*/ 4303624 w 6092533"/>
              <a:gd name="connsiteY67" fmla="*/ 4073411 h 6858000"/>
              <a:gd name="connsiteX68" fmla="*/ 4160440 w 6092533"/>
              <a:gd name="connsiteY68" fmla="*/ 4255484 h 6858000"/>
              <a:gd name="connsiteX69" fmla="*/ 4020792 w 6092533"/>
              <a:gd name="connsiteY69" fmla="*/ 4439324 h 6858000"/>
              <a:gd name="connsiteX70" fmla="*/ 3950084 w 6092533"/>
              <a:gd name="connsiteY70" fmla="*/ 4531245 h 6858000"/>
              <a:gd name="connsiteX71" fmla="*/ 3881144 w 6092533"/>
              <a:gd name="connsiteY71" fmla="*/ 4623165 h 6858000"/>
              <a:gd name="connsiteX72" fmla="*/ 3812204 w 6092533"/>
              <a:gd name="connsiteY72" fmla="*/ 4715085 h 6858000"/>
              <a:gd name="connsiteX73" fmla="*/ 3745032 w 6092533"/>
              <a:gd name="connsiteY73" fmla="*/ 4807005 h 6858000"/>
              <a:gd name="connsiteX74" fmla="*/ 3677859 w 6092533"/>
              <a:gd name="connsiteY74" fmla="*/ 4898926 h 6858000"/>
              <a:gd name="connsiteX75" fmla="*/ 3612454 w 6092533"/>
              <a:gd name="connsiteY75" fmla="*/ 4990846 h 6858000"/>
              <a:gd name="connsiteX76" fmla="*/ 3548817 w 6092533"/>
              <a:gd name="connsiteY76" fmla="*/ 5084534 h 6858000"/>
              <a:gd name="connsiteX77" fmla="*/ 3485180 w 6092533"/>
              <a:gd name="connsiteY77" fmla="*/ 5176454 h 6858000"/>
              <a:gd name="connsiteX78" fmla="*/ 3425079 w 6092533"/>
              <a:gd name="connsiteY78" fmla="*/ 5268374 h 6858000"/>
              <a:gd name="connsiteX79" fmla="*/ 3363209 w 6092533"/>
              <a:gd name="connsiteY79" fmla="*/ 5362062 h 6858000"/>
              <a:gd name="connsiteX80" fmla="*/ 3304875 w 6092533"/>
              <a:gd name="connsiteY80" fmla="*/ 5453983 h 6858000"/>
              <a:gd name="connsiteX81" fmla="*/ 3246541 w 6092533"/>
              <a:gd name="connsiteY81" fmla="*/ 5545903 h 6858000"/>
              <a:gd name="connsiteX82" fmla="*/ 3191742 w 6092533"/>
              <a:gd name="connsiteY82" fmla="*/ 5637823 h 6858000"/>
              <a:gd name="connsiteX83" fmla="*/ 3138712 w 6092533"/>
              <a:gd name="connsiteY83" fmla="*/ 5731511 h 6858000"/>
              <a:gd name="connsiteX84" fmla="*/ 3089216 w 6092533"/>
              <a:gd name="connsiteY84" fmla="*/ 5823431 h 6858000"/>
              <a:gd name="connsiteX85" fmla="*/ 3039721 w 6092533"/>
              <a:gd name="connsiteY85" fmla="*/ 5915351 h 6858000"/>
              <a:gd name="connsiteX86" fmla="*/ 2993760 w 6092533"/>
              <a:gd name="connsiteY86" fmla="*/ 6007272 h 6858000"/>
              <a:gd name="connsiteX87" fmla="*/ 2949568 w 6092533"/>
              <a:gd name="connsiteY87" fmla="*/ 6099192 h 6858000"/>
              <a:gd name="connsiteX88" fmla="*/ 2907143 w 6092533"/>
              <a:gd name="connsiteY88" fmla="*/ 6191112 h 6858000"/>
              <a:gd name="connsiteX89" fmla="*/ 2868254 w 6092533"/>
              <a:gd name="connsiteY89" fmla="*/ 6281265 h 6858000"/>
              <a:gd name="connsiteX90" fmla="*/ 2832900 w 6092533"/>
              <a:gd name="connsiteY90" fmla="*/ 6373185 h 6858000"/>
              <a:gd name="connsiteX91" fmla="*/ 2799314 w 6092533"/>
              <a:gd name="connsiteY91" fmla="*/ 6465105 h 6858000"/>
              <a:gd name="connsiteX92" fmla="*/ 2767495 w 6092533"/>
              <a:gd name="connsiteY92" fmla="*/ 6557025 h 6858000"/>
              <a:gd name="connsiteX93" fmla="*/ 2740980 w 6092533"/>
              <a:gd name="connsiteY93" fmla="*/ 6647178 h 6858000"/>
              <a:gd name="connsiteX94" fmla="*/ 2716232 w 6092533"/>
              <a:gd name="connsiteY94" fmla="*/ 6737331 h 6858000"/>
              <a:gd name="connsiteX95" fmla="*/ 2695020 w 6092533"/>
              <a:gd name="connsiteY95" fmla="*/ 6827483 h 6858000"/>
              <a:gd name="connsiteX96" fmla="*/ 2688916 w 6092533"/>
              <a:gd name="connsiteY96" fmla="*/ 6858000 h 6858000"/>
              <a:gd name="connsiteX97" fmla="*/ 2495600 w 6092533"/>
              <a:gd name="connsiteY97" fmla="*/ 6858000 h 6858000"/>
              <a:gd name="connsiteX98" fmla="*/ 2309228 w 6092533"/>
              <a:gd name="connsiteY98" fmla="*/ 6858000 h 6858000"/>
              <a:gd name="connsiteX99" fmla="*/ 0 w 6092533"/>
              <a:gd name="connsiteY99" fmla="*/ 6858000 h 6858000"/>
              <a:gd name="connsiteX100" fmla="*/ 0 w 6092533"/>
              <a:gd name="connsiteY100" fmla="*/ 6669088 h 6858000"/>
              <a:gd name="connsiteX101" fmla="*/ 0 w 6092533"/>
              <a:gd name="connsiteY101" fmla="*/ 630932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6092533" h="6858000">
                <a:moveTo>
                  <a:pt x="0" y="0"/>
                </a:moveTo>
                <a:lnTo>
                  <a:pt x="335359" y="0"/>
                </a:lnTo>
                <a:lnTo>
                  <a:pt x="479376" y="0"/>
                </a:lnTo>
                <a:lnTo>
                  <a:pt x="1055344" y="0"/>
                </a:lnTo>
                <a:lnTo>
                  <a:pt x="1343471" y="0"/>
                </a:lnTo>
                <a:lnTo>
                  <a:pt x="2351584" y="0"/>
                </a:lnTo>
                <a:lnTo>
                  <a:pt x="4987704" y="0"/>
                </a:lnTo>
                <a:lnTo>
                  <a:pt x="5889029" y="0"/>
                </a:lnTo>
                <a:lnTo>
                  <a:pt x="5891016" y="4172"/>
                </a:lnTo>
                <a:lnTo>
                  <a:pt x="5910461" y="39526"/>
                </a:lnTo>
                <a:lnTo>
                  <a:pt x="5928137" y="76648"/>
                </a:lnTo>
                <a:lnTo>
                  <a:pt x="5944047" y="113770"/>
                </a:lnTo>
                <a:lnTo>
                  <a:pt x="5958188" y="150891"/>
                </a:lnTo>
                <a:lnTo>
                  <a:pt x="5972330" y="188013"/>
                </a:lnTo>
                <a:lnTo>
                  <a:pt x="5986472" y="226902"/>
                </a:lnTo>
                <a:lnTo>
                  <a:pt x="5998845" y="264024"/>
                </a:lnTo>
                <a:lnTo>
                  <a:pt x="6011219" y="302913"/>
                </a:lnTo>
                <a:lnTo>
                  <a:pt x="6032431" y="378924"/>
                </a:lnTo>
                <a:lnTo>
                  <a:pt x="6041270" y="417813"/>
                </a:lnTo>
                <a:lnTo>
                  <a:pt x="6050108" y="456703"/>
                </a:lnTo>
                <a:lnTo>
                  <a:pt x="6064250" y="534482"/>
                </a:lnTo>
                <a:lnTo>
                  <a:pt x="6071321" y="575139"/>
                </a:lnTo>
                <a:lnTo>
                  <a:pt x="6076624" y="614028"/>
                </a:lnTo>
                <a:lnTo>
                  <a:pt x="6080159" y="652917"/>
                </a:lnTo>
                <a:lnTo>
                  <a:pt x="6085462" y="691807"/>
                </a:lnTo>
                <a:lnTo>
                  <a:pt x="6090765" y="771353"/>
                </a:lnTo>
                <a:lnTo>
                  <a:pt x="6092533" y="850899"/>
                </a:lnTo>
                <a:lnTo>
                  <a:pt x="6092533" y="891556"/>
                </a:lnTo>
                <a:lnTo>
                  <a:pt x="6092533" y="932213"/>
                </a:lnTo>
                <a:lnTo>
                  <a:pt x="6090765" y="971103"/>
                </a:lnTo>
                <a:lnTo>
                  <a:pt x="6088998" y="1009992"/>
                </a:lnTo>
                <a:lnTo>
                  <a:pt x="6085462" y="1050649"/>
                </a:lnTo>
                <a:lnTo>
                  <a:pt x="6083695" y="1089538"/>
                </a:lnTo>
                <a:lnTo>
                  <a:pt x="6073088" y="1167317"/>
                </a:lnTo>
                <a:lnTo>
                  <a:pt x="6062482" y="1246863"/>
                </a:lnTo>
                <a:lnTo>
                  <a:pt x="6055412" y="1285753"/>
                </a:lnTo>
                <a:lnTo>
                  <a:pt x="6048341" y="1322874"/>
                </a:lnTo>
                <a:lnTo>
                  <a:pt x="6030664" y="1400653"/>
                </a:lnTo>
                <a:lnTo>
                  <a:pt x="6021825" y="1437775"/>
                </a:lnTo>
                <a:lnTo>
                  <a:pt x="6011219" y="1476664"/>
                </a:lnTo>
                <a:lnTo>
                  <a:pt x="5988239" y="1550907"/>
                </a:lnTo>
                <a:lnTo>
                  <a:pt x="5975866" y="1588029"/>
                </a:lnTo>
                <a:lnTo>
                  <a:pt x="5963491" y="1625151"/>
                </a:lnTo>
                <a:lnTo>
                  <a:pt x="5951117" y="1662272"/>
                </a:lnTo>
                <a:lnTo>
                  <a:pt x="5936976" y="1699394"/>
                </a:lnTo>
                <a:lnTo>
                  <a:pt x="5922834" y="1734748"/>
                </a:lnTo>
                <a:lnTo>
                  <a:pt x="5906925" y="1770102"/>
                </a:lnTo>
                <a:lnTo>
                  <a:pt x="5889249" y="1805456"/>
                </a:lnTo>
                <a:lnTo>
                  <a:pt x="5873339" y="1840810"/>
                </a:lnTo>
                <a:lnTo>
                  <a:pt x="5834449" y="1920356"/>
                </a:lnTo>
                <a:lnTo>
                  <a:pt x="5793792" y="1999902"/>
                </a:lnTo>
                <a:lnTo>
                  <a:pt x="5749600" y="2079449"/>
                </a:lnTo>
                <a:lnTo>
                  <a:pt x="5703640" y="2160763"/>
                </a:lnTo>
                <a:lnTo>
                  <a:pt x="5655912" y="2242077"/>
                </a:lnTo>
                <a:lnTo>
                  <a:pt x="5604649" y="2325159"/>
                </a:lnTo>
                <a:lnTo>
                  <a:pt x="5551619" y="2406473"/>
                </a:lnTo>
                <a:lnTo>
                  <a:pt x="5496819" y="2491322"/>
                </a:lnTo>
                <a:lnTo>
                  <a:pt x="5442021" y="2574404"/>
                </a:lnTo>
                <a:lnTo>
                  <a:pt x="5383687" y="2659254"/>
                </a:lnTo>
                <a:lnTo>
                  <a:pt x="5323585" y="2744103"/>
                </a:lnTo>
                <a:lnTo>
                  <a:pt x="5261717" y="2828952"/>
                </a:lnTo>
                <a:lnTo>
                  <a:pt x="5199846" y="2915570"/>
                </a:lnTo>
                <a:lnTo>
                  <a:pt x="5134441" y="3002187"/>
                </a:lnTo>
                <a:lnTo>
                  <a:pt x="5003633" y="3177189"/>
                </a:lnTo>
                <a:lnTo>
                  <a:pt x="4867519" y="3352191"/>
                </a:lnTo>
                <a:lnTo>
                  <a:pt x="4729639" y="3530728"/>
                </a:lnTo>
                <a:lnTo>
                  <a:pt x="4446807" y="3891338"/>
                </a:lnTo>
                <a:lnTo>
                  <a:pt x="4303624" y="4073411"/>
                </a:lnTo>
                <a:lnTo>
                  <a:pt x="4160440" y="4255484"/>
                </a:lnTo>
                <a:lnTo>
                  <a:pt x="4020792" y="4439324"/>
                </a:lnTo>
                <a:lnTo>
                  <a:pt x="3950084" y="4531245"/>
                </a:lnTo>
                <a:lnTo>
                  <a:pt x="3881144" y="4623165"/>
                </a:lnTo>
                <a:lnTo>
                  <a:pt x="3812204" y="4715085"/>
                </a:lnTo>
                <a:lnTo>
                  <a:pt x="3745032" y="4807005"/>
                </a:lnTo>
                <a:lnTo>
                  <a:pt x="3677859" y="4898926"/>
                </a:lnTo>
                <a:lnTo>
                  <a:pt x="3612454" y="4990846"/>
                </a:lnTo>
                <a:lnTo>
                  <a:pt x="3548817" y="5084534"/>
                </a:lnTo>
                <a:lnTo>
                  <a:pt x="3485180" y="5176454"/>
                </a:lnTo>
                <a:lnTo>
                  <a:pt x="3425079" y="5268374"/>
                </a:lnTo>
                <a:lnTo>
                  <a:pt x="3363209" y="5362062"/>
                </a:lnTo>
                <a:lnTo>
                  <a:pt x="3304875" y="5453983"/>
                </a:lnTo>
                <a:lnTo>
                  <a:pt x="3246541" y="5545903"/>
                </a:lnTo>
                <a:lnTo>
                  <a:pt x="3191742" y="5637823"/>
                </a:lnTo>
                <a:lnTo>
                  <a:pt x="3138712" y="5731511"/>
                </a:lnTo>
                <a:lnTo>
                  <a:pt x="3089216" y="5823431"/>
                </a:lnTo>
                <a:lnTo>
                  <a:pt x="3039721" y="5915351"/>
                </a:lnTo>
                <a:lnTo>
                  <a:pt x="2993760" y="6007272"/>
                </a:lnTo>
                <a:lnTo>
                  <a:pt x="2949568" y="6099192"/>
                </a:lnTo>
                <a:lnTo>
                  <a:pt x="2907143" y="6191112"/>
                </a:lnTo>
                <a:lnTo>
                  <a:pt x="2868254" y="6281265"/>
                </a:lnTo>
                <a:lnTo>
                  <a:pt x="2832900" y="6373185"/>
                </a:lnTo>
                <a:lnTo>
                  <a:pt x="2799314" y="6465105"/>
                </a:lnTo>
                <a:lnTo>
                  <a:pt x="2767495" y="6557025"/>
                </a:lnTo>
                <a:lnTo>
                  <a:pt x="2740980" y="6647178"/>
                </a:lnTo>
                <a:lnTo>
                  <a:pt x="2716232" y="6737331"/>
                </a:lnTo>
                <a:lnTo>
                  <a:pt x="2695020" y="6827483"/>
                </a:lnTo>
                <a:lnTo>
                  <a:pt x="2688916" y="6858000"/>
                </a:lnTo>
                <a:lnTo>
                  <a:pt x="2495600" y="6858000"/>
                </a:lnTo>
                <a:lnTo>
                  <a:pt x="2309228" y="6858000"/>
                </a:lnTo>
                <a:lnTo>
                  <a:pt x="0" y="6858000"/>
                </a:lnTo>
                <a:lnTo>
                  <a:pt x="0" y="6669088"/>
                </a:lnTo>
                <a:lnTo>
                  <a:pt x="0" y="630932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>
            <a:noAutofit/>
          </a:bodyPr>
          <a:lstStyle>
            <a:lvl1pPr marL="0" indent="0" algn="l">
              <a:buFontTx/>
              <a:buNone/>
              <a:defRPr sz="1000">
                <a:latin typeface="+mn-lt"/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672063" y="1773238"/>
            <a:ext cx="4896049" cy="108096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D6005C-FAC2-4207-9902-47E1B846638E}" type="datetime1">
              <a:rPr lang="fi-FI" smtClean="0"/>
              <a:t>25.1.2026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8705ABBA-42AE-28C6-340E-9FD442E803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2064" y="2996952"/>
            <a:ext cx="4896048" cy="31688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17087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l">
              <a:buFontTx/>
              <a:buNone/>
              <a:defRPr sz="1000">
                <a:latin typeface="+mn-lt"/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A38093-ADEF-4186-B183-F189E8EE4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0913E-09E8-4F19-9E92-DC463A77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83FC680-D15C-4221-A5F6-1BD8DB4266A5}" type="datetime1">
              <a:rPr lang="fi-FI" smtClean="0"/>
              <a:t>25.1.2026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C6687-22A2-4DBC-A00E-1B87A3B93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AC3D7-F99C-42CD-98EE-4CA07AAE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FEBA6D0-4C69-1898-7D11-48792D237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51313" y="476250"/>
            <a:ext cx="316800" cy="720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83984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BB10F241-A7A8-F0C2-EEB5-E9C64FFC8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l">
              <a:buFontTx/>
              <a:buNone/>
              <a:defRPr sz="1000">
                <a:latin typeface="+mn-lt"/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0913E-09E8-4F19-9E92-DC463A77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455299-5344-40BA-9CE5-EB791BCBEC80}" type="datetime1">
              <a:rPr lang="fi-FI" smtClean="0"/>
              <a:t>25.1.2026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C6687-22A2-4DBC-A00E-1B87A3B93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AC3D7-F99C-42CD-98EE-4CA07AAE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349451"/>
            <a:ext cx="10944224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DC195ED-F8E6-0076-F167-763CA71B4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51313" y="476250"/>
            <a:ext cx="316800" cy="720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73998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Picture Ne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A8504763-0F82-BADA-39D1-A4DBB0BCF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l">
              <a:buFontTx/>
              <a:buNone/>
              <a:defRPr sz="1000">
                <a:latin typeface="+mn-lt"/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0913E-09E8-4F19-9E92-DC463A77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72A66F1-8076-4ACE-889A-652FA5977FC6}" type="datetime1">
              <a:rPr lang="fi-FI" smtClean="0"/>
              <a:t>25.1.2026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C6687-22A2-4DBC-A00E-1B87A3B93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AC3D7-F99C-42CD-98EE-4CA07AAE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349451"/>
            <a:ext cx="10944224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E576B48-7759-CE0C-3FC1-2284ECA29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51313" y="476250"/>
            <a:ext cx="316800" cy="720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04583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38093-ADEF-4186-B183-F189E8EE4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0913E-09E8-4F19-9E92-DC463A77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8F39-2A27-4D03-9611-B17B70821041}" type="datetime1">
              <a:rPr lang="fi-FI" smtClean="0"/>
              <a:t>25.1.2026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C6687-22A2-4DBC-A00E-1B87A3B93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AC3D7-F99C-42CD-98EE-4CA07AAE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0631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50D69-AAF9-4D5F-A287-754680D6BA12}" type="datetime1">
              <a:rPr lang="fi-FI" smtClean="0"/>
              <a:t>25.1.2026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3107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F8C568D-B006-4E50-AE9F-4891A1249F7A}" type="datetime1">
              <a:rPr lang="fi-FI" smtClean="0"/>
              <a:t>25.1.2026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659A81E-C5A2-8646-3414-B785C9C76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368000" y="1916832"/>
            <a:ext cx="3456000" cy="2239841"/>
            <a:chOff x="4527550" y="2341563"/>
            <a:chExt cx="3135313" cy="2032001"/>
          </a:xfrm>
          <a:solidFill>
            <a:schemeClr val="bg1"/>
          </a:solidFill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A445C5A7-9EB3-87B8-D215-FF7EA0B9869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768975" y="2341563"/>
              <a:ext cx="644525" cy="1463675"/>
            </a:xfrm>
            <a:custGeom>
              <a:avLst/>
              <a:gdLst>
                <a:gd name="T0" fmla="*/ 1546 w 2436"/>
                <a:gd name="T1" fmla="*/ 407 h 5531"/>
                <a:gd name="T2" fmla="*/ 1598 w 2436"/>
                <a:gd name="T3" fmla="*/ 630 h 5531"/>
                <a:gd name="T4" fmla="*/ 1568 w 2436"/>
                <a:gd name="T5" fmla="*/ 815 h 5531"/>
                <a:gd name="T6" fmla="*/ 1415 w 2436"/>
                <a:gd name="T7" fmla="*/ 1055 h 5531"/>
                <a:gd name="T8" fmla="*/ 1005 w 2436"/>
                <a:gd name="T9" fmla="*/ 1539 h 5531"/>
                <a:gd name="T10" fmla="*/ 830 w 2436"/>
                <a:gd name="T11" fmla="*/ 1777 h 5531"/>
                <a:gd name="T12" fmla="*/ 792 w 2436"/>
                <a:gd name="T13" fmla="*/ 1957 h 5531"/>
                <a:gd name="T14" fmla="*/ 831 w 2436"/>
                <a:gd name="T15" fmla="*/ 2231 h 5531"/>
                <a:gd name="T16" fmla="*/ 579 w 2436"/>
                <a:gd name="T17" fmla="*/ 1907 h 5531"/>
                <a:gd name="T18" fmla="*/ 594 w 2436"/>
                <a:gd name="T19" fmla="*/ 1644 h 5531"/>
                <a:gd name="T20" fmla="*/ 740 w 2436"/>
                <a:gd name="T21" fmla="*/ 1385 h 5531"/>
                <a:gd name="T22" fmla="*/ 1262 w 2436"/>
                <a:gd name="T23" fmla="*/ 750 h 5531"/>
                <a:gd name="T24" fmla="*/ 1377 w 2436"/>
                <a:gd name="T25" fmla="*/ 553 h 5531"/>
                <a:gd name="T26" fmla="*/ 1360 w 2436"/>
                <a:gd name="T27" fmla="*/ 427 h 5531"/>
                <a:gd name="T28" fmla="*/ 934 w 2436"/>
                <a:gd name="T29" fmla="*/ 2354 h 5531"/>
                <a:gd name="T30" fmla="*/ 875 w 2436"/>
                <a:gd name="T31" fmla="*/ 2047 h 5531"/>
                <a:gd name="T32" fmla="*/ 914 w 2436"/>
                <a:gd name="T33" fmla="*/ 1844 h 5531"/>
                <a:gd name="T34" fmla="*/ 1089 w 2436"/>
                <a:gd name="T35" fmla="*/ 1610 h 5531"/>
                <a:gd name="T36" fmla="*/ 1560 w 2436"/>
                <a:gd name="T37" fmla="*/ 1133 h 5531"/>
                <a:gd name="T38" fmla="*/ 1670 w 2436"/>
                <a:gd name="T39" fmla="*/ 962 h 5531"/>
                <a:gd name="T40" fmla="*/ 1677 w 2436"/>
                <a:gd name="T41" fmla="*/ 819 h 5531"/>
                <a:gd name="T42" fmla="*/ 1824 w 2436"/>
                <a:gd name="T43" fmla="*/ 727 h 5531"/>
                <a:gd name="T44" fmla="*/ 1907 w 2436"/>
                <a:gd name="T45" fmla="*/ 924 h 5531"/>
                <a:gd name="T46" fmla="*/ 1907 w 2436"/>
                <a:gd name="T47" fmla="*/ 1105 h 5531"/>
                <a:gd name="T48" fmla="*/ 1754 w 2436"/>
                <a:gd name="T49" fmla="*/ 1350 h 5531"/>
                <a:gd name="T50" fmla="*/ 1205 w 2436"/>
                <a:gd name="T51" fmla="*/ 1940 h 5531"/>
                <a:gd name="T52" fmla="*/ 1166 w 2436"/>
                <a:gd name="T53" fmla="*/ 2051 h 5531"/>
                <a:gd name="T54" fmla="*/ 1199 w 2436"/>
                <a:gd name="T55" fmla="*/ 2265 h 5531"/>
                <a:gd name="T56" fmla="*/ 1300 w 2436"/>
                <a:gd name="T57" fmla="*/ 2288 h 5531"/>
                <a:gd name="T58" fmla="*/ 1274 w 2436"/>
                <a:gd name="T59" fmla="*/ 2046 h 5531"/>
                <a:gd name="T60" fmla="*/ 1425 w 2436"/>
                <a:gd name="T61" fmla="*/ 1856 h 5531"/>
                <a:gd name="T62" fmla="*/ 1809 w 2436"/>
                <a:gd name="T63" fmla="*/ 1537 h 5531"/>
                <a:gd name="T64" fmla="*/ 1842 w 2436"/>
                <a:gd name="T65" fmla="*/ 1423 h 5531"/>
                <a:gd name="T66" fmla="*/ 1983 w 2436"/>
                <a:gd name="T67" fmla="*/ 1317 h 5531"/>
                <a:gd name="T68" fmla="*/ 2040 w 2436"/>
                <a:gd name="T69" fmla="*/ 1512 h 5531"/>
                <a:gd name="T70" fmla="*/ 2003 w 2436"/>
                <a:gd name="T71" fmla="*/ 1689 h 5531"/>
                <a:gd name="T72" fmla="*/ 1728 w 2436"/>
                <a:gd name="T73" fmla="*/ 1953 h 5531"/>
                <a:gd name="T74" fmla="*/ 1536 w 2436"/>
                <a:gd name="T75" fmla="*/ 2151 h 5531"/>
                <a:gd name="T76" fmla="*/ 1601 w 2436"/>
                <a:gd name="T77" fmla="*/ 2459 h 5531"/>
                <a:gd name="T78" fmla="*/ 423 w 2436"/>
                <a:gd name="T79" fmla="*/ 1609 h 5531"/>
                <a:gd name="T80" fmla="*/ 401 w 2436"/>
                <a:gd name="T81" fmla="*/ 1358 h 5531"/>
                <a:gd name="T82" fmla="*/ 491 w 2436"/>
                <a:gd name="T83" fmla="*/ 1097 h 5531"/>
                <a:gd name="T84" fmla="*/ 899 w 2436"/>
                <a:gd name="T85" fmla="*/ 506 h 5531"/>
                <a:gd name="T86" fmla="*/ 1043 w 2436"/>
                <a:gd name="T87" fmla="*/ 248 h 5531"/>
                <a:gd name="T88" fmla="*/ 1066 w 2436"/>
                <a:gd name="T89" fmla="*/ 53 h 5531"/>
                <a:gd name="T90" fmla="*/ 1233 w 2436"/>
                <a:gd name="T91" fmla="*/ 151 h 5531"/>
                <a:gd name="T92" fmla="*/ 1262 w 2436"/>
                <a:gd name="T93" fmla="*/ 339 h 5531"/>
                <a:gd name="T94" fmla="*/ 1215 w 2436"/>
                <a:gd name="T95" fmla="*/ 523 h 5531"/>
                <a:gd name="T96" fmla="*/ 993 w 2436"/>
                <a:gd name="T97" fmla="*/ 855 h 5531"/>
                <a:gd name="T98" fmla="*/ 624 w 2436"/>
                <a:gd name="T99" fmla="*/ 1359 h 5531"/>
                <a:gd name="T100" fmla="*/ 525 w 2436"/>
                <a:gd name="T101" fmla="*/ 1581 h 5531"/>
                <a:gd name="T102" fmla="*/ 1430 w 2436"/>
                <a:gd name="T103" fmla="*/ 5531 h 5531"/>
                <a:gd name="T104" fmla="*/ 1148 w 2436"/>
                <a:gd name="T105" fmla="*/ 3342 h 5531"/>
                <a:gd name="T106" fmla="*/ 1395 w 2436"/>
                <a:gd name="T107" fmla="*/ 3320 h 5531"/>
                <a:gd name="T108" fmla="*/ 1066 w 2436"/>
                <a:gd name="T109" fmla="*/ 3199 h 5531"/>
                <a:gd name="T110" fmla="*/ 714 w 2436"/>
                <a:gd name="T111" fmla="*/ 3113 h 5531"/>
                <a:gd name="T112" fmla="*/ 357 w 2436"/>
                <a:gd name="T113" fmla="*/ 2913 h 5531"/>
                <a:gd name="T114" fmla="*/ 124 w 2436"/>
                <a:gd name="T115" fmla="*/ 2699 h 5531"/>
                <a:gd name="T116" fmla="*/ 2436 w 2436"/>
                <a:gd name="T117" fmla="*/ 2535 h 5531"/>
                <a:gd name="T118" fmla="*/ 2204 w 2436"/>
                <a:gd name="T119" fmla="*/ 2822 h 5531"/>
                <a:gd name="T120" fmla="*/ 1917 w 2436"/>
                <a:gd name="T121" fmla="*/ 3031 h 5531"/>
                <a:gd name="T122" fmla="*/ 1629 w 2436"/>
                <a:gd name="T123" fmla="*/ 3150 h 5531"/>
                <a:gd name="T124" fmla="*/ 1289 w 2436"/>
                <a:gd name="T125" fmla="*/ 3205 h 5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6" h="5531">
                  <a:moveTo>
                    <a:pt x="1444" y="271"/>
                  </a:moveTo>
                  <a:lnTo>
                    <a:pt x="1463" y="289"/>
                  </a:lnTo>
                  <a:lnTo>
                    <a:pt x="1472" y="299"/>
                  </a:lnTo>
                  <a:lnTo>
                    <a:pt x="1480" y="308"/>
                  </a:lnTo>
                  <a:lnTo>
                    <a:pt x="1496" y="327"/>
                  </a:lnTo>
                  <a:lnTo>
                    <a:pt x="1503" y="337"/>
                  </a:lnTo>
                  <a:lnTo>
                    <a:pt x="1510" y="347"/>
                  </a:lnTo>
                  <a:lnTo>
                    <a:pt x="1523" y="366"/>
                  </a:lnTo>
                  <a:lnTo>
                    <a:pt x="1535" y="386"/>
                  </a:lnTo>
                  <a:lnTo>
                    <a:pt x="1541" y="397"/>
                  </a:lnTo>
                  <a:lnTo>
                    <a:pt x="1546" y="407"/>
                  </a:lnTo>
                  <a:lnTo>
                    <a:pt x="1556" y="427"/>
                  </a:lnTo>
                  <a:lnTo>
                    <a:pt x="1564" y="447"/>
                  </a:lnTo>
                  <a:lnTo>
                    <a:pt x="1571" y="469"/>
                  </a:lnTo>
                  <a:lnTo>
                    <a:pt x="1577" y="489"/>
                  </a:lnTo>
                  <a:lnTo>
                    <a:pt x="1583" y="510"/>
                  </a:lnTo>
                  <a:lnTo>
                    <a:pt x="1588" y="530"/>
                  </a:lnTo>
                  <a:lnTo>
                    <a:pt x="1592" y="551"/>
                  </a:lnTo>
                  <a:lnTo>
                    <a:pt x="1594" y="571"/>
                  </a:lnTo>
                  <a:lnTo>
                    <a:pt x="1596" y="591"/>
                  </a:lnTo>
                  <a:lnTo>
                    <a:pt x="1598" y="611"/>
                  </a:lnTo>
                  <a:lnTo>
                    <a:pt x="1598" y="630"/>
                  </a:lnTo>
                  <a:lnTo>
                    <a:pt x="1598" y="649"/>
                  </a:lnTo>
                  <a:lnTo>
                    <a:pt x="1598" y="667"/>
                  </a:lnTo>
                  <a:lnTo>
                    <a:pt x="1596" y="685"/>
                  </a:lnTo>
                  <a:lnTo>
                    <a:pt x="1594" y="703"/>
                  </a:lnTo>
                  <a:lnTo>
                    <a:pt x="1592" y="720"/>
                  </a:lnTo>
                  <a:lnTo>
                    <a:pt x="1589" y="735"/>
                  </a:lnTo>
                  <a:lnTo>
                    <a:pt x="1587" y="751"/>
                  </a:lnTo>
                  <a:lnTo>
                    <a:pt x="1583" y="765"/>
                  </a:lnTo>
                  <a:lnTo>
                    <a:pt x="1576" y="792"/>
                  </a:lnTo>
                  <a:lnTo>
                    <a:pt x="1572" y="804"/>
                  </a:lnTo>
                  <a:lnTo>
                    <a:pt x="1568" y="815"/>
                  </a:lnTo>
                  <a:lnTo>
                    <a:pt x="1564" y="824"/>
                  </a:lnTo>
                  <a:lnTo>
                    <a:pt x="1559" y="833"/>
                  </a:lnTo>
                  <a:lnTo>
                    <a:pt x="1551" y="851"/>
                  </a:lnTo>
                  <a:lnTo>
                    <a:pt x="1540" y="869"/>
                  </a:lnTo>
                  <a:lnTo>
                    <a:pt x="1529" y="887"/>
                  </a:lnTo>
                  <a:lnTo>
                    <a:pt x="1518" y="905"/>
                  </a:lnTo>
                  <a:lnTo>
                    <a:pt x="1494" y="942"/>
                  </a:lnTo>
                  <a:lnTo>
                    <a:pt x="1469" y="980"/>
                  </a:lnTo>
                  <a:lnTo>
                    <a:pt x="1443" y="1017"/>
                  </a:lnTo>
                  <a:lnTo>
                    <a:pt x="1430" y="1035"/>
                  </a:lnTo>
                  <a:lnTo>
                    <a:pt x="1415" y="1055"/>
                  </a:lnTo>
                  <a:lnTo>
                    <a:pt x="1388" y="1091"/>
                  </a:lnTo>
                  <a:lnTo>
                    <a:pt x="1360" y="1125"/>
                  </a:lnTo>
                  <a:lnTo>
                    <a:pt x="1307" y="1191"/>
                  </a:lnTo>
                  <a:lnTo>
                    <a:pt x="1259" y="1249"/>
                  </a:lnTo>
                  <a:lnTo>
                    <a:pt x="1221" y="1295"/>
                  </a:lnTo>
                  <a:lnTo>
                    <a:pt x="1193" y="1327"/>
                  </a:lnTo>
                  <a:lnTo>
                    <a:pt x="1174" y="1350"/>
                  </a:lnTo>
                  <a:lnTo>
                    <a:pt x="1151" y="1376"/>
                  </a:lnTo>
                  <a:lnTo>
                    <a:pt x="1097" y="1435"/>
                  </a:lnTo>
                  <a:lnTo>
                    <a:pt x="1037" y="1503"/>
                  </a:lnTo>
                  <a:lnTo>
                    <a:pt x="1005" y="1539"/>
                  </a:lnTo>
                  <a:lnTo>
                    <a:pt x="974" y="1577"/>
                  </a:lnTo>
                  <a:lnTo>
                    <a:pt x="958" y="1596"/>
                  </a:lnTo>
                  <a:lnTo>
                    <a:pt x="942" y="1614"/>
                  </a:lnTo>
                  <a:lnTo>
                    <a:pt x="914" y="1651"/>
                  </a:lnTo>
                  <a:lnTo>
                    <a:pt x="886" y="1688"/>
                  </a:lnTo>
                  <a:lnTo>
                    <a:pt x="873" y="1707"/>
                  </a:lnTo>
                  <a:lnTo>
                    <a:pt x="861" y="1725"/>
                  </a:lnTo>
                  <a:lnTo>
                    <a:pt x="850" y="1742"/>
                  </a:lnTo>
                  <a:lnTo>
                    <a:pt x="839" y="1760"/>
                  </a:lnTo>
                  <a:lnTo>
                    <a:pt x="834" y="1769"/>
                  </a:lnTo>
                  <a:lnTo>
                    <a:pt x="830" y="1777"/>
                  </a:lnTo>
                  <a:lnTo>
                    <a:pt x="821" y="1794"/>
                  </a:lnTo>
                  <a:lnTo>
                    <a:pt x="814" y="1809"/>
                  </a:lnTo>
                  <a:lnTo>
                    <a:pt x="808" y="1825"/>
                  </a:lnTo>
                  <a:lnTo>
                    <a:pt x="803" y="1841"/>
                  </a:lnTo>
                  <a:lnTo>
                    <a:pt x="800" y="1855"/>
                  </a:lnTo>
                  <a:lnTo>
                    <a:pt x="796" y="1879"/>
                  </a:lnTo>
                  <a:lnTo>
                    <a:pt x="795" y="1891"/>
                  </a:lnTo>
                  <a:lnTo>
                    <a:pt x="794" y="1904"/>
                  </a:lnTo>
                  <a:lnTo>
                    <a:pt x="792" y="1916"/>
                  </a:lnTo>
                  <a:lnTo>
                    <a:pt x="792" y="1929"/>
                  </a:lnTo>
                  <a:lnTo>
                    <a:pt x="792" y="1957"/>
                  </a:lnTo>
                  <a:lnTo>
                    <a:pt x="792" y="1983"/>
                  </a:lnTo>
                  <a:lnTo>
                    <a:pt x="795" y="2011"/>
                  </a:lnTo>
                  <a:lnTo>
                    <a:pt x="797" y="2037"/>
                  </a:lnTo>
                  <a:lnTo>
                    <a:pt x="800" y="2064"/>
                  </a:lnTo>
                  <a:lnTo>
                    <a:pt x="803" y="2090"/>
                  </a:lnTo>
                  <a:lnTo>
                    <a:pt x="808" y="2115"/>
                  </a:lnTo>
                  <a:lnTo>
                    <a:pt x="812" y="2138"/>
                  </a:lnTo>
                  <a:lnTo>
                    <a:pt x="816" y="2161"/>
                  </a:lnTo>
                  <a:lnTo>
                    <a:pt x="820" y="2181"/>
                  </a:lnTo>
                  <a:lnTo>
                    <a:pt x="824" y="2201"/>
                  </a:lnTo>
                  <a:lnTo>
                    <a:pt x="831" y="2231"/>
                  </a:lnTo>
                  <a:lnTo>
                    <a:pt x="660" y="2231"/>
                  </a:lnTo>
                  <a:lnTo>
                    <a:pt x="642" y="2184"/>
                  </a:lnTo>
                  <a:lnTo>
                    <a:pt x="634" y="2157"/>
                  </a:lnTo>
                  <a:lnTo>
                    <a:pt x="624" y="2130"/>
                  </a:lnTo>
                  <a:lnTo>
                    <a:pt x="616" y="2100"/>
                  </a:lnTo>
                  <a:lnTo>
                    <a:pt x="608" y="2067"/>
                  </a:lnTo>
                  <a:lnTo>
                    <a:pt x="599" y="2035"/>
                  </a:lnTo>
                  <a:lnTo>
                    <a:pt x="592" y="1999"/>
                  </a:lnTo>
                  <a:lnTo>
                    <a:pt x="586" y="1963"/>
                  </a:lnTo>
                  <a:lnTo>
                    <a:pt x="580" y="1926"/>
                  </a:lnTo>
                  <a:lnTo>
                    <a:pt x="579" y="1907"/>
                  </a:lnTo>
                  <a:lnTo>
                    <a:pt x="576" y="1886"/>
                  </a:lnTo>
                  <a:lnTo>
                    <a:pt x="575" y="1867"/>
                  </a:lnTo>
                  <a:lnTo>
                    <a:pt x="575" y="1847"/>
                  </a:lnTo>
                  <a:lnTo>
                    <a:pt x="574" y="1826"/>
                  </a:lnTo>
                  <a:lnTo>
                    <a:pt x="574" y="1806"/>
                  </a:lnTo>
                  <a:lnTo>
                    <a:pt x="576" y="1764"/>
                  </a:lnTo>
                  <a:lnTo>
                    <a:pt x="578" y="1742"/>
                  </a:lnTo>
                  <a:lnTo>
                    <a:pt x="580" y="1721"/>
                  </a:lnTo>
                  <a:lnTo>
                    <a:pt x="586" y="1677"/>
                  </a:lnTo>
                  <a:lnTo>
                    <a:pt x="590" y="1661"/>
                  </a:lnTo>
                  <a:lnTo>
                    <a:pt x="594" y="1644"/>
                  </a:lnTo>
                  <a:lnTo>
                    <a:pt x="600" y="1627"/>
                  </a:lnTo>
                  <a:lnTo>
                    <a:pt x="606" y="1609"/>
                  </a:lnTo>
                  <a:lnTo>
                    <a:pt x="615" y="1591"/>
                  </a:lnTo>
                  <a:lnTo>
                    <a:pt x="623" y="1572"/>
                  </a:lnTo>
                  <a:lnTo>
                    <a:pt x="633" y="1554"/>
                  </a:lnTo>
                  <a:lnTo>
                    <a:pt x="642" y="1535"/>
                  </a:lnTo>
                  <a:lnTo>
                    <a:pt x="664" y="1496"/>
                  </a:lnTo>
                  <a:lnTo>
                    <a:pt x="676" y="1478"/>
                  </a:lnTo>
                  <a:lnTo>
                    <a:pt x="688" y="1459"/>
                  </a:lnTo>
                  <a:lnTo>
                    <a:pt x="713" y="1422"/>
                  </a:lnTo>
                  <a:lnTo>
                    <a:pt x="740" y="1385"/>
                  </a:lnTo>
                  <a:lnTo>
                    <a:pt x="766" y="1350"/>
                  </a:lnTo>
                  <a:lnTo>
                    <a:pt x="792" y="1316"/>
                  </a:lnTo>
                  <a:lnTo>
                    <a:pt x="840" y="1257"/>
                  </a:lnTo>
                  <a:lnTo>
                    <a:pt x="879" y="1212"/>
                  </a:lnTo>
                  <a:lnTo>
                    <a:pt x="904" y="1183"/>
                  </a:lnTo>
                  <a:lnTo>
                    <a:pt x="941" y="1140"/>
                  </a:lnTo>
                  <a:lnTo>
                    <a:pt x="988" y="1085"/>
                  </a:lnTo>
                  <a:lnTo>
                    <a:pt x="1098" y="950"/>
                  </a:lnTo>
                  <a:lnTo>
                    <a:pt x="1157" y="879"/>
                  </a:lnTo>
                  <a:lnTo>
                    <a:pt x="1212" y="811"/>
                  </a:lnTo>
                  <a:lnTo>
                    <a:pt x="1262" y="750"/>
                  </a:lnTo>
                  <a:lnTo>
                    <a:pt x="1301" y="698"/>
                  </a:lnTo>
                  <a:lnTo>
                    <a:pt x="1311" y="686"/>
                  </a:lnTo>
                  <a:lnTo>
                    <a:pt x="1319" y="673"/>
                  </a:lnTo>
                  <a:lnTo>
                    <a:pt x="1336" y="649"/>
                  </a:lnTo>
                  <a:lnTo>
                    <a:pt x="1342" y="638"/>
                  </a:lnTo>
                  <a:lnTo>
                    <a:pt x="1349" y="626"/>
                  </a:lnTo>
                  <a:lnTo>
                    <a:pt x="1360" y="605"/>
                  </a:lnTo>
                  <a:lnTo>
                    <a:pt x="1364" y="594"/>
                  </a:lnTo>
                  <a:lnTo>
                    <a:pt x="1368" y="583"/>
                  </a:lnTo>
                  <a:lnTo>
                    <a:pt x="1374" y="563"/>
                  </a:lnTo>
                  <a:lnTo>
                    <a:pt x="1377" y="553"/>
                  </a:lnTo>
                  <a:lnTo>
                    <a:pt x="1378" y="542"/>
                  </a:lnTo>
                  <a:lnTo>
                    <a:pt x="1380" y="523"/>
                  </a:lnTo>
                  <a:lnTo>
                    <a:pt x="1380" y="504"/>
                  </a:lnTo>
                  <a:lnTo>
                    <a:pt x="1379" y="493"/>
                  </a:lnTo>
                  <a:lnTo>
                    <a:pt x="1378" y="483"/>
                  </a:lnTo>
                  <a:lnTo>
                    <a:pt x="1376" y="475"/>
                  </a:lnTo>
                  <a:lnTo>
                    <a:pt x="1374" y="465"/>
                  </a:lnTo>
                  <a:lnTo>
                    <a:pt x="1371" y="456"/>
                  </a:lnTo>
                  <a:lnTo>
                    <a:pt x="1368" y="446"/>
                  </a:lnTo>
                  <a:lnTo>
                    <a:pt x="1365" y="437"/>
                  </a:lnTo>
                  <a:lnTo>
                    <a:pt x="1360" y="427"/>
                  </a:lnTo>
                  <a:lnTo>
                    <a:pt x="1352" y="407"/>
                  </a:lnTo>
                  <a:lnTo>
                    <a:pt x="1341" y="387"/>
                  </a:lnTo>
                  <a:lnTo>
                    <a:pt x="1328" y="367"/>
                  </a:lnTo>
                  <a:lnTo>
                    <a:pt x="1334" y="363"/>
                  </a:lnTo>
                  <a:lnTo>
                    <a:pt x="1347" y="353"/>
                  </a:lnTo>
                  <a:lnTo>
                    <a:pt x="1386" y="319"/>
                  </a:lnTo>
                  <a:lnTo>
                    <a:pt x="1444" y="271"/>
                  </a:lnTo>
                  <a:close/>
                  <a:moveTo>
                    <a:pt x="1264" y="2459"/>
                  </a:moveTo>
                  <a:lnTo>
                    <a:pt x="969" y="2459"/>
                  </a:lnTo>
                  <a:lnTo>
                    <a:pt x="946" y="2390"/>
                  </a:lnTo>
                  <a:lnTo>
                    <a:pt x="934" y="2354"/>
                  </a:lnTo>
                  <a:lnTo>
                    <a:pt x="923" y="2317"/>
                  </a:lnTo>
                  <a:lnTo>
                    <a:pt x="912" y="2279"/>
                  </a:lnTo>
                  <a:lnTo>
                    <a:pt x="903" y="2241"/>
                  </a:lnTo>
                  <a:lnTo>
                    <a:pt x="894" y="2203"/>
                  </a:lnTo>
                  <a:lnTo>
                    <a:pt x="887" y="2163"/>
                  </a:lnTo>
                  <a:lnTo>
                    <a:pt x="884" y="2144"/>
                  </a:lnTo>
                  <a:lnTo>
                    <a:pt x="881" y="2125"/>
                  </a:lnTo>
                  <a:lnTo>
                    <a:pt x="879" y="2106"/>
                  </a:lnTo>
                  <a:lnTo>
                    <a:pt x="878" y="2085"/>
                  </a:lnTo>
                  <a:lnTo>
                    <a:pt x="876" y="2066"/>
                  </a:lnTo>
                  <a:lnTo>
                    <a:pt x="875" y="2047"/>
                  </a:lnTo>
                  <a:lnTo>
                    <a:pt x="875" y="2028"/>
                  </a:lnTo>
                  <a:lnTo>
                    <a:pt x="875" y="2009"/>
                  </a:lnTo>
                  <a:lnTo>
                    <a:pt x="876" y="1991"/>
                  </a:lnTo>
                  <a:lnTo>
                    <a:pt x="879" y="1971"/>
                  </a:lnTo>
                  <a:lnTo>
                    <a:pt x="881" y="1953"/>
                  </a:lnTo>
                  <a:lnTo>
                    <a:pt x="885" y="1934"/>
                  </a:lnTo>
                  <a:lnTo>
                    <a:pt x="888" y="1916"/>
                  </a:lnTo>
                  <a:lnTo>
                    <a:pt x="893" y="1898"/>
                  </a:lnTo>
                  <a:lnTo>
                    <a:pt x="898" y="1880"/>
                  </a:lnTo>
                  <a:lnTo>
                    <a:pt x="905" y="1863"/>
                  </a:lnTo>
                  <a:lnTo>
                    <a:pt x="914" y="1844"/>
                  </a:lnTo>
                  <a:lnTo>
                    <a:pt x="923" y="1825"/>
                  </a:lnTo>
                  <a:lnTo>
                    <a:pt x="934" y="1806"/>
                  </a:lnTo>
                  <a:lnTo>
                    <a:pt x="946" y="1785"/>
                  </a:lnTo>
                  <a:lnTo>
                    <a:pt x="960" y="1765"/>
                  </a:lnTo>
                  <a:lnTo>
                    <a:pt x="976" y="1743"/>
                  </a:lnTo>
                  <a:lnTo>
                    <a:pt x="992" y="1722"/>
                  </a:lnTo>
                  <a:lnTo>
                    <a:pt x="1010" y="1700"/>
                  </a:lnTo>
                  <a:lnTo>
                    <a:pt x="1028" y="1679"/>
                  </a:lnTo>
                  <a:lnTo>
                    <a:pt x="1047" y="1656"/>
                  </a:lnTo>
                  <a:lnTo>
                    <a:pt x="1067" y="1633"/>
                  </a:lnTo>
                  <a:lnTo>
                    <a:pt x="1089" y="1610"/>
                  </a:lnTo>
                  <a:lnTo>
                    <a:pt x="1132" y="1563"/>
                  </a:lnTo>
                  <a:lnTo>
                    <a:pt x="1156" y="1541"/>
                  </a:lnTo>
                  <a:lnTo>
                    <a:pt x="1179" y="1517"/>
                  </a:lnTo>
                  <a:lnTo>
                    <a:pt x="1227" y="1469"/>
                  </a:lnTo>
                  <a:lnTo>
                    <a:pt x="1276" y="1421"/>
                  </a:lnTo>
                  <a:lnTo>
                    <a:pt x="1376" y="1323"/>
                  </a:lnTo>
                  <a:lnTo>
                    <a:pt x="1425" y="1275"/>
                  </a:lnTo>
                  <a:lnTo>
                    <a:pt x="1472" y="1227"/>
                  </a:lnTo>
                  <a:lnTo>
                    <a:pt x="1517" y="1179"/>
                  </a:lnTo>
                  <a:lnTo>
                    <a:pt x="1539" y="1157"/>
                  </a:lnTo>
                  <a:lnTo>
                    <a:pt x="1560" y="1133"/>
                  </a:lnTo>
                  <a:lnTo>
                    <a:pt x="1571" y="1119"/>
                  </a:lnTo>
                  <a:lnTo>
                    <a:pt x="1582" y="1106"/>
                  </a:lnTo>
                  <a:lnTo>
                    <a:pt x="1601" y="1080"/>
                  </a:lnTo>
                  <a:lnTo>
                    <a:pt x="1619" y="1055"/>
                  </a:lnTo>
                  <a:lnTo>
                    <a:pt x="1628" y="1043"/>
                  </a:lnTo>
                  <a:lnTo>
                    <a:pt x="1635" y="1031"/>
                  </a:lnTo>
                  <a:lnTo>
                    <a:pt x="1642" y="1019"/>
                  </a:lnTo>
                  <a:lnTo>
                    <a:pt x="1648" y="1007"/>
                  </a:lnTo>
                  <a:lnTo>
                    <a:pt x="1660" y="984"/>
                  </a:lnTo>
                  <a:lnTo>
                    <a:pt x="1665" y="973"/>
                  </a:lnTo>
                  <a:lnTo>
                    <a:pt x="1670" y="962"/>
                  </a:lnTo>
                  <a:lnTo>
                    <a:pt x="1674" y="950"/>
                  </a:lnTo>
                  <a:lnTo>
                    <a:pt x="1678" y="939"/>
                  </a:lnTo>
                  <a:lnTo>
                    <a:pt x="1683" y="918"/>
                  </a:lnTo>
                  <a:lnTo>
                    <a:pt x="1684" y="907"/>
                  </a:lnTo>
                  <a:lnTo>
                    <a:pt x="1685" y="896"/>
                  </a:lnTo>
                  <a:lnTo>
                    <a:pt x="1686" y="885"/>
                  </a:lnTo>
                  <a:lnTo>
                    <a:pt x="1686" y="875"/>
                  </a:lnTo>
                  <a:lnTo>
                    <a:pt x="1684" y="853"/>
                  </a:lnTo>
                  <a:lnTo>
                    <a:pt x="1683" y="842"/>
                  </a:lnTo>
                  <a:lnTo>
                    <a:pt x="1680" y="831"/>
                  </a:lnTo>
                  <a:lnTo>
                    <a:pt x="1677" y="819"/>
                  </a:lnTo>
                  <a:lnTo>
                    <a:pt x="1673" y="809"/>
                  </a:lnTo>
                  <a:lnTo>
                    <a:pt x="1668" y="798"/>
                  </a:lnTo>
                  <a:lnTo>
                    <a:pt x="1664" y="786"/>
                  </a:lnTo>
                  <a:lnTo>
                    <a:pt x="1658" y="774"/>
                  </a:lnTo>
                  <a:lnTo>
                    <a:pt x="1652" y="762"/>
                  </a:lnTo>
                  <a:lnTo>
                    <a:pt x="1769" y="665"/>
                  </a:lnTo>
                  <a:lnTo>
                    <a:pt x="1780" y="675"/>
                  </a:lnTo>
                  <a:lnTo>
                    <a:pt x="1792" y="687"/>
                  </a:lnTo>
                  <a:lnTo>
                    <a:pt x="1803" y="699"/>
                  </a:lnTo>
                  <a:lnTo>
                    <a:pt x="1814" y="713"/>
                  </a:lnTo>
                  <a:lnTo>
                    <a:pt x="1824" y="727"/>
                  </a:lnTo>
                  <a:lnTo>
                    <a:pt x="1834" y="743"/>
                  </a:lnTo>
                  <a:lnTo>
                    <a:pt x="1844" y="758"/>
                  </a:lnTo>
                  <a:lnTo>
                    <a:pt x="1853" y="775"/>
                  </a:lnTo>
                  <a:lnTo>
                    <a:pt x="1862" y="792"/>
                  </a:lnTo>
                  <a:lnTo>
                    <a:pt x="1870" y="809"/>
                  </a:lnTo>
                  <a:lnTo>
                    <a:pt x="1878" y="828"/>
                  </a:lnTo>
                  <a:lnTo>
                    <a:pt x="1884" y="846"/>
                  </a:lnTo>
                  <a:lnTo>
                    <a:pt x="1892" y="865"/>
                  </a:lnTo>
                  <a:lnTo>
                    <a:pt x="1898" y="884"/>
                  </a:lnTo>
                  <a:lnTo>
                    <a:pt x="1902" y="903"/>
                  </a:lnTo>
                  <a:lnTo>
                    <a:pt x="1907" y="924"/>
                  </a:lnTo>
                  <a:lnTo>
                    <a:pt x="1911" y="944"/>
                  </a:lnTo>
                  <a:lnTo>
                    <a:pt x="1912" y="954"/>
                  </a:lnTo>
                  <a:lnTo>
                    <a:pt x="1913" y="965"/>
                  </a:lnTo>
                  <a:lnTo>
                    <a:pt x="1916" y="984"/>
                  </a:lnTo>
                  <a:lnTo>
                    <a:pt x="1917" y="1004"/>
                  </a:lnTo>
                  <a:lnTo>
                    <a:pt x="1917" y="1025"/>
                  </a:lnTo>
                  <a:lnTo>
                    <a:pt x="1916" y="1045"/>
                  </a:lnTo>
                  <a:lnTo>
                    <a:pt x="1916" y="1056"/>
                  </a:lnTo>
                  <a:lnTo>
                    <a:pt x="1914" y="1065"/>
                  </a:lnTo>
                  <a:lnTo>
                    <a:pt x="1911" y="1086"/>
                  </a:lnTo>
                  <a:lnTo>
                    <a:pt x="1907" y="1105"/>
                  </a:lnTo>
                  <a:lnTo>
                    <a:pt x="1902" y="1125"/>
                  </a:lnTo>
                  <a:lnTo>
                    <a:pt x="1896" y="1145"/>
                  </a:lnTo>
                  <a:lnTo>
                    <a:pt x="1889" y="1163"/>
                  </a:lnTo>
                  <a:lnTo>
                    <a:pt x="1881" y="1182"/>
                  </a:lnTo>
                  <a:lnTo>
                    <a:pt x="1871" y="1200"/>
                  </a:lnTo>
                  <a:lnTo>
                    <a:pt x="1866" y="1208"/>
                  </a:lnTo>
                  <a:lnTo>
                    <a:pt x="1860" y="1217"/>
                  </a:lnTo>
                  <a:lnTo>
                    <a:pt x="1848" y="1233"/>
                  </a:lnTo>
                  <a:lnTo>
                    <a:pt x="1817" y="1273"/>
                  </a:lnTo>
                  <a:lnTo>
                    <a:pt x="1786" y="1311"/>
                  </a:lnTo>
                  <a:lnTo>
                    <a:pt x="1754" y="1350"/>
                  </a:lnTo>
                  <a:lnTo>
                    <a:pt x="1720" y="1387"/>
                  </a:lnTo>
                  <a:lnTo>
                    <a:pt x="1649" y="1465"/>
                  </a:lnTo>
                  <a:lnTo>
                    <a:pt x="1571" y="1550"/>
                  </a:lnTo>
                  <a:lnTo>
                    <a:pt x="1530" y="1593"/>
                  </a:lnTo>
                  <a:lnTo>
                    <a:pt x="1490" y="1635"/>
                  </a:lnTo>
                  <a:lnTo>
                    <a:pt x="1404" y="1723"/>
                  </a:lnTo>
                  <a:lnTo>
                    <a:pt x="1360" y="1770"/>
                  </a:lnTo>
                  <a:lnTo>
                    <a:pt x="1313" y="1820"/>
                  </a:lnTo>
                  <a:lnTo>
                    <a:pt x="1263" y="1874"/>
                  </a:lnTo>
                  <a:lnTo>
                    <a:pt x="1210" y="1934"/>
                  </a:lnTo>
                  <a:lnTo>
                    <a:pt x="1205" y="1940"/>
                  </a:lnTo>
                  <a:lnTo>
                    <a:pt x="1200" y="1946"/>
                  </a:lnTo>
                  <a:lnTo>
                    <a:pt x="1192" y="1959"/>
                  </a:lnTo>
                  <a:lnTo>
                    <a:pt x="1188" y="1967"/>
                  </a:lnTo>
                  <a:lnTo>
                    <a:pt x="1185" y="1974"/>
                  </a:lnTo>
                  <a:lnTo>
                    <a:pt x="1179" y="1988"/>
                  </a:lnTo>
                  <a:lnTo>
                    <a:pt x="1174" y="2003"/>
                  </a:lnTo>
                  <a:lnTo>
                    <a:pt x="1172" y="2011"/>
                  </a:lnTo>
                  <a:lnTo>
                    <a:pt x="1170" y="2018"/>
                  </a:lnTo>
                  <a:lnTo>
                    <a:pt x="1169" y="2027"/>
                  </a:lnTo>
                  <a:lnTo>
                    <a:pt x="1168" y="2034"/>
                  </a:lnTo>
                  <a:lnTo>
                    <a:pt x="1166" y="2051"/>
                  </a:lnTo>
                  <a:lnTo>
                    <a:pt x="1166" y="2067"/>
                  </a:lnTo>
                  <a:lnTo>
                    <a:pt x="1166" y="2084"/>
                  </a:lnTo>
                  <a:lnTo>
                    <a:pt x="1166" y="2102"/>
                  </a:lnTo>
                  <a:lnTo>
                    <a:pt x="1168" y="2120"/>
                  </a:lnTo>
                  <a:lnTo>
                    <a:pt x="1170" y="2138"/>
                  </a:lnTo>
                  <a:lnTo>
                    <a:pt x="1173" y="2156"/>
                  </a:lnTo>
                  <a:lnTo>
                    <a:pt x="1176" y="2174"/>
                  </a:lnTo>
                  <a:lnTo>
                    <a:pt x="1180" y="2192"/>
                  </a:lnTo>
                  <a:lnTo>
                    <a:pt x="1185" y="2210"/>
                  </a:lnTo>
                  <a:lnTo>
                    <a:pt x="1190" y="2229"/>
                  </a:lnTo>
                  <a:lnTo>
                    <a:pt x="1199" y="2265"/>
                  </a:lnTo>
                  <a:lnTo>
                    <a:pt x="1211" y="2301"/>
                  </a:lnTo>
                  <a:lnTo>
                    <a:pt x="1223" y="2336"/>
                  </a:lnTo>
                  <a:lnTo>
                    <a:pt x="1245" y="2401"/>
                  </a:lnTo>
                  <a:lnTo>
                    <a:pt x="1256" y="2431"/>
                  </a:lnTo>
                  <a:lnTo>
                    <a:pt x="1264" y="2459"/>
                  </a:lnTo>
                  <a:close/>
                  <a:moveTo>
                    <a:pt x="1601" y="2459"/>
                  </a:moveTo>
                  <a:lnTo>
                    <a:pt x="1352" y="2459"/>
                  </a:lnTo>
                  <a:lnTo>
                    <a:pt x="1342" y="2425"/>
                  </a:lnTo>
                  <a:lnTo>
                    <a:pt x="1331" y="2391"/>
                  </a:lnTo>
                  <a:lnTo>
                    <a:pt x="1311" y="2323"/>
                  </a:lnTo>
                  <a:lnTo>
                    <a:pt x="1300" y="2288"/>
                  </a:lnTo>
                  <a:lnTo>
                    <a:pt x="1290" y="2253"/>
                  </a:lnTo>
                  <a:lnTo>
                    <a:pt x="1282" y="2220"/>
                  </a:lnTo>
                  <a:lnTo>
                    <a:pt x="1276" y="2185"/>
                  </a:lnTo>
                  <a:lnTo>
                    <a:pt x="1272" y="2165"/>
                  </a:lnTo>
                  <a:lnTo>
                    <a:pt x="1270" y="2145"/>
                  </a:lnTo>
                  <a:lnTo>
                    <a:pt x="1269" y="2127"/>
                  </a:lnTo>
                  <a:lnTo>
                    <a:pt x="1268" y="2109"/>
                  </a:lnTo>
                  <a:lnTo>
                    <a:pt x="1268" y="2093"/>
                  </a:lnTo>
                  <a:lnTo>
                    <a:pt x="1269" y="2076"/>
                  </a:lnTo>
                  <a:lnTo>
                    <a:pt x="1271" y="2060"/>
                  </a:lnTo>
                  <a:lnTo>
                    <a:pt x="1274" y="2046"/>
                  </a:lnTo>
                  <a:lnTo>
                    <a:pt x="1278" y="2030"/>
                  </a:lnTo>
                  <a:lnTo>
                    <a:pt x="1283" y="2016"/>
                  </a:lnTo>
                  <a:lnTo>
                    <a:pt x="1290" y="2001"/>
                  </a:lnTo>
                  <a:lnTo>
                    <a:pt x="1299" y="1987"/>
                  </a:lnTo>
                  <a:lnTo>
                    <a:pt x="1307" y="1973"/>
                  </a:lnTo>
                  <a:lnTo>
                    <a:pt x="1319" y="1958"/>
                  </a:lnTo>
                  <a:lnTo>
                    <a:pt x="1331" y="1944"/>
                  </a:lnTo>
                  <a:lnTo>
                    <a:pt x="1346" y="1928"/>
                  </a:lnTo>
                  <a:lnTo>
                    <a:pt x="1368" y="1907"/>
                  </a:lnTo>
                  <a:lnTo>
                    <a:pt x="1395" y="1881"/>
                  </a:lnTo>
                  <a:lnTo>
                    <a:pt x="1425" y="1856"/>
                  </a:lnTo>
                  <a:lnTo>
                    <a:pt x="1456" y="1831"/>
                  </a:lnTo>
                  <a:lnTo>
                    <a:pt x="1524" y="1776"/>
                  </a:lnTo>
                  <a:lnTo>
                    <a:pt x="1594" y="1722"/>
                  </a:lnTo>
                  <a:lnTo>
                    <a:pt x="1662" y="1668"/>
                  </a:lnTo>
                  <a:lnTo>
                    <a:pt x="1695" y="1643"/>
                  </a:lnTo>
                  <a:lnTo>
                    <a:pt x="1724" y="1619"/>
                  </a:lnTo>
                  <a:lnTo>
                    <a:pt x="1751" y="1595"/>
                  </a:lnTo>
                  <a:lnTo>
                    <a:pt x="1774" y="1573"/>
                  </a:lnTo>
                  <a:lnTo>
                    <a:pt x="1793" y="1554"/>
                  </a:lnTo>
                  <a:lnTo>
                    <a:pt x="1802" y="1545"/>
                  </a:lnTo>
                  <a:lnTo>
                    <a:pt x="1809" y="1537"/>
                  </a:lnTo>
                  <a:lnTo>
                    <a:pt x="1818" y="1523"/>
                  </a:lnTo>
                  <a:lnTo>
                    <a:pt x="1823" y="1515"/>
                  </a:lnTo>
                  <a:lnTo>
                    <a:pt x="1827" y="1508"/>
                  </a:lnTo>
                  <a:lnTo>
                    <a:pt x="1829" y="1501"/>
                  </a:lnTo>
                  <a:lnTo>
                    <a:pt x="1832" y="1497"/>
                  </a:lnTo>
                  <a:lnTo>
                    <a:pt x="1833" y="1493"/>
                  </a:lnTo>
                  <a:lnTo>
                    <a:pt x="1836" y="1478"/>
                  </a:lnTo>
                  <a:lnTo>
                    <a:pt x="1840" y="1464"/>
                  </a:lnTo>
                  <a:lnTo>
                    <a:pt x="1841" y="1449"/>
                  </a:lnTo>
                  <a:lnTo>
                    <a:pt x="1842" y="1436"/>
                  </a:lnTo>
                  <a:lnTo>
                    <a:pt x="1842" y="1423"/>
                  </a:lnTo>
                  <a:lnTo>
                    <a:pt x="1841" y="1411"/>
                  </a:lnTo>
                  <a:lnTo>
                    <a:pt x="1840" y="1400"/>
                  </a:lnTo>
                  <a:lnTo>
                    <a:pt x="1839" y="1391"/>
                  </a:lnTo>
                  <a:lnTo>
                    <a:pt x="1836" y="1382"/>
                  </a:lnTo>
                  <a:lnTo>
                    <a:pt x="1834" y="1370"/>
                  </a:lnTo>
                  <a:lnTo>
                    <a:pt x="1833" y="1365"/>
                  </a:lnTo>
                  <a:lnTo>
                    <a:pt x="1890" y="1317"/>
                  </a:lnTo>
                  <a:lnTo>
                    <a:pt x="1948" y="1269"/>
                  </a:lnTo>
                  <a:lnTo>
                    <a:pt x="1960" y="1285"/>
                  </a:lnTo>
                  <a:lnTo>
                    <a:pt x="1972" y="1302"/>
                  </a:lnTo>
                  <a:lnTo>
                    <a:pt x="1983" y="1317"/>
                  </a:lnTo>
                  <a:lnTo>
                    <a:pt x="1992" y="1335"/>
                  </a:lnTo>
                  <a:lnTo>
                    <a:pt x="2002" y="1352"/>
                  </a:lnTo>
                  <a:lnTo>
                    <a:pt x="2009" y="1369"/>
                  </a:lnTo>
                  <a:lnTo>
                    <a:pt x="2016" y="1387"/>
                  </a:lnTo>
                  <a:lnTo>
                    <a:pt x="2022" y="1405"/>
                  </a:lnTo>
                  <a:lnTo>
                    <a:pt x="2027" y="1423"/>
                  </a:lnTo>
                  <a:lnTo>
                    <a:pt x="2032" y="1441"/>
                  </a:lnTo>
                  <a:lnTo>
                    <a:pt x="2036" y="1459"/>
                  </a:lnTo>
                  <a:lnTo>
                    <a:pt x="2038" y="1477"/>
                  </a:lnTo>
                  <a:lnTo>
                    <a:pt x="2039" y="1494"/>
                  </a:lnTo>
                  <a:lnTo>
                    <a:pt x="2040" y="1512"/>
                  </a:lnTo>
                  <a:lnTo>
                    <a:pt x="2040" y="1530"/>
                  </a:lnTo>
                  <a:lnTo>
                    <a:pt x="2039" y="1548"/>
                  </a:lnTo>
                  <a:lnTo>
                    <a:pt x="2038" y="1565"/>
                  </a:lnTo>
                  <a:lnTo>
                    <a:pt x="2036" y="1581"/>
                  </a:lnTo>
                  <a:lnTo>
                    <a:pt x="2033" y="1598"/>
                  </a:lnTo>
                  <a:lnTo>
                    <a:pt x="2030" y="1615"/>
                  </a:lnTo>
                  <a:lnTo>
                    <a:pt x="2026" y="1631"/>
                  </a:lnTo>
                  <a:lnTo>
                    <a:pt x="2021" y="1646"/>
                  </a:lnTo>
                  <a:lnTo>
                    <a:pt x="2015" y="1662"/>
                  </a:lnTo>
                  <a:lnTo>
                    <a:pt x="2010" y="1676"/>
                  </a:lnTo>
                  <a:lnTo>
                    <a:pt x="2003" y="1689"/>
                  </a:lnTo>
                  <a:lnTo>
                    <a:pt x="1996" y="1704"/>
                  </a:lnTo>
                  <a:lnTo>
                    <a:pt x="1989" y="1716"/>
                  </a:lnTo>
                  <a:lnTo>
                    <a:pt x="1980" y="1728"/>
                  </a:lnTo>
                  <a:lnTo>
                    <a:pt x="1972" y="1740"/>
                  </a:lnTo>
                  <a:lnTo>
                    <a:pt x="1964" y="1751"/>
                  </a:lnTo>
                  <a:lnTo>
                    <a:pt x="1954" y="1760"/>
                  </a:lnTo>
                  <a:lnTo>
                    <a:pt x="1944" y="1769"/>
                  </a:lnTo>
                  <a:lnTo>
                    <a:pt x="1871" y="1831"/>
                  </a:lnTo>
                  <a:lnTo>
                    <a:pt x="1826" y="1868"/>
                  </a:lnTo>
                  <a:lnTo>
                    <a:pt x="1778" y="1910"/>
                  </a:lnTo>
                  <a:lnTo>
                    <a:pt x="1728" y="1953"/>
                  </a:lnTo>
                  <a:lnTo>
                    <a:pt x="1679" y="1998"/>
                  </a:lnTo>
                  <a:lnTo>
                    <a:pt x="1655" y="2019"/>
                  </a:lnTo>
                  <a:lnTo>
                    <a:pt x="1632" y="2042"/>
                  </a:lnTo>
                  <a:lnTo>
                    <a:pt x="1610" y="2064"/>
                  </a:lnTo>
                  <a:lnTo>
                    <a:pt x="1588" y="2084"/>
                  </a:lnTo>
                  <a:lnTo>
                    <a:pt x="1569" y="2105"/>
                  </a:lnTo>
                  <a:lnTo>
                    <a:pt x="1553" y="2121"/>
                  </a:lnTo>
                  <a:lnTo>
                    <a:pt x="1547" y="2129"/>
                  </a:lnTo>
                  <a:lnTo>
                    <a:pt x="1542" y="2136"/>
                  </a:lnTo>
                  <a:lnTo>
                    <a:pt x="1539" y="2144"/>
                  </a:lnTo>
                  <a:lnTo>
                    <a:pt x="1536" y="2151"/>
                  </a:lnTo>
                  <a:lnTo>
                    <a:pt x="1535" y="2159"/>
                  </a:lnTo>
                  <a:lnTo>
                    <a:pt x="1534" y="2167"/>
                  </a:lnTo>
                  <a:lnTo>
                    <a:pt x="1534" y="2177"/>
                  </a:lnTo>
                  <a:lnTo>
                    <a:pt x="1535" y="2187"/>
                  </a:lnTo>
                  <a:lnTo>
                    <a:pt x="1536" y="2199"/>
                  </a:lnTo>
                  <a:lnTo>
                    <a:pt x="1539" y="2211"/>
                  </a:lnTo>
                  <a:lnTo>
                    <a:pt x="1545" y="2244"/>
                  </a:lnTo>
                  <a:lnTo>
                    <a:pt x="1559" y="2300"/>
                  </a:lnTo>
                  <a:lnTo>
                    <a:pt x="1575" y="2359"/>
                  </a:lnTo>
                  <a:lnTo>
                    <a:pt x="1589" y="2414"/>
                  </a:lnTo>
                  <a:lnTo>
                    <a:pt x="1601" y="2459"/>
                  </a:lnTo>
                  <a:close/>
                  <a:moveTo>
                    <a:pt x="506" y="1777"/>
                  </a:moveTo>
                  <a:lnTo>
                    <a:pt x="494" y="1758"/>
                  </a:lnTo>
                  <a:lnTo>
                    <a:pt x="482" y="1740"/>
                  </a:lnTo>
                  <a:lnTo>
                    <a:pt x="471" y="1722"/>
                  </a:lnTo>
                  <a:lnTo>
                    <a:pt x="461" y="1703"/>
                  </a:lnTo>
                  <a:lnTo>
                    <a:pt x="456" y="1694"/>
                  </a:lnTo>
                  <a:lnTo>
                    <a:pt x="452" y="1685"/>
                  </a:lnTo>
                  <a:lnTo>
                    <a:pt x="443" y="1667"/>
                  </a:lnTo>
                  <a:lnTo>
                    <a:pt x="436" y="1647"/>
                  </a:lnTo>
                  <a:lnTo>
                    <a:pt x="429" y="1628"/>
                  </a:lnTo>
                  <a:lnTo>
                    <a:pt x="423" y="1609"/>
                  </a:lnTo>
                  <a:lnTo>
                    <a:pt x="417" y="1589"/>
                  </a:lnTo>
                  <a:lnTo>
                    <a:pt x="412" y="1569"/>
                  </a:lnTo>
                  <a:lnTo>
                    <a:pt x="408" y="1549"/>
                  </a:lnTo>
                  <a:lnTo>
                    <a:pt x="405" y="1527"/>
                  </a:lnTo>
                  <a:lnTo>
                    <a:pt x="401" y="1506"/>
                  </a:lnTo>
                  <a:lnTo>
                    <a:pt x="399" y="1484"/>
                  </a:lnTo>
                  <a:lnTo>
                    <a:pt x="398" y="1460"/>
                  </a:lnTo>
                  <a:lnTo>
                    <a:pt x="396" y="1435"/>
                  </a:lnTo>
                  <a:lnTo>
                    <a:pt x="396" y="1409"/>
                  </a:lnTo>
                  <a:lnTo>
                    <a:pt x="399" y="1383"/>
                  </a:lnTo>
                  <a:lnTo>
                    <a:pt x="401" y="1358"/>
                  </a:lnTo>
                  <a:lnTo>
                    <a:pt x="405" y="1333"/>
                  </a:lnTo>
                  <a:lnTo>
                    <a:pt x="410" y="1309"/>
                  </a:lnTo>
                  <a:lnTo>
                    <a:pt x="416" y="1284"/>
                  </a:lnTo>
                  <a:lnTo>
                    <a:pt x="422" y="1260"/>
                  </a:lnTo>
                  <a:lnTo>
                    <a:pt x="429" y="1236"/>
                  </a:lnTo>
                  <a:lnTo>
                    <a:pt x="437" y="1212"/>
                  </a:lnTo>
                  <a:lnTo>
                    <a:pt x="447" y="1189"/>
                  </a:lnTo>
                  <a:lnTo>
                    <a:pt x="456" y="1165"/>
                  </a:lnTo>
                  <a:lnTo>
                    <a:pt x="467" y="1142"/>
                  </a:lnTo>
                  <a:lnTo>
                    <a:pt x="479" y="1119"/>
                  </a:lnTo>
                  <a:lnTo>
                    <a:pt x="491" y="1097"/>
                  </a:lnTo>
                  <a:lnTo>
                    <a:pt x="504" y="1074"/>
                  </a:lnTo>
                  <a:lnTo>
                    <a:pt x="531" y="1028"/>
                  </a:lnTo>
                  <a:lnTo>
                    <a:pt x="545" y="1005"/>
                  </a:lnTo>
                  <a:lnTo>
                    <a:pt x="560" y="984"/>
                  </a:lnTo>
                  <a:lnTo>
                    <a:pt x="590" y="939"/>
                  </a:lnTo>
                  <a:lnTo>
                    <a:pt x="621" y="895"/>
                  </a:lnTo>
                  <a:lnTo>
                    <a:pt x="684" y="807"/>
                  </a:lnTo>
                  <a:lnTo>
                    <a:pt x="717" y="763"/>
                  </a:lnTo>
                  <a:lnTo>
                    <a:pt x="748" y="720"/>
                  </a:lnTo>
                  <a:lnTo>
                    <a:pt x="852" y="573"/>
                  </a:lnTo>
                  <a:lnTo>
                    <a:pt x="899" y="506"/>
                  </a:lnTo>
                  <a:lnTo>
                    <a:pt x="942" y="444"/>
                  </a:lnTo>
                  <a:lnTo>
                    <a:pt x="962" y="414"/>
                  </a:lnTo>
                  <a:lnTo>
                    <a:pt x="980" y="386"/>
                  </a:lnTo>
                  <a:lnTo>
                    <a:pt x="995" y="361"/>
                  </a:lnTo>
                  <a:lnTo>
                    <a:pt x="1008" y="336"/>
                  </a:lnTo>
                  <a:lnTo>
                    <a:pt x="1020" y="314"/>
                  </a:lnTo>
                  <a:lnTo>
                    <a:pt x="1030" y="294"/>
                  </a:lnTo>
                  <a:lnTo>
                    <a:pt x="1037" y="276"/>
                  </a:lnTo>
                  <a:lnTo>
                    <a:pt x="1041" y="260"/>
                  </a:lnTo>
                  <a:lnTo>
                    <a:pt x="1042" y="254"/>
                  </a:lnTo>
                  <a:lnTo>
                    <a:pt x="1043" y="248"/>
                  </a:lnTo>
                  <a:lnTo>
                    <a:pt x="1044" y="237"/>
                  </a:lnTo>
                  <a:lnTo>
                    <a:pt x="1044" y="227"/>
                  </a:lnTo>
                  <a:lnTo>
                    <a:pt x="1044" y="216"/>
                  </a:lnTo>
                  <a:lnTo>
                    <a:pt x="1043" y="205"/>
                  </a:lnTo>
                  <a:lnTo>
                    <a:pt x="1042" y="193"/>
                  </a:lnTo>
                  <a:lnTo>
                    <a:pt x="1037" y="173"/>
                  </a:lnTo>
                  <a:lnTo>
                    <a:pt x="1032" y="151"/>
                  </a:lnTo>
                  <a:lnTo>
                    <a:pt x="1025" y="132"/>
                  </a:lnTo>
                  <a:lnTo>
                    <a:pt x="1018" y="115"/>
                  </a:lnTo>
                  <a:lnTo>
                    <a:pt x="1011" y="98"/>
                  </a:lnTo>
                  <a:lnTo>
                    <a:pt x="1066" y="53"/>
                  </a:lnTo>
                  <a:lnTo>
                    <a:pt x="1130" y="0"/>
                  </a:lnTo>
                  <a:lnTo>
                    <a:pt x="1143" y="13"/>
                  </a:lnTo>
                  <a:lnTo>
                    <a:pt x="1156" y="27"/>
                  </a:lnTo>
                  <a:lnTo>
                    <a:pt x="1169" y="42"/>
                  </a:lnTo>
                  <a:lnTo>
                    <a:pt x="1180" y="56"/>
                  </a:lnTo>
                  <a:lnTo>
                    <a:pt x="1191" y="72"/>
                  </a:lnTo>
                  <a:lnTo>
                    <a:pt x="1200" y="86"/>
                  </a:lnTo>
                  <a:lnTo>
                    <a:pt x="1210" y="102"/>
                  </a:lnTo>
                  <a:lnTo>
                    <a:pt x="1218" y="119"/>
                  </a:lnTo>
                  <a:lnTo>
                    <a:pt x="1226" y="134"/>
                  </a:lnTo>
                  <a:lnTo>
                    <a:pt x="1233" y="151"/>
                  </a:lnTo>
                  <a:lnTo>
                    <a:pt x="1239" y="168"/>
                  </a:lnTo>
                  <a:lnTo>
                    <a:pt x="1245" y="185"/>
                  </a:lnTo>
                  <a:lnTo>
                    <a:pt x="1250" y="201"/>
                  </a:lnTo>
                  <a:lnTo>
                    <a:pt x="1253" y="218"/>
                  </a:lnTo>
                  <a:lnTo>
                    <a:pt x="1256" y="235"/>
                  </a:lnTo>
                  <a:lnTo>
                    <a:pt x="1259" y="253"/>
                  </a:lnTo>
                  <a:lnTo>
                    <a:pt x="1260" y="270"/>
                  </a:lnTo>
                  <a:lnTo>
                    <a:pt x="1262" y="288"/>
                  </a:lnTo>
                  <a:lnTo>
                    <a:pt x="1263" y="305"/>
                  </a:lnTo>
                  <a:lnTo>
                    <a:pt x="1263" y="323"/>
                  </a:lnTo>
                  <a:lnTo>
                    <a:pt x="1262" y="339"/>
                  </a:lnTo>
                  <a:lnTo>
                    <a:pt x="1260" y="357"/>
                  </a:lnTo>
                  <a:lnTo>
                    <a:pt x="1258" y="374"/>
                  </a:lnTo>
                  <a:lnTo>
                    <a:pt x="1256" y="392"/>
                  </a:lnTo>
                  <a:lnTo>
                    <a:pt x="1252" y="409"/>
                  </a:lnTo>
                  <a:lnTo>
                    <a:pt x="1248" y="426"/>
                  </a:lnTo>
                  <a:lnTo>
                    <a:pt x="1245" y="443"/>
                  </a:lnTo>
                  <a:lnTo>
                    <a:pt x="1240" y="459"/>
                  </a:lnTo>
                  <a:lnTo>
                    <a:pt x="1234" y="475"/>
                  </a:lnTo>
                  <a:lnTo>
                    <a:pt x="1228" y="492"/>
                  </a:lnTo>
                  <a:lnTo>
                    <a:pt x="1222" y="507"/>
                  </a:lnTo>
                  <a:lnTo>
                    <a:pt x="1215" y="523"/>
                  </a:lnTo>
                  <a:lnTo>
                    <a:pt x="1206" y="540"/>
                  </a:lnTo>
                  <a:lnTo>
                    <a:pt x="1197" y="558"/>
                  </a:lnTo>
                  <a:lnTo>
                    <a:pt x="1178" y="594"/>
                  </a:lnTo>
                  <a:lnTo>
                    <a:pt x="1167" y="611"/>
                  </a:lnTo>
                  <a:lnTo>
                    <a:pt x="1155" y="630"/>
                  </a:lnTo>
                  <a:lnTo>
                    <a:pt x="1132" y="666"/>
                  </a:lnTo>
                  <a:lnTo>
                    <a:pt x="1107" y="703"/>
                  </a:lnTo>
                  <a:lnTo>
                    <a:pt x="1079" y="740"/>
                  </a:lnTo>
                  <a:lnTo>
                    <a:pt x="1052" y="779"/>
                  </a:lnTo>
                  <a:lnTo>
                    <a:pt x="1023" y="817"/>
                  </a:lnTo>
                  <a:lnTo>
                    <a:pt x="993" y="855"/>
                  </a:lnTo>
                  <a:lnTo>
                    <a:pt x="962" y="895"/>
                  </a:lnTo>
                  <a:lnTo>
                    <a:pt x="899" y="974"/>
                  </a:lnTo>
                  <a:lnTo>
                    <a:pt x="837" y="1055"/>
                  </a:lnTo>
                  <a:lnTo>
                    <a:pt x="776" y="1135"/>
                  </a:lnTo>
                  <a:lnTo>
                    <a:pt x="746" y="1176"/>
                  </a:lnTo>
                  <a:lnTo>
                    <a:pt x="717" y="1217"/>
                  </a:lnTo>
                  <a:lnTo>
                    <a:pt x="688" y="1257"/>
                  </a:lnTo>
                  <a:lnTo>
                    <a:pt x="675" y="1278"/>
                  </a:lnTo>
                  <a:lnTo>
                    <a:pt x="662" y="1298"/>
                  </a:lnTo>
                  <a:lnTo>
                    <a:pt x="636" y="1339"/>
                  </a:lnTo>
                  <a:lnTo>
                    <a:pt x="624" y="1359"/>
                  </a:lnTo>
                  <a:lnTo>
                    <a:pt x="612" y="1380"/>
                  </a:lnTo>
                  <a:lnTo>
                    <a:pt x="600" y="1400"/>
                  </a:lnTo>
                  <a:lnTo>
                    <a:pt x="591" y="1421"/>
                  </a:lnTo>
                  <a:lnTo>
                    <a:pt x="580" y="1441"/>
                  </a:lnTo>
                  <a:lnTo>
                    <a:pt x="570" y="1461"/>
                  </a:lnTo>
                  <a:lnTo>
                    <a:pt x="561" y="1481"/>
                  </a:lnTo>
                  <a:lnTo>
                    <a:pt x="552" y="1501"/>
                  </a:lnTo>
                  <a:lnTo>
                    <a:pt x="544" y="1521"/>
                  </a:lnTo>
                  <a:lnTo>
                    <a:pt x="537" y="1542"/>
                  </a:lnTo>
                  <a:lnTo>
                    <a:pt x="531" y="1561"/>
                  </a:lnTo>
                  <a:lnTo>
                    <a:pt x="525" y="1581"/>
                  </a:lnTo>
                  <a:lnTo>
                    <a:pt x="519" y="1602"/>
                  </a:lnTo>
                  <a:lnTo>
                    <a:pt x="514" y="1621"/>
                  </a:lnTo>
                  <a:lnTo>
                    <a:pt x="510" y="1640"/>
                  </a:lnTo>
                  <a:lnTo>
                    <a:pt x="507" y="1661"/>
                  </a:lnTo>
                  <a:lnTo>
                    <a:pt x="504" y="1680"/>
                  </a:lnTo>
                  <a:lnTo>
                    <a:pt x="503" y="1699"/>
                  </a:lnTo>
                  <a:lnTo>
                    <a:pt x="502" y="1719"/>
                  </a:lnTo>
                  <a:lnTo>
                    <a:pt x="503" y="1739"/>
                  </a:lnTo>
                  <a:lnTo>
                    <a:pt x="503" y="1758"/>
                  </a:lnTo>
                  <a:lnTo>
                    <a:pt x="506" y="1777"/>
                  </a:lnTo>
                  <a:close/>
                  <a:moveTo>
                    <a:pt x="1430" y="5531"/>
                  </a:moveTo>
                  <a:lnTo>
                    <a:pt x="1007" y="5531"/>
                  </a:lnTo>
                  <a:lnTo>
                    <a:pt x="1007" y="4975"/>
                  </a:lnTo>
                  <a:lnTo>
                    <a:pt x="1007" y="4419"/>
                  </a:lnTo>
                  <a:lnTo>
                    <a:pt x="1007" y="3864"/>
                  </a:lnTo>
                  <a:lnTo>
                    <a:pt x="1007" y="3309"/>
                  </a:lnTo>
                  <a:lnTo>
                    <a:pt x="1013" y="3311"/>
                  </a:lnTo>
                  <a:lnTo>
                    <a:pt x="1042" y="3319"/>
                  </a:lnTo>
                  <a:lnTo>
                    <a:pt x="1071" y="3326"/>
                  </a:lnTo>
                  <a:lnTo>
                    <a:pt x="1097" y="3332"/>
                  </a:lnTo>
                  <a:lnTo>
                    <a:pt x="1122" y="3337"/>
                  </a:lnTo>
                  <a:lnTo>
                    <a:pt x="1148" y="3342"/>
                  </a:lnTo>
                  <a:lnTo>
                    <a:pt x="1172" y="3344"/>
                  </a:lnTo>
                  <a:lnTo>
                    <a:pt x="1196" y="3347"/>
                  </a:lnTo>
                  <a:lnTo>
                    <a:pt x="1218" y="3348"/>
                  </a:lnTo>
                  <a:lnTo>
                    <a:pt x="1242" y="3347"/>
                  </a:lnTo>
                  <a:lnTo>
                    <a:pt x="1253" y="3347"/>
                  </a:lnTo>
                  <a:lnTo>
                    <a:pt x="1265" y="3345"/>
                  </a:lnTo>
                  <a:lnTo>
                    <a:pt x="1289" y="3343"/>
                  </a:lnTo>
                  <a:lnTo>
                    <a:pt x="1314" y="3339"/>
                  </a:lnTo>
                  <a:lnTo>
                    <a:pt x="1340" y="3335"/>
                  </a:lnTo>
                  <a:lnTo>
                    <a:pt x="1366" y="3327"/>
                  </a:lnTo>
                  <a:lnTo>
                    <a:pt x="1395" y="3320"/>
                  </a:lnTo>
                  <a:lnTo>
                    <a:pt x="1424" y="3312"/>
                  </a:lnTo>
                  <a:lnTo>
                    <a:pt x="1430" y="3309"/>
                  </a:lnTo>
                  <a:lnTo>
                    <a:pt x="1430" y="3864"/>
                  </a:lnTo>
                  <a:lnTo>
                    <a:pt x="1430" y="4419"/>
                  </a:lnTo>
                  <a:lnTo>
                    <a:pt x="1430" y="4975"/>
                  </a:lnTo>
                  <a:lnTo>
                    <a:pt x="1430" y="5531"/>
                  </a:lnTo>
                  <a:close/>
                  <a:moveTo>
                    <a:pt x="1218" y="3207"/>
                  </a:moveTo>
                  <a:lnTo>
                    <a:pt x="1167" y="3206"/>
                  </a:lnTo>
                  <a:lnTo>
                    <a:pt x="1116" y="3204"/>
                  </a:lnTo>
                  <a:lnTo>
                    <a:pt x="1091" y="3201"/>
                  </a:lnTo>
                  <a:lnTo>
                    <a:pt x="1066" y="3199"/>
                  </a:lnTo>
                  <a:lnTo>
                    <a:pt x="1017" y="3193"/>
                  </a:lnTo>
                  <a:lnTo>
                    <a:pt x="992" y="3188"/>
                  </a:lnTo>
                  <a:lnTo>
                    <a:pt x="968" y="3185"/>
                  </a:lnTo>
                  <a:lnTo>
                    <a:pt x="920" y="3175"/>
                  </a:lnTo>
                  <a:lnTo>
                    <a:pt x="896" y="3169"/>
                  </a:lnTo>
                  <a:lnTo>
                    <a:pt x="873" y="3163"/>
                  </a:lnTo>
                  <a:lnTo>
                    <a:pt x="849" y="3157"/>
                  </a:lnTo>
                  <a:lnTo>
                    <a:pt x="826" y="3151"/>
                  </a:lnTo>
                  <a:lnTo>
                    <a:pt x="780" y="3137"/>
                  </a:lnTo>
                  <a:lnTo>
                    <a:pt x="736" y="3121"/>
                  </a:lnTo>
                  <a:lnTo>
                    <a:pt x="714" y="3113"/>
                  </a:lnTo>
                  <a:lnTo>
                    <a:pt x="692" y="3104"/>
                  </a:lnTo>
                  <a:lnTo>
                    <a:pt x="650" y="3086"/>
                  </a:lnTo>
                  <a:lnTo>
                    <a:pt x="608" y="3066"/>
                  </a:lnTo>
                  <a:lnTo>
                    <a:pt x="586" y="3056"/>
                  </a:lnTo>
                  <a:lnTo>
                    <a:pt x="566" y="3045"/>
                  </a:lnTo>
                  <a:lnTo>
                    <a:pt x="526" y="3024"/>
                  </a:lnTo>
                  <a:lnTo>
                    <a:pt x="486" y="3001"/>
                  </a:lnTo>
                  <a:lnTo>
                    <a:pt x="448" y="2977"/>
                  </a:lnTo>
                  <a:lnTo>
                    <a:pt x="411" y="2953"/>
                  </a:lnTo>
                  <a:lnTo>
                    <a:pt x="375" y="2927"/>
                  </a:lnTo>
                  <a:lnTo>
                    <a:pt x="357" y="2913"/>
                  </a:lnTo>
                  <a:lnTo>
                    <a:pt x="339" y="2900"/>
                  </a:lnTo>
                  <a:lnTo>
                    <a:pt x="305" y="2874"/>
                  </a:lnTo>
                  <a:lnTo>
                    <a:pt x="288" y="2859"/>
                  </a:lnTo>
                  <a:lnTo>
                    <a:pt x="272" y="2846"/>
                  </a:lnTo>
                  <a:lnTo>
                    <a:pt x="240" y="2817"/>
                  </a:lnTo>
                  <a:lnTo>
                    <a:pt x="209" y="2789"/>
                  </a:lnTo>
                  <a:lnTo>
                    <a:pt x="195" y="2773"/>
                  </a:lnTo>
                  <a:lnTo>
                    <a:pt x="179" y="2759"/>
                  </a:lnTo>
                  <a:lnTo>
                    <a:pt x="150" y="2729"/>
                  </a:lnTo>
                  <a:lnTo>
                    <a:pt x="137" y="2713"/>
                  </a:lnTo>
                  <a:lnTo>
                    <a:pt x="124" y="2699"/>
                  </a:lnTo>
                  <a:lnTo>
                    <a:pt x="111" y="2683"/>
                  </a:lnTo>
                  <a:lnTo>
                    <a:pt x="98" y="2667"/>
                  </a:lnTo>
                  <a:lnTo>
                    <a:pt x="72" y="2636"/>
                  </a:lnTo>
                  <a:lnTo>
                    <a:pt x="48" y="2605"/>
                  </a:lnTo>
                  <a:lnTo>
                    <a:pt x="26" y="2574"/>
                  </a:lnTo>
                  <a:lnTo>
                    <a:pt x="5" y="2541"/>
                  </a:lnTo>
                  <a:lnTo>
                    <a:pt x="0" y="2535"/>
                  </a:lnTo>
                  <a:lnTo>
                    <a:pt x="609" y="2535"/>
                  </a:lnTo>
                  <a:lnTo>
                    <a:pt x="1218" y="2535"/>
                  </a:lnTo>
                  <a:lnTo>
                    <a:pt x="1827" y="2535"/>
                  </a:lnTo>
                  <a:lnTo>
                    <a:pt x="2436" y="2535"/>
                  </a:lnTo>
                  <a:lnTo>
                    <a:pt x="2432" y="2541"/>
                  </a:lnTo>
                  <a:lnTo>
                    <a:pt x="2420" y="2562"/>
                  </a:lnTo>
                  <a:lnTo>
                    <a:pt x="2406" y="2581"/>
                  </a:lnTo>
                  <a:lnTo>
                    <a:pt x="2381" y="2618"/>
                  </a:lnTo>
                  <a:lnTo>
                    <a:pt x="2354" y="2655"/>
                  </a:lnTo>
                  <a:lnTo>
                    <a:pt x="2325" y="2690"/>
                  </a:lnTo>
                  <a:lnTo>
                    <a:pt x="2296" y="2725"/>
                  </a:lnTo>
                  <a:lnTo>
                    <a:pt x="2266" y="2759"/>
                  </a:lnTo>
                  <a:lnTo>
                    <a:pt x="2250" y="2775"/>
                  </a:lnTo>
                  <a:lnTo>
                    <a:pt x="2235" y="2791"/>
                  </a:lnTo>
                  <a:lnTo>
                    <a:pt x="2204" y="2822"/>
                  </a:lnTo>
                  <a:lnTo>
                    <a:pt x="2170" y="2852"/>
                  </a:lnTo>
                  <a:lnTo>
                    <a:pt x="2136" y="2881"/>
                  </a:lnTo>
                  <a:lnTo>
                    <a:pt x="2120" y="2895"/>
                  </a:lnTo>
                  <a:lnTo>
                    <a:pt x="2102" y="2910"/>
                  </a:lnTo>
                  <a:lnTo>
                    <a:pt x="2067" y="2936"/>
                  </a:lnTo>
                  <a:lnTo>
                    <a:pt x="2049" y="2949"/>
                  </a:lnTo>
                  <a:lnTo>
                    <a:pt x="2031" y="2961"/>
                  </a:lnTo>
                  <a:lnTo>
                    <a:pt x="1994" y="2987"/>
                  </a:lnTo>
                  <a:lnTo>
                    <a:pt x="1955" y="3009"/>
                  </a:lnTo>
                  <a:lnTo>
                    <a:pt x="1936" y="3020"/>
                  </a:lnTo>
                  <a:lnTo>
                    <a:pt x="1917" y="3031"/>
                  </a:lnTo>
                  <a:lnTo>
                    <a:pt x="1898" y="3042"/>
                  </a:lnTo>
                  <a:lnTo>
                    <a:pt x="1877" y="3053"/>
                  </a:lnTo>
                  <a:lnTo>
                    <a:pt x="1838" y="3072"/>
                  </a:lnTo>
                  <a:lnTo>
                    <a:pt x="1797" y="3090"/>
                  </a:lnTo>
                  <a:lnTo>
                    <a:pt x="1776" y="3098"/>
                  </a:lnTo>
                  <a:lnTo>
                    <a:pt x="1756" y="3107"/>
                  </a:lnTo>
                  <a:lnTo>
                    <a:pt x="1736" y="3115"/>
                  </a:lnTo>
                  <a:lnTo>
                    <a:pt x="1714" y="3122"/>
                  </a:lnTo>
                  <a:lnTo>
                    <a:pt x="1694" y="3131"/>
                  </a:lnTo>
                  <a:lnTo>
                    <a:pt x="1672" y="3137"/>
                  </a:lnTo>
                  <a:lnTo>
                    <a:pt x="1629" y="3150"/>
                  </a:lnTo>
                  <a:lnTo>
                    <a:pt x="1586" y="3162"/>
                  </a:lnTo>
                  <a:lnTo>
                    <a:pt x="1541" y="3173"/>
                  </a:lnTo>
                  <a:lnTo>
                    <a:pt x="1518" y="3177"/>
                  </a:lnTo>
                  <a:lnTo>
                    <a:pt x="1497" y="3182"/>
                  </a:lnTo>
                  <a:lnTo>
                    <a:pt x="1451" y="3189"/>
                  </a:lnTo>
                  <a:lnTo>
                    <a:pt x="1428" y="3193"/>
                  </a:lnTo>
                  <a:lnTo>
                    <a:pt x="1406" y="3195"/>
                  </a:lnTo>
                  <a:lnTo>
                    <a:pt x="1359" y="3200"/>
                  </a:lnTo>
                  <a:lnTo>
                    <a:pt x="1336" y="3203"/>
                  </a:lnTo>
                  <a:lnTo>
                    <a:pt x="1313" y="3204"/>
                  </a:lnTo>
                  <a:lnTo>
                    <a:pt x="1289" y="3205"/>
                  </a:lnTo>
                  <a:lnTo>
                    <a:pt x="1265" y="3206"/>
                  </a:lnTo>
                  <a:lnTo>
                    <a:pt x="1242" y="3207"/>
                  </a:lnTo>
                  <a:lnTo>
                    <a:pt x="1218" y="3207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C682EF3D-D64D-6665-E630-993DE9AA17E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694238" y="3829051"/>
              <a:ext cx="2776538" cy="250825"/>
            </a:xfrm>
            <a:custGeom>
              <a:avLst/>
              <a:gdLst>
                <a:gd name="T0" fmla="*/ 10362 w 10493"/>
                <a:gd name="T1" fmla="*/ 658 h 945"/>
                <a:gd name="T2" fmla="*/ 10028 w 10493"/>
                <a:gd name="T3" fmla="*/ 233 h 945"/>
                <a:gd name="T4" fmla="*/ 10067 w 10493"/>
                <a:gd name="T5" fmla="*/ 176 h 945"/>
                <a:gd name="T6" fmla="*/ 10451 w 10493"/>
                <a:gd name="T7" fmla="*/ 629 h 945"/>
                <a:gd name="T8" fmla="*/ 9848 w 10493"/>
                <a:gd name="T9" fmla="*/ 482 h 945"/>
                <a:gd name="T10" fmla="*/ 34 w 10493"/>
                <a:gd name="T11" fmla="*/ 944 h 945"/>
                <a:gd name="T12" fmla="*/ 90 w 10493"/>
                <a:gd name="T13" fmla="*/ 206 h 945"/>
                <a:gd name="T14" fmla="*/ 840 w 10493"/>
                <a:gd name="T15" fmla="*/ 218 h 945"/>
                <a:gd name="T16" fmla="*/ 544 w 10493"/>
                <a:gd name="T17" fmla="*/ 744 h 945"/>
                <a:gd name="T18" fmla="*/ 893 w 10493"/>
                <a:gd name="T19" fmla="*/ 177 h 945"/>
                <a:gd name="T20" fmla="*/ 1495 w 10493"/>
                <a:gd name="T21" fmla="*/ 173 h 945"/>
                <a:gd name="T22" fmla="*/ 1765 w 10493"/>
                <a:gd name="T23" fmla="*/ 167 h 945"/>
                <a:gd name="T24" fmla="*/ 1549 w 10493"/>
                <a:gd name="T25" fmla="*/ 729 h 945"/>
                <a:gd name="T26" fmla="*/ 1601 w 10493"/>
                <a:gd name="T27" fmla="*/ 22 h 945"/>
                <a:gd name="T28" fmla="*/ 1811 w 10493"/>
                <a:gd name="T29" fmla="*/ 75 h 945"/>
                <a:gd name="T30" fmla="*/ 2122 w 10493"/>
                <a:gd name="T31" fmla="*/ 629 h 945"/>
                <a:gd name="T32" fmla="*/ 2447 w 10493"/>
                <a:gd name="T33" fmla="*/ 575 h 945"/>
                <a:gd name="T34" fmla="*/ 2176 w 10493"/>
                <a:gd name="T35" fmla="*/ 212 h 945"/>
                <a:gd name="T36" fmla="*/ 2366 w 10493"/>
                <a:gd name="T37" fmla="*/ 202 h 945"/>
                <a:gd name="T38" fmla="*/ 2430 w 10493"/>
                <a:gd name="T39" fmla="*/ 444 h 945"/>
                <a:gd name="T40" fmla="*/ 2230 w 10493"/>
                <a:gd name="T41" fmla="*/ 789 h 945"/>
                <a:gd name="T42" fmla="*/ 3119 w 10493"/>
                <a:gd name="T43" fmla="*/ 728 h 945"/>
                <a:gd name="T44" fmla="*/ 2693 w 10493"/>
                <a:gd name="T45" fmla="*/ 776 h 945"/>
                <a:gd name="T46" fmla="*/ 2815 w 10493"/>
                <a:gd name="T47" fmla="*/ 173 h 945"/>
                <a:gd name="T48" fmla="*/ 3680 w 10493"/>
                <a:gd name="T49" fmla="*/ 173 h 945"/>
                <a:gd name="T50" fmla="*/ 3359 w 10493"/>
                <a:gd name="T51" fmla="*/ 779 h 945"/>
                <a:gd name="T52" fmla="*/ 3980 w 10493"/>
                <a:gd name="T53" fmla="*/ 203 h 945"/>
                <a:gd name="T54" fmla="*/ 4037 w 10493"/>
                <a:gd name="T55" fmla="*/ 776 h 945"/>
                <a:gd name="T56" fmla="*/ 4310 w 10493"/>
                <a:gd name="T57" fmla="*/ 753 h 945"/>
                <a:gd name="T58" fmla="*/ 4787 w 10493"/>
                <a:gd name="T59" fmla="*/ 746 h 945"/>
                <a:gd name="T60" fmla="*/ 4508 w 10493"/>
                <a:gd name="T61" fmla="*/ 539 h 945"/>
                <a:gd name="T62" fmla="*/ 4572 w 10493"/>
                <a:gd name="T63" fmla="*/ 66 h 945"/>
                <a:gd name="T64" fmla="*/ 4771 w 10493"/>
                <a:gd name="T65" fmla="*/ 14 h 945"/>
                <a:gd name="T66" fmla="*/ 5074 w 10493"/>
                <a:gd name="T67" fmla="*/ 250 h 945"/>
                <a:gd name="T68" fmla="*/ 5581 w 10493"/>
                <a:gd name="T69" fmla="*/ 177 h 945"/>
                <a:gd name="T70" fmla="*/ 5138 w 10493"/>
                <a:gd name="T71" fmla="*/ 748 h 945"/>
                <a:gd name="T72" fmla="*/ 6418 w 10493"/>
                <a:gd name="T73" fmla="*/ 269 h 945"/>
                <a:gd name="T74" fmla="*/ 6167 w 10493"/>
                <a:gd name="T75" fmla="*/ 741 h 945"/>
                <a:gd name="T76" fmla="*/ 6689 w 10493"/>
                <a:gd name="T77" fmla="*/ 218 h 945"/>
                <a:gd name="T78" fmla="*/ 6563 w 10493"/>
                <a:gd name="T79" fmla="*/ 756 h 945"/>
                <a:gd name="T80" fmla="*/ 7243 w 10493"/>
                <a:gd name="T81" fmla="*/ 206 h 945"/>
                <a:gd name="T82" fmla="*/ 7122 w 10493"/>
                <a:gd name="T83" fmla="*/ 744 h 945"/>
                <a:gd name="T84" fmla="*/ 7376 w 10493"/>
                <a:gd name="T85" fmla="*/ 335 h 945"/>
                <a:gd name="T86" fmla="*/ 7980 w 10493"/>
                <a:gd name="T87" fmla="*/ 362 h 945"/>
                <a:gd name="T88" fmla="*/ 7447 w 10493"/>
                <a:gd name="T89" fmla="*/ 720 h 945"/>
                <a:gd name="T90" fmla="*/ 7652 w 10493"/>
                <a:gd name="T91" fmla="*/ 752 h 945"/>
                <a:gd name="T92" fmla="*/ 7756 w 10493"/>
                <a:gd name="T93" fmla="*/ 215 h 945"/>
                <a:gd name="T94" fmla="*/ 8384 w 10493"/>
                <a:gd name="T95" fmla="*/ 176 h 945"/>
                <a:gd name="T96" fmla="*/ 8291 w 10493"/>
                <a:gd name="T97" fmla="*/ 490 h 945"/>
                <a:gd name="T98" fmla="*/ 8291 w 10493"/>
                <a:gd name="T99" fmla="*/ 204 h 945"/>
                <a:gd name="T100" fmla="*/ 8116 w 10493"/>
                <a:gd name="T101" fmla="*/ 723 h 945"/>
                <a:gd name="T102" fmla="*/ 8738 w 10493"/>
                <a:gd name="T103" fmla="*/ 213 h 945"/>
                <a:gd name="T104" fmla="*/ 8640 w 10493"/>
                <a:gd name="T105" fmla="*/ 734 h 945"/>
                <a:gd name="T106" fmla="*/ 8947 w 10493"/>
                <a:gd name="T107" fmla="*/ 734 h 945"/>
                <a:gd name="T108" fmla="*/ 9122 w 10493"/>
                <a:gd name="T109" fmla="*/ 513 h 945"/>
                <a:gd name="T110" fmla="*/ 9109 w 10493"/>
                <a:gd name="T111" fmla="*/ 162 h 945"/>
                <a:gd name="T112" fmla="*/ 8965 w 10493"/>
                <a:gd name="T113" fmla="*/ 243 h 945"/>
                <a:gd name="T114" fmla="*/ 9266 w 10493"/>
                <a:gd name="T115" fmla="*/ 536 h 945"/>
                <a:gd name="T116" fmla="*/ 9808 w 10493"/>
                <a:gd name="T117" fmla="*/ 173 h 945"/>
                <a:gd name="T118" fmla="*/ 9685 w 10493"/>
                <a:gd name="T119" fmla="*/ 776 h 945"/>
                <a:gd name="T120" fmla="*/ 9336 w 10493"/>
                <a:gd name="T121" fmla="*/ 314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493" h="945">
                  <a:moveTo>
                    <a:pt x="9936" y="454"/>
                  </a:moveTo>
                  <a:lnTo>
                    <a:pt x="9937" y="480"/>
                  </a:lnTo>
                  <a:lnTo>
                    <a:pt x="9941" y="508"/>
                  </a:lnTo>
                  <a:lnTo>
                    <a:pt x="9946" y="536"/>
                  </a:lnTo>
                  <a:lnTo>
                    <a:pt x="9954" y="566"/>
                  </a:lnTo>
                  <a:lnTo>
                    <a:pt x="9962" y="594"/>
                  </a:lnTo>
                  <a:lnTo>
                    <a:pt x="9974" y="621"/>
                  </a:lnTo>
                  <a:lnTo>
                    <a:pt x="9988" y="646"/>
                  </a:lnTo>
                  <a:lnTo>
                    <a:pt x="10003" y="668"/>
                  </a:lnTo>
                  <a:lnTo>
                    <a:pt x="10021" y="688"/>
                  </a:lnTo>
                  <a:lnTo>
                    <a:pt x="10039" y="706"/>
                  </a:lnTo>
                  <a:lnTo>
                    <a:pt x="10060" y="720"/>
                  </a:lnTo>
                  <a:lnTo>
                    <a:pt x="10081" y="731"/>
                  </a:lnTo>
                  <a:lnTo>
                    <a:pt x="10104" y="741"/>
                  </a:lnTo>
                  <a:lnTo>
                    <a:pt x="10128" y="748"/>
                  </a:lnTo>
                  <a:lnTo>
                    <a:pt x="10153" y="752"/>
                  </a:lnTo>
                  <a:lnTo>
                    <a:pt x="10181" y="753"/>
                  </a:lnTo>
                  <a:lnTo>
                    <a:pt x="10212" y="750"/>
                  </a:lnTo>
                  <a:lnTo>
                    <a:pt x="10243" y="746"/>
                  </a:lnTo>
                  <a:lnTo>
                    <a:pt x="10271" y="736"/>
                  </a:lnTo>
                  <a:lnTo>
                    <a:pt x="10298" y="723"/>
                  </a:lnTo>
                  <a:lnTo>
                    <a:pt x="10322" y="705"/>
                  </a:lnTo>
                  <a:lnTo>
                    <a:pt x="10343" y="683"/>
                  </a:lnTo>
                  <a:lnTo>
                    <a:pt x="10362" y="658"/>
                  </a:lnTo>
                  <a:lnTo>
                    <a:pt x="10369" y="644"/>
                  </a:lnTo>
                  <a:lnTo>
                    <a:pt x="10376" y="628"/>
                  </a:lnTo>
                  <a:lnTo>
                    <a:pt x="10388" y="596"/>
                  </a:lnTo>
                  <a:lnTo>
                    <a:pt x="10397" y="561"/>
                  </a:lnTo>
                  <a:lnTo>
                    <a:pt x="10402" y="524"/>
                  </a:lnTo>
                  <a:lnTo>
                    <a:pt x="10403" y="485"/>
                  </a:lnTo>
                  <a:lnTo>
                    <a:pt x="10402" y="443"/>
                  </a:lnTo>
                  <a:lnTo>
                    <a:pt x="10396" y="404"/>
                  </a:lnTo>
                  <a:lnTo>
                    <a:pt x="10386" y="365"/>
                  </a:lnTo>
                  <a:lnTo>
                    <a:pt x="10373" y="330"/>
                  </a:lnTo>
                  <a:lnTo>
                    <a:pt x="10356" y="298"/>
                  </a:lnTo>
                  <a:lnTo>
                    <a:pt x="10336" y="270"/>
                  </a:lnTo>
                  <a:lnTo>
                    <a:pt x="10312" y="248"/>
                  </a:lnTo>
                  <a:lnTo>
                    <a:pt x="10298" y="237"/>
                  </a:lnTo>
                  <a:lnTo>
                    <a:pt x="10285" y="228"/>
                  </a:lnTo>
                  <a:lnTo>
                    <a:pt x="10256" y="215"/>
                  </a:lnTo>
                  <a:lnTo>
                    <a:pt x="10225" y="206"/>
                  </a:lnTo>
                  <a:lnTo>
                    <a:pt x="10193" y="200"/>
                  </a:lnTo>
                  <a:lnTo>
                    <a:pt x="10159" y="197"/>
                  </a:lnTo>
                  <a:lnTo>
                    <a:pt x="10110" y="202"/>
                  </a:lnTo>
                  <a:lnTo>
                    <a:pt x="10088" y="207"/>
                  </a:lnTo>
                  <a:lnTo>
                    <a:pt x="10067" y="214"/>
                  </a:lnTo>
                  <a:lnTo>
                    <a:pt x="10048" y="222"/>
                  </a:lnTo>
                  <a:lnTo>
                    <a:pt x="10028" y="233"/>
                  </a:lnTo>
                  <a:lnTo>
                    <a:pt x="10012" y="246"/>
                  </a:lnTo>
                  <a:lnTo>
                    <a:pt x="9996" y="262"/>
                  </a:lnTo>
                  <a:lnTo>
                    <a:pt x="9983" y="279"/>
                  </a:lnTo>
                  <a:lnTo>
                    <a:pt x="9970" y="298"/>
                  </a:lnTo>
                  <a:lnTo>
                    <a:pt x="9960" y="320"/>
                  </a:lnTo>
                  <a:lnTo>
                    <a:pt x="9952" y="342"/>
                  </a:lnTo>
                  <a:lnTo>
                    <a:pt x="9944" y="368"/>
                  </a:lnTo>
                  <a:lnTo>
                    <a:pt x="9941" y="394"/>
                  </a:lnTo>
                  <a:lnTo>
                    <a:pt x="9937" y="423"/>
                  </a:lnTo>
                  <a:lnTo>
                    <a:pt x="9936" y="454"/>
                  </a:lnTo>
                  <a:close/>
                  <a:moveTo>
                    <a:pt x="9848" y="482"/>
                  </a:moveTo>
                  <a:lnTo>
                    <a:pt x="9850" y="450"/>
                  </a:lnTo>
                  <a:lnTo>
                    <a:pt x="9852" y="420"/>
                  </a:lnTo>
                  <a:lnTo>
                    <a:pt x="9858" y="390"/>
                  </a:lnTo>
                  <a:lnTo>
                    <a:pt x="9866" y="363"/>
                  </a:lnTo>
                  <a:lnTo>
                    <a:pt x="9877" y="335"/>
                  </a:lnTo>
                  <a:lnTo>
                    <a:pt x="9892" y="309"/>
                  </a:lnTo>
                  <a:lnTo>
                    <a:pt x="9908" y="284"/>
                  </a:lnTo>
                  <a:lnTo>
                    <a:pt x="9929" y="260"/>
                  </a:lnTo>
                  <a:lnTo>
                    <a:pt x="9952" y="238"/>
                  </a:lnTo>
                  <a:lnTo>
                    <a:pt x="9977" y="218"/>
                  </a:lnTo>
                  <a:lnTo>
                    <a:pt x="10006" y="201"/>
                  </a:lnTo>
                  <a:lnTo>
                    <a:pt x="10036" y="186"/>
                  </a:lnTo>
                  <a:lnTo>
                    <a:pt x="10067" y="176"/>
                  </a:lnTo>
                  <a:lnTo>
                    <a:pt x="10102" y="167"/>
                  </a:lnTo>
                  <a:lnTo>
                    <a:pt x="10138" y="162"/>
                  </a:lnTo>
                  <a:lnTo>
                    <a:pt x="10176" y="161"/>
                  </a:lnTo>
                  <a:lnTo>
                    <a:pt x="10211" y="162"/>
                  </a:lnTo>
                  <a:lnTo>
                    <a:pt x="10244" y="166"/>
                  </a:lnTo>
                  <a:lnTo>
                    <a:pt x="10277" y="172"/>
                  </a:lnTo>
                  <a:lnTo>
                    <a:pt x="10307" y="180"/>
                  </a:lnTo>
                  <a:lnTo>
                    <a:pt x="10334" y="192"/>
                  </a:lnTo>
                  <a:lnTo>
                    <a:pt x="10361" y="206"/>
                  </a:lnTo>
                  <a:lnTo>
                    <a:pt x="10385" y="221"/>
                  </a:lnTo>
                  <a:lnTo>
                    <a:pt x="10408" y="240"/>
                  </a:lnTo>
                  <a:lnTo>
                    <a:pt x="10427" y="261"/>
                  </a:lnTo>
                  <a:lnTo>
                    <a:pt x="10445" y="284"/>
                  </a:lnTo>
                  <a:lnTo>
                    <a:pt x="10459" y="308"/>
                  </a:lnTo>
                  <a:lnTo>
                    <a:pt x="10471" y="334"/>
                  </a:lnTo>
                  <a:lnTo>
                    <a:pt x="10481" y="362"/>
                  </a:lnTo>
                  <a:lnTo>
                    <a:pt x="10488" y="392"/>
                  </a:lnTo>
                  <a:lnTo>
                    <a:pt x="10492" y="423"/>
                  </a:lnTo>
                  <a:lnTo>
                    <a:pt x="10493" y="456"/>
                  </a:lnTo>
                  <a:lnTo>
                    <a:pt x="10490" y="503"/>
                  </a:lnTo>
                  <a:lnTo>
                    <a:pt x="10487" y="526"/>
                  </a:lnTo>
                  <a:lnTo>
                    <a:pt x="10483" y="548"/>
                  </a:lnTo>
                  <a:lnTo>
                    <a:pt x="10470" y="590"/>
                  </a:lnTo>
                  <a:lnTo>
                    <a:pt x="10451" y="629"/>
                  </a:lnTo>
                  <a:lnTo>
                    <a:pt x="10428" y="665"/>
                  </a:lnTo>
                  <a:lnTo>
                    <a:pt x="10399" y="698"/>
                  </a:lnTo>
                  <a:lnTo>
                    <a:pt x="10384" y="712"/>
                  </a:lnTo>
                  <a:lnTo>
                    <a:pt x="10367" y="725"/>
                  </a:lnTo>
                  <a:lnTo>
                    <a:pt x="10330" y="748"/>
                  </a:lnTo>
                  <a:lnTo>
                    <a:pt x="10290" y="767"/>
                  </a:lnTo>
                  <a:lnTo>
                    <a:pt x="10247" y="780"/>
                  </a:lnTo>
                  <a:lnTo>
                    <a:pt x="10201" y="789"/>
                  </a:lnTo>
                  <a:lnTo>
                    <a:pt x="10153" y="791"/>
                  </a:lnTo>
                  <a:lnTo>
                    <a:pt x="10120" y="790"/>
                  </a:lnTo>
                  <a:lnTo>
                    <a:pt x="10087" y="785"/>
                  </a:lnTo>
                  <a:lnTo>
                    <a:pt x="10056" y="778"/>
                  </a:lnTo>
                  <a:lnTo>
                    <a:pt x="10026" y="768"/>
                  </a:lnTo>
                  <a:lnTo>
                    <a:pt x="9997" y="755"/>
                  </a:lnTo>
                  <a:lnTo>
                    <a:pt x="9972" y="738"/>
                  </a:lnTo>
                  <a:lnTo>
                    <a:pt x="9948" y="720"/>
                  </a:lnTo>
                  <a:lnTo>
                    <a:pt x="9926" y="699"/>
                  </a:lnTo>
                  <a:lnTo>
                    <a:pt x="9907" y="675"/>
                  </a:lnTo>
                  <a:lnTo>
                    <a:pt x="9890" y="648"/>
                  </a:lnTo>
                  <a:lnTo>
                    <a:pt x="9877" y="621"/>
                  </a:lnTo>
                  <a:lnTo>
                    <a:pt x="9866" y="592"/>
                  </a:lnTo>
                  <a:lnTo>
                    <a:pt x="9852" y="534"/>
                  </a:lnTo>
                  <a:lnTo>
                    <a:pt x="9850" y="507"/>
                  </a:lnTo>
                  <a:lnTo>
                    <a:pt x="9848" y="482"/>
                  </a:lnTo>
                  <a:close/>
                  <a:moveTo>
                    <a:pt x="281" y="176"/>
                  </a:moveTo>
                  <a:lnTo>
                    <a:pt x="281" y="197"/>
                  </a:lnTo>
                  <a:lnTo>
                    <a:pt x="233" y="203"/>
                  </a:lnTo>
                  <a:lnTo>
                    <a:pt x="218" y="206"/>
                  </a:lnTo>
                  <a:lnTo>
                    <a:pt x="209" y="209"/>
                  </a:lnTo>
                  <a:lnTo>
                    <a:pt x="205" y="213"/>
                  </a:lnTo>
                  <a:lnTo>
                    <a:pt x="203" y="218"/>
                  </a:lnTo>
                  <a:lnTo>
                    <a:pt x="199" y="231"/>
                  </a:lnTo>
                  <a:lnTo>
                    <a:pt x="197" y="279"/>
                  </a:lnTo>
                  <a:lnTo>
                    <a:pt x="197" y="377"/>
                  </a:lnTo>
                  <a:lnTo>
                    <a:pt x="197" y="683"/>
                  </a:lnTo>
                  <a:lnTo>
                    <a:pt x="193" y="744"/>
                  </a:lnTo>
                  <a:lnTo>
                    <a:pt x="185" y="794"/>
                  </a:lnTo>
                  <a:lnTo>
                    <a:pt x="178" y="814"/>
                  </a:lnTo>
                  <a:lnTo>
                    <a:pt x="168" y="834"/>
                  </a:lnTo>
                  <a:lnTo>
                    <a:pt x="156" y="854"/>
                  </a:lnTo>
                  <a:lnTo>
                    <a:pt x="143" y="873"/>
                  </a:lnTo>
                  <a:lnTo>
                    <a:pt x="127" y="890"/>
                  </a:lnTo>
                  <a:lnTo>
                    <a:pt x="113" y="904"/>
                  </a:lnTo>
                  <a:lnTo>
                    <a:pt x="97" y="917"/>
                  </a:lnTo>
                  <a:lnTo>
                    <a:pt x="80" y="927"/>
                  </a:lnTo>
                  <a:lnTo>
                    <a:pt x="65" y="934"/>
                  </a:lnTo>
                  <a:lnTo>
                    <a:pt x="49" y="940"/>
                  </a:lnTo>
                  <a:lnTo>
                    <a:pt x="34" y="944"/>
                  </a:lnTo>
                  <a:lnTo>
                    <a:pt x="18" y="945"/>
                  </a:lnTo>
                  <a:lnTo>
                    <a:pt x="0" y="942"/>
                  </a:lnTo>
                  <a:lnTo>
                    <a:pt x="1" y="909"/>
                  </a:lnTo>
                  <a:lnTo>
                    <a:pt x="0" y="876"/>
                  </a:lnTo>
                  <a:lnTo>
                    <a:pt x="8" y="872"/>
                  </a:lnTo>
                  <a:lnTo>
                    <a:pt x="19" y="879"/>
                  </a:lnTo>
                  <a:lnTo>
                    <a:pt x="30" y="884"/>
                  </a:lnTo>
                  <a:lnTo>
                    <a:pt x="54" y="887"/>
                  </a:lnTo>
                  <a:lnTo>
                    <a:pt x="73" y="885"/>
                  </a:lnTo>
                  <a:lnTo>
                    <a:pt x="89" y="880"/>
                  </a:lnTo>
                  <a:lnTo>
                    <a:pt x="100" y="870"/>
                  </a:lnTo>
                  <a:lnTo>
                    <a:pt x="104" y="864"/>
                  </a:lnTo>
                  <a:lnTo>
                    <a:pt x="107" y="858"/>
                  </a:lnTo>
                  <a:lnTo>
                    <a:pt x="112" y="839"/>
                  </a:lnTo>
                  <a:lnTo>
                    <a:pt x="114" y="809"/>
                  </a:lnTo>
                  <a:lnTo>
                    <a:pt x="115" y="748"/>
                  </a:lnTo>
                  <a:lnTo>
                    <a:pt x="115" y="377"/>
                  </a:lnTo>
                  <a:lnTo>
                    <a:pt x="114" y="294"/>
                  </a:lnTo>
                  <a:lnTo>
                    <a:pt x="114" y="254"/>
                  </a:lnTo>
                  <a:lnTo>
                    <a:pt x="112" y="232"/>
                  </a:lnTo>
                  <a:lnTo>
                    <a:pt x="109" y="220"/>
                  </a:lnTo>
                  <a:lnTo>
                    <a:pt x="106" y="213"/>
                  </a:lnTo>
                  <a:lnTo>
                    <a:pt x="100" y="208"/>
                  </a:lnTo>
                  <a:lnTo>
                    <a:pt x="90" y="206"/>
                  </a:lnTo>
                  <a:lnTo>
                    <a:pt x="71" y="202"/>
                  </a:lnTo>
                  <a:lnTo>
                    <a:pt x="34" y="201"/>
                  </a:lnTo>
                  <a:lnTo>
                    <a:pt x="30" y="176"/>
                  </a:lnTo>
                  <a:lnTo>
                    <a:pt x="156" y="177"/>
                  </a:lnTo>
                  <a:lnTo>
                    <a:pt x="278" y="173"/>
                  </a:lnTo>
                  <a:lnTo>
                    <a:pt x="281" y="176"/>
                  </a:lnTo>
                  <a:close/>
                  <a:moveTo>
                    <a:pt x="307" y="213"/>
                  </a:moveTo>
                  <a:lnTo>
                    <a:pt x="304" y="209"/>
                  </a:lnTo>
                  <a:lnTo>
                    <a:pt x="304" y="191"/>
                  </a:lnTo>
                  <a:lnTo>
                    <a:pt x="307" y="188"/>
                  </a:lnTo>
                  <a:lnTo>
                    <a:pt x="428" y="167"/>
                  </a:lnTo>
                  <a:lnTo>
                    <a:pt x="440" y="178"/>
                  </a:lnTo>
                  <a:lnTo>
                    <a:pt x="454" y="190"/>
                  </a:lnTo>
                  <a:lnTo>
                    <a:pt x="468" y="209"/>
                  </a:lnTo>
                  <a:lnTo>
                    <a:pt x="488" y="242"/>
                  </a:lnTo>
                  <a:lnTo>
                    <a:pt x="548" y="345"/>
                  </a:lnTo>
                  <a:lnTo>
                    <a:pt x="619" y="479"/>
                  </a:lnTo>
                  <a:lnTo>
                    <a:pt x="662" y="410"/>
                  </a:lnTo>
                  <a:lnTo>
                    <a:pt x="712" y="328"/>
                  </a:lnTo>
                  <a:lnTo>
                    <a:pt x="802" y="173"/>
                  </a:lnTo>
                  <a:lnTo>
                    <a:pt x="834" y="174"/>
                  </a:lnTo>
                  <a:lnTo>
                    <a:pt x="864" y="173"/>
                  </a:lnTo>
                  <a:lnTo>
                    <a:pt x="868" y="184"/>
                  </a:lnTo>
                  <a:lnTo>
                    <a:pt x="840" y="218"/>
                  </a:lnTo>
                  <a:lnTo>
                    <a:pt x="802" y="269"/>
                  </a:lnTo>
                  <a:lnTo>
                    <a:pt x="734" y="366"/>
                  </a:lnTo>
                  <a:lnTo>
                    <a:pt x="680" y="453"/>
                  </a:lnTo>
                  <a:lnTo>
                    <a:pt x="655" y="496"/>
                  </a:lnTo>
                  <a:lnTo>
                    <a:pt x="646" y="516"/>
                  </a:lnTo>
                  <a:lnTo>
                    <a:pt x="643" y="528"/>
                  </a:lnTo>
                  <a:lnTo>
                    <a:pt x="642" y="542"/>
                  </a:lnTo>
                  <a:lnTo>
                    <a:pt x="642" y="604"/>
                  </a:lnTo>
                  <a:lnTo>
                    <a:pt x="643" y="669"/>
                  </a:lnTo>
                  <a:lnTo>
                    <a:pt x="646" y="720"/>
                  </a:lnTo>
                  <a:lnTo>
                    <a:pt x="648" y="732"/>
                  </a:lnTo>
                  <a:lnTo>
                    <a:pt x="652" y="740"/>
                  </a:lnTo>
                  <a:lnTo>
                    <a:pt x="658" y="743"/>
                  </a:lnTo>
                  <a:lnTo>
                    <a:pt x="667" y="747"/>
                  </a:lnTo>
                  <a:lnTo>
                    <a:pt x="688" y="749"/>
                  </a:lnTo>
                  <a:lnTo>
                    <a:pt x="724" y="752"/>
                  </a:lnTo>
                  <a:lnTo>
                    <a:pt x="727" y="776"/>
                  </a:lnTo>
                  <a:lnTo>
                    <a:pt x="649" y="776"/>
                  </a:lnTo>
                  <a:lnTo>
                    <a:pt x="601" y="776"/>
                  </a:lnTo>
                  <a:lnTo>
                    <a:pt x="480" y="779"/>
                  </a:lnTo>
                  <a:lnTo>
                    <a:pt x="476" y="754"/>
                  </a:lnTo>
                  <a:lnTo>
                    <a:pt x="512" y="749"/>
                  </a:lnTo>
                  <a:lnTo>
                    <a:pt x="533" y="747"/>
                  </a:lnTo>
                  <a:lnTo>
                    <a:pt x="544" y="744"/>
                  </a:lnTo>
                  <a:lnTo>
                    <a:pt x="551" y="741"/>
                  </a:lnTo>
                  <a:lnTo>
                    <a:pt x="557" y="725"/>
                  </a:lnTo>
                  <a:lnTo>
                    <a:pt x="560" y="677"/>
                  </a:lnTo>
                  <a:lnTo>
                    <a:pt x="562" y="604"/>
                  </a:lnTo>
                  <a:lnTo>
                    <a:pt x="562" y="522"/>
                  </a:lnTo>
                  <a:lnTo>
                    <a:pt x="541" y="484"/>
                  </a:lnTo>
                  <a:lnTo>
                    <a:pt x="498" y="412"/>
                  </a:lnTo>
                  <a:lnTo>
                    <a:pt x="461" y="352"/>
                  </a:lnTo>
                  <a:lnTo>
                    <a:pt x="416" y="284"/>
                  </a:lnTo>
                  <a:lnTo>
                    <a:pt x="392" y="251"/>
                  </a:lnTo>
                  <a:lnTo>
                    <a:pt x="374" y="232"/>
                  </a:lnTo>
                  <a:lnTo>
                    <a:pt x="361" y="221"/>
                  </a:lnTo>
                  <a:lnTo>
                    <a:pt x="350" y="215"/>
                  </a:lnTo>
                  <a:lnTo>
                    <a:pt x="336" y="214"/>
                  </a:lnTo>
                  <a:lnTo>
                    <a:pt x="307" y="213"/>
                  </a:lnTo>
                  <a:close/>
                  <a:moveTo>
                    <a:pt x="1176" y="783"/>
                  </a:moveTo>
                  <a:lnTo>
                    <a:pt x="1123" y="640"/>
                  </a:lnTo>
                  <a:lnTo>
                    <a:pt x="978" y="281"/>
                  </a:lnTo>
                  <a:lnTo>
                    <a:pt x="958" y="233"/>
                  </a:lnTo>
                  <a:lnTo>
                    <a:pt x="947" y="212"/>
                  </a:lnTo>
                  <a:lnTo>
                    <a:pt x="931" y="204"/>
                  </a:lnTo>
                  <a:lnTo>
                    <a:pt x="896" y="201"/>
                  </a:lnTo>
                  <a:lnTo>
                    <a:pt x="893" y="196"/>
                  </a:lnTo>
                  <a:lnTo>
                    <a:pt x="893" y="177"/>
                  </a:lnTo>
                  <a:lnTo>
                    <a:pt x="896" y="173"/>
                  </a:lnTo>
                  <a:lnTo>
                    <a:pt x="1007" y="177"/>
                  </a:lnTo>
                  <a:lnTo>
                    <a:pt x="1120" y="173"/>
                  </a:lnTo>
                  <a:lnTo>
                    <a:pt x="1123" y="200"/>
                  </a:lnTo>
                  <a:lnTo>
                    <a:pt x="1058" y="207"/>
                  </a:lnTo>
                  <a:lnTo>
                    <a:pt x="1051" y="212"/>
                  </a:lnTo>
                  <a:lnTo>
                    <a:pt x="1049" y="219"/>
                  </a:lnTo>
                  <a:lnTo>
                    <a:pt x="1062" y="264"/>
                  </a:lnTo>
                  <a:lnTo>
                    <a:pt x="1086" y="332"/>
                  </a:lnTo>
                  <a:lnTo>
                    <a:pt x="1219" y="669"/>
                  </a:lnTo>
                  <a:lnTo>
                    <a:pt x="1331" y="389"/>
                  </a:lnTo>
                  <a:lnTo>
                    <a:pt x="1364" y="298"/>
                  </a:lnTo>
                  <a:lnTo>
                    <a:pt x="1381" y="246"/>
                  </a:lnTo>
                  <a:lnTo>
                    <a:pt x="1387" y="221"/>
                  </a:lnTo>
                  <a:lnTo>
                    <a:pt x="1384" y="213"/>
                  </a:lnTo>
                  <a:lnTo>
                    <a:pt x="1381" y="209"/>
                  </a:lnTo>
                  <a:lnTo>
                    <a:pt x="1376" y="208"/>
                  </a:lnTo>
                  <a:lnTo>
                    <a:pt x="1355" y="204"/>
                  </a:lnTo>
                  <a:lnTo>
                    <a:pt x="1314" y="201"/>
                  </a:lnTo>
                  <a:lnTo>
                    <a:pt x="1310" y="197"/>
                  </a:lnTo>
                  <a:lnTo>
                    <a:pt x="1310" y="177"/>
                  </a:lnTo>
                  <a:lnTo>
                    <a:pt x="1314" y="173"/>
                  </a:lnTo>
                  <a:lnTo>
                    <a:pt x="1409" y="177"/>
                  </a:lnTo>
                  <a:lnTo>
                    <a:pt x="1495" y="173"/>
                  </a:lnTo>
                  <a:lnTo>
                    <a:pt x="1499" y="197"/>
                  </a:lnTo>
                  <a:lnTo>
                    <a:pt x="1471" y="202"/>
                  </a:lnTo>
                  <a:lnTo>
                    <a:pt x="1458" y="206"/>
                  </a:lnTo>
                  <a:lnTo>
                    <a:pt x="1452" y="210"/>
                  </a:lnTo>
                  <a:lnTo>
                    <a:pt x="1446" y="219"/>
                  </a:lnTo>
                  <a:lnTo>
                    <a:pt x="1416" y="286"/>
                  </a:lnTo>
                  <a:lnTo>
                    <a:pt x="1283" y="612"/>
                  </a:lnTo>
                  <a:lnTo>
                    <a:pt x="1244" y="710"/>
                  </a:lnTo>
                  <a:lnTo>
                    <a:pt x="1219" y="783"/>
                  </a:lnTo>
                  <a:lnTo>
                    <a:pt x="1176" y="783"/>
                  </a:lnTo>
                  <a:close/>
                  <a:moveTo>
                    <a:pt x="1428" y="779"/>
                  </a:moveTo>
                  <a:lnTo>
                    <a:pt x="1423" y="776"/>
                  </a:lnTo>
                  <a:lnTo>
                    <a:pt x="1423" y="753"/>
                  </a:lnTo>
                  <a:lnTo>
                    <a:pt x="1428" y="749"/>
                  </a:lnTo>
                  <a:lnTo>
                    <a:pt x="1453" y="749"/>
                  </a:lnTo>
                  <a:lnTo>
                    <a:pt x="1468" y="747"/>
                  </a:lnTo>
                  <a:lnTo>
                    <a:pt x="1476" y="742"/>
                  </a:lnTo>
                  <a:lnTo>
                    <a:pt x="1483" y="736"/>
                  </a:lnTo>
                  <a:lnTo>
                    <a:pt x="1494" y="718"/>
                  </a:lnTo>
                  <a:lnTo>
                    <a:pt x="1512" y="681"/>
                  </a:lnTo>
                  <a:lnTo>
                    <a:pt x="1556" y="584"/>
                  </a:lnTo>
                  <a:lnTo>
                    <a:pt x="1673" y="321"/>
                  </a:lnTo>
                  <a:lnTo>
                    <a:pt x="1738" y="167"/>
                  </a:lnTo>
                  <a:lnTo>
                    <a:pt x="1765" y="167"/>
                  </a:lnTo>
                  <a:lnTo>
                    <a:pt x="1948" y="594"/>
                  </a:lnTo>
                  <a:lnTo>
                    <a:pt x="1972" y="652"/>
                  </a:lnTo>
                  <a:lnTo>
                    <a:pt x="1997" y="705"/>
                  </a:lnTo>
                  <a:lnTo>
                    <a:pt x="2016" y="738"/>
                  </a:lnTo>
                  <a:lnTo>
                    <a:pt x="2029" y="747"/>
                  </a:lnTo>
                  <a:lnTo>
                    <a:pt x="2041" y="749"/>
                  </a:lnTo>
                  <a:lnTo>
                    <a:pt x="2064" y="749"/>
                  </a:lnTo>
                  <a:lnTo>
                    <a:pt x="2068" y="776"/>
                  </a:lnTo>
                  <a:lnTo>
                    <a:pt x="1982" y="774"/>
                  </a:lnTo>
                  <a:lnTo>
                    <a:pt x="1841" y="779"/>
                  </a:lnTo>
                  <a:lnTo>
                    <a:pt x="1837" y="753"/>
                  </a:lnTo>
                  <a:lnTo>
                    <a:pt x="1879" y="749"/>
                  </a:lnTo>
                  <a:lnTo>
                    <a:pt x="1901" y="746"/>
                  </a:lnTo>
                  <a:lnTo>
                    <a:pt x="1906" y="743"/>
                  </a:lnTo>
                  <a:lnTo>
                    <a:pt x="1909" y="741"/>
                  </a:lnTo>
                  <a:lnTo>
                    <a:pt x="1912" y="736"/>
                  </a:lnTo>
                  <a:lnTo>
                    <a:pt x="1913" y="731"/>
                  </a:lnTo>
                  <a:lnTo>
                    <a:pt x="1912" y="720"/>
                  </a:lnTo>
                  <a:lnTo>
                    <a:pt x="1907" y="706"/>
                  </a:lnTo>
                  <a:lnTo>
                    <a:pt x="1854" y="576"/>
                  </a:lnTo>
                  <a:lnTo>
                    <a:pt x="1608" y="576"/>
                  </a:lnTo>
                  <a:lnTo>
                    <a:pt x="1561" y="686"/>
                  </a:lnTo>
                  <a:lnTo>
                    <a:pt x="1552" y="711"/>
                  </a:lnTo>
                  <a:lnTo>
                    <a:pt x="1549" y="729"/>
                  </a:lnTo>
                  <a:lnTo>
                    <a:pt x="1552" y="737"/>
                  </a:lnTo>
                  <a:lnTo>
                    <a:pt x="1560" y="744"/>
                  </a:lnTo>
                  <a:lnTo>
                    <a:pt x="1568" y="747"/>
                  </a:lnTo>
                  <a:lnTo>
                    <a:pt x="1580" y="748"/>
                  </a:lnTo>
                  <a:lnTo>
                    <a:pt x="1618" y="749"/>
                  </a:lnTo>
                  <a:lnTo>
                    <a:pt x="1622" y="753"/>
                  </a:lnTo>
                  <a:lnTo>
                    <a:pt x="1622" y="776"/>
                  </a:lnTo>
                  <a:lnTo>
                    <a:pt x="1523" y="776"/>
                  </a:lnTo>
                  <a:lnTo>
                    <a:pt x="1428" y="779"/>
                  </a:lnTo>
                  <a:close/>
                  <a:moveTo>
                    <a:pt x="1622" y="539"/>
                  </a:moveTo>
                  <a:lnTo>
                    <a:pt x="1837" y="539"/>
                  </a:lnTo>
                  <a:lnTo>
                    <a:pt x="1730" y="282"/>
                  </a:lnTo>
                  <a:lnTo>
                    <a:pt x="1622" y="539"/>
                  </a:lnTo>
                  <a:close/>
                  <a:moveTo>
                    <a:pt x="1642" y="96"/>
                  </a:moveTo>
                  <a:lnTo>
                    <a:pt x="1632" y="95"/>
                  </a:lnTo>
                  <a:lnTo>
                    <a:pt x="1622" y="93"/>
                  </a:lnTo>
                  <a:lnTo>
                    <a:pt x="1614" y="88"/>
                  </a:lnTo>
                  <a:lnTo>
                    <a:pt x="1607" y="82"/>
                  </a:lnTo>
                  <a:lnTo>
                    <a:pt x="1601" y="75"/>
                  </a:lnTo>
                  <a:lnTo>
                    <a:pt x="1596" y="66"/>
                  </a:lnTo>
                  <a:lnTo>
                    <a:pt x="1592" y="48"/>
                  </a:lnTo>
                  <a:lnTo>
                    <a:pt x="1594" y="39"/>
                  </a:lnTo>
                  <a:lnTo>
                    <a:pt x="1596" y="29"/>
                  </a:lnTo>
                  <a:lnTo>
                    <a:pt x="1601" y="22"/>
                  </a:lnTo>
                  <a:lnTo>
                    <a:pt x="1607" y="14"/>
                  </a:lnTo>
                  <a:lnTo>
                    <a:pt x="1614" y="8"/>
                  </a:lnTo>
                  <a:lnTo>
                    <a:pt x="1622" y="4"/>
                  </a:lnTo>
                  <a:lnTo>
                    <a:pt x="1642" y="0"/>
                  </a:lnTo>
                  <a:lnTo>
                    <a:pt x="1651" y="0"/>
                  </a:lnTo>
                  <a:lnTo>
                    <a:pt x="1660" y="4"/>
                  </a:lnTo>
                  <a:lnTo>
                    <a:pt x="1668" y="8"/>
                  </a:lnTo>
                  <a:lnTo>
                    <a:pt x="1675" y="14"/>
                  </a:lnTo>
                  <a:lnTo>
                    <a:pt x="1681" y="22"/>
                  </a:lnTo>
                  <a:lnTo>
                    <a:pt x="1686" y="29"/>
                  </a:lnTo>
                  <a:lnTo>
                    <a:pt x="1688" y="48"/>
                  </a:lnTo>
                  <a:lnTo>
                    <a:pt x="1688" y="58"/>
                  </a:lnTo>
                  <a:lnTo>
                    <a:pt x="1686" y="66"/>
                  </a:lnTo>
                  <a:lnTo>
                    <a:pt x="1681" y="75"/>
                  </a:lnTo>
                  <a:lnTo>
                    <a:pt x="1675" y="82"/>
                  </a:lnTo>
                  <a:lnTo>
                    <a:pt x="1668" y="88"/>
                  </a:lnTo>
                  <a:lnTo>
                    <a:pt x="1660" y="93"/>
                  </a:lnTo>
                  <a:lnTo>
                    <a:pt x="1642" y="96"/>
                  </a:lnTo>
                  <a:close/>
                  <a:moveTo>
                    <a:pt x="1852" y="96"/>
                  </a:moveTo>
                  <a:lnTo>
                    <a:pt x="1842" y="95"/>
                  </a:lnTo>
                  <a:lnTo>
                    <a:pt x="1832" y="93"/>
                  </a:lnTo>
                  <a:lnTo>
                    <a:pt x="1824" y="88"/>
                  </a:lnTo>
                  <a:lnTo>
                    <a:pt x="1817" y="82"/>
                  </a:lnTo>
                  <a:lnTo>
                    <a:pt x="1811" y="75"/>
                  </a:lnTo>
                  <a:lnTo>
                    <a:pt x="1807" y="66"/>
                  </a:lnTo>
                  <a:lnTo>
                    <a:pt x="1804" y="48"/>
                  </a:lnTo>
                  <a:lnTo>
                    <a:pt x="1804" y="39"/>
                  </a:lnTo>
                  <a:lnTo>
                    <a:pt x="1807" y="29"/>
                  </a:lnTo>
                  <a:lnTo>
                    <a:pt x="1811" y="22"/>
                  </a:lnTo>
                  <a:lnTo>
                    <a:pt x="1817" y="14"/>
                  </a:lnTo>
                  <a:lnTo>
                    <a:pt x="1824" y="8"/>
                  </a:lnTo>
                  <a:lnTo>
                    <a:pt x="1832" y="4"/>
                  </a:lnTo>
                  <a:lnTo>
                    <a:pt x="1852" y="0"/>
                  </a:lnTo>
                  <a:lnTo>
                    <a:pt x="1861" y="0"/>
                  </a:lnTo>
                  <a:lnTo>
                    <a:pt x="1870" y="4"/>
                  </a:lnTo>
                  <a:lnTo>
                    <a:pt x="1878" y="8"/>
                  </a:lnTo>
                  <a:lnTo>
                    <a:pt x="1885" y="14"/>
                  </a:lnTo>
                  <a:lnTo>
                    <a:pt x="1891" y="22"/>
                  </a:lnTo>
                  <a:lnTo>
                    <a:pt x="1896" y="29"/>
                  </a:lnTo>
                  <a:lnTo>
                    <a:pt x="1898" y="48"/>
                  </a:lnTo>
                  <a:lnTo>
                    <a:pt x="1898" y="58"/>
                  </a:lnTo>
                  <a:lnTo>
                    <a:pt x="1896" y="66"/>
                  </a:lnTo>
                  <a:lnTo>
                    <a:pt x="1891" y="75"/>
                  </a:lnTo>
                  <a:lnTo>
                    <a:pt x="1885" y="82"/>
                  </a:lnTo>
                  <a:lnTo>
                    <a:pt x="1878" y="88"/>
                  </a:lnTo>
                  <a:lnTo>
                    <a:pt x="1870" y="93"/>
                  </a:lnTo>
                  <a:lnTo>
                    <a:pt x="1852" y="96"/>
                  </a:lnTo>
                  <a:close/>
                  <a:moveTo>
                    <a:pt x="2122" y="629"/>
                  </a:moveTo>
                  <a:lnTo>
                    <a:pt x="2146" y="626"/>
                  </a:lnTo>
                  <a:lnTo>
                    <a:pt x="2152" y="672"/>
                  </a:lnTo>
                  <a:lnTo>
                    <a:pt x="2155" y="695"/>
                  </a:lnTo>
                  <a:lnTo>
                    <a:pt x="2162" y="708"/>
                  </a:lnTo>
                  <a:lnTo>
                    <a:pt x="2178" y="720"/>
                  </a:lnTo>
                  <a:lnTo>
                    <a:pt x="2189" y="728"/>
                  </a:lnTo>
                  <a:lnTo>
                    <a:pt x="2201" y="734"/>
                  </a:lnTo>
                  <a:lnTo>
                    <a:pt x="2230" y="743"/>
                  </a:lnTo>
                  <a:lnTo>
                    <a:pt x="2262" y="749"/>
                  </a:lnTo>
                  <a:lnTo>
                    <a:pt x="2294" y="752"/>
                  </a:lnTo>
                  <a:lnTo>
                    <a:pt x="2316" y="750"/>
                  </a:lnTo>
                  <a:lnTo>
                    <a:pt x="2338" y="747"/>
                  </a:lnTo>
                  <a:lnTo>
                    <a:pt x="2357" y="742"/>
                  </a:lnTo>
                  <a:lnTo>
                    <a:pt x="2376" y="735"/>
                  </a:lnTo>
                  <a:lnTo>
                    <a:pt x="2393" y="725"/>
                  </a:lnTo>
                  <a:lnTo>
                    <a:pt x="2407" y="714"/>
                  </a:lnTo>
                  <a:lnTo>
                    <a:pt x="2420" y="701"/>
                  </a:lnTo>
                  <a:lnTo>
                    <a:pt x="2431" y="686"/>
                  </a:lnTo>
                  <a:lnTo>
                    <a:pt x="2441" y="670"/>
                  </a:lnTo>
                  <a:lnTo>
                    <a:pt x="2447" y="652"/>
                  </a:lnTo>
                  <a:lnTo>
                    <a:pt x="2450" y="633"/>
                  </a:lnTo>
                  <a:lnTo>
                    <a:pt x="2452" y="614"/>
                  </a:lnTo>
                  <a:lnTo>
                    <a:pt x="2449" y="587"/>
                  </a:lnTo>
                  <a:lnTo>
                    <a:pt x="2447" y="575"/>
                  </a:lnTo>
                  <a:lnTo>
                    <a:pt x="2442" y="564"/>
                  </a:lnTo>
                  <a:lnTo>
                    <a:pt x="2431" y="546"/>
                  </a:lnTo>
                  <a:lnTo>
                    <a:pt x="2424" y="538"/>
                  </a:lnTo>
                  <a:lnTo>
                    <a:pt x="2416" y="531"/>
                  </a:lnTo>
                  <a:lnTo>
                    <a:pt x="2396" y="520"/>
                  </a:lnTo>
                  <a:lnTo>
                    <a:pt x="2387" y="516"/>
                  </a:lnTo>
                  <a:lnTo>
                    <a:pt x="2376" y="513"/>
                  </a:lnTo>
                  <a:lnTo>
                    <a:pt x="2310" y="500"/>
                  </a:lnTo>
                  <a:lnTo>
                    <a:pt x="2243" y="486"/>
                  </a:lnTo>
                  <a:lnTo>
                    <a:pt x="2219" y="479"/>
                  </a:lnTo>
                  <a:lnTo>
                    <a:pt x="2195" y="470"/>
                  </a:lnTo>
                  <a:lnTo>
                    <a:pt x="2173" y="456"/>
                  </a:lnTo>
                  <a:lnTo>
                    <a:pt x="2155" y="441"/>
                  </a:lnTo>
                  <a:lnTo>
                    <a:pt x="2141" y="420"/>
                  </a:lnTo>
                  <a:lnTo>
                    <a:pt x="2135" y="410"/>
                  </a:lnTo>
                  <a:lnTo>
                    <a:pt x="2130" y="398"/>
                  </a:lnTo>
                  <a:lnTo>
                    <a:pt x="2123" y="370"/>
                  </a:lnTo>
                  <a:lnTo>
                    <a:pt x="2120" y="342"/>
                  </a:lnTo>
                  <a:lnTo>
                    <a:pt x="2122" y="322"/>
                  </a:lnTo>
                  <a:lnTo>
                    <a:pt x="2124" y="304"/>
                  </a:lnTo>
                  <a:lnTo>
                    <a:pt x="2128" y="286"/>
                  </a:lnTo>
                  <a:lnTo>
                    <a:pt x="2134" y="269"/>
                  </a:lnTo>
                  <a:lnTo>
                    <a:pt x="2152" y="238"/>
                  </a:lnTo>
                  <a:lnTo>
                    <a:pt x="2176" y="212"/>
                  </a:lnTo>
                  <a:lnTo>
                    <a:pt x="2206" y="189"/>
                  </a:lnTo>
                  <a:lnTo>
                    <a:pt x="2222" y="180"/>
                  </a:lnTo>
                  <a:lnTo>
                    <a:pt x="2240" y="173"/>
                  </a:lnTo>
                  <a:lnTo>
                    <a:pt x="2260" y="167"/>
                  </a:lnTo>
                  <a:lnTo>
                    <a:pt x="2280" y="164"/>
                  </a:lnTo>
                  <a:lnTo>
                    <a:pt x="2324" y="160"/>
                  </a:lnTo>
                  <a:lnTo>
                    <a:pt x="2363" y="162"/>
                  </a:lnTo>
                  <a:lnTo>
                    <a:pt x="2405" y="170"/>
                  </a:lnTo>
                  <a:lnTo>
                    <a:pt x="2447" y="180"/>
                  </a:lnTo>
                  <a:lnTo>
                    <a:pt x="2484" y="196"/>
                  </a:lnTo>
                  <a:lnTo>
                    <a:pt x="2488" y="202"/>
                  </a:lnTo>
                  <a:lnTo>
                    <a:pt x="2483" y="224"/>
                  </a:lnTo>
                  <a:lnTo>
                    <a:pt x="2480" y="249"/>
                  </a:lnTo>
                  <a:lnTo>
                    <a:pt x="2478" y="279"/>
                  </a:lnTo>
                  <a:lnTo>
                    <a:pt x="2476" y="314"/>
                  </a:lnTo>
                  <a:lnTo>
                    <a:pt x="2472" y="317"/>
                  </a:lnTo>
                  <a:lnTo>
                    <a:pt x="2450" y="317"/>
                  </a:lnTo>
                  <a:lnTo>
                    <a:pt x="2444" y="249"/>
                  </a:lnTo>
                  <a:lnTo>
                    <a:pt x="2441" y="243"/>
                  </a:lnTo>
                  <a:lnTo>
                    <a:pt x="2434" y="234"/>
                  </a:lnTo>
                  <a:lnTo>
                    <a:pt x="2422" y="226"/>
                  </a:lnTo>
                  <a:lnTo>
                    <a:pt x="2405" y="216"/>
                  </a:lnTo>
                  <a:lnTo>
                    <a:pt x="2387" y="208"/>
                  </a:lnTo>
                  <a:lnTo>
                    <a:pt x="2366" y="202"/>
                  </a:lnTo>
                  <a:lnTo>
                    <a:pt x="2346" y="198"/>
                  </a:lnTo>
                  <a:lnTo>
                    <a:pt x="2324" y="197"/>
                  </a:lnTo>
                  <a:lnTo>
                    <a:pt x="2290" y="201"/>
                  </a:lnTo>
                  <a:lnTo>
                    <a:pt x="2257" y="212"/>
                  </a:lnTo>
                  <a:lnTo>
                    <a:pt x="2242" y="220"/>
                  </a:lnTo>
                  <a:lnTo>
                    <a:pt x="2230" y="230"/>
                  </a:lnTo>
                  <a:lnTo>
                    <a:pt x="2219" y="243"/>
                  </a:lnTo>
                  <a:lnTo>
                    <a:pt x="2209" y="257"/>
                  </a:lnTo>
                  <a:lnTo>
                    <a:pt x="2202" y="273"/>
                  </a:lnTo>
                  <a:lnTo>
                    <a:pt x="2197" y="288"/>
                  </a:lnTo>
                  <a:lnTo>
                    <a:pt x="2194" y="321"/>
                  </a:lnTo>
                  <a:lnTo>
                    <a:pt x="2196" y="345"/>
                  </a:lnTo>
                  <a:lnTo>
                    <a:pt x="2198" y="354"/>
                  </a:lnTo>
                  <a:lnTo>
                    <a:pt x="2203" y="365"/>
                  </a:lnTo>
                  <a:lnTo>
                    <a:pt x="2214" y="382"/>
                  </a:lnTo>
                  <a:lnTo>
                    <a:pt x="2221" y="389"/>
                  </a:lnTo>
                  <a:lnTo>
                    <a:pt x="2228" y="395"/>
                  </a:lnTo>
                  <a:lnTo>
                    <a:pt x="2245" y="406"/>
                  </a:lnTo>
                  <a:lnTo>
                    <a:pt x="2264" y="412"/>
                  </a:lnTo>
                  <a:lnTo>
                    <a:pt x="2293" y="419"/>
                  </a:lnTo>
                  <a:lnTo>
                    <a:pt x="2340" y="426"/>
                  </a:lnTo>
                  <a:lnTo>
                    <a:pt x="2375" y="432"/>
                  </a:lnTo>
                  <a:lnTo>
                    <a:pt x="2405" y="438"/>
                  </a:lnTo>
                  <a:lnTo>
                    <a:pt x="2430" y="444"/>
                  </a:lnTo>
                  <a:lnTo>
                    <a:pt x="2450" y="452"/>
                  </a:lnTo>
                  <a:lnTo>
                    <a:pt x="2466" y="461"/>
                  </a:lnTo>
                  <a:lnTo>
                    <a:pt x="2480" y="472"/>
                  </a:lnTo>
                  <a:lnTo>
                    <a:pt x="2494" y="485"/>
                  </a:lnTo>
                  <a:lnTo>
                    <a:pt x="2504" y="500"/>
                  </a:lnTo>
                  <a:lnTo>
                    <a:pt x="2514" y="518"/>
                  </a:lnTo>
                  <a:lnTo>
                    <a:pt x="2520" y="536"/>
                  </a:lnTo>
                  <a:lnTo>
                    <a:pt x="2525" y="557"/>
                  </a:lnTo>
                  <a:lnTo>
                    <a:pt x="2526" y="579"/>
                  </a:lnTo>
                  <a:lnTo>
                    <a:pt x="2525" y="602"/>
                  </a:lnTo>
                  <a:lnTo>
                    <a:pt x="2521" y="623"/>
                  </a:lnTo>
                  <a:lnTo>
                    <a:pt x="2515" y="644"/>
                  </a:lnTo>
                  <a:lnTo>
                    <a:pt x="2507" y="663"/>
                  </a:lnTo>
                  <a:lnTo>
                    <a:pt x="2497" y="681"/>
                  </a:lnTo>
                  <a:lnTo>
                    <a:pt x="2484" y="699"/>
                  </a:lnTo>
                  <a:lnTo>
                    <a:pt x="2452" y="730"/>
                  </a:lnTo>
                  <a:lnTo>
                    <a:pt x="2432" y="744"/>
                  </a:lnTo>
                  <a:lnTo>
                    <a:pt x="2413" y="756"/>
                  </a:lnTo>
                  <a:lnTo>
                    <a:pt x="2392" y="767"/>
                  </a:lnTo>
                  <a:lnTo>
                    <a:pt x="2370" y="776"/>
                  </a:lnTo>
                  <a:lnTo>
                    <a:pt x="2347" y="783"/>
                  </a:lnTo>
                  <a:lnTo>
                    <a:pt x="2323" y="788"/>
                  </a:lnTo>
                  <a:lnTo>
                    <a:pt x="2273" y="791"/>
                  </a:lnTo>
                  <a:lnTo>
                    <a:pt x="2230" y="789"/>
                  </a:lnTo>
                  <a:lnTo>
                    <a:pt x="2190" y="783"/>
                  </a:lnTo>
                  <a:lnTo>
                    <a:pt x="2153" y="773"/>
                  </a:lnTo>
                  <a:lnTo>
                    <a:pt x="2118" y="760"/>
                  </a:lnTo>
                  <a:lnTo>
                    <a:pt x="2116" y="754"/>
                  </a:lnTo>
                  <a:lnTo>
                    <a:pt x="2119" y="710"/>
                  </a:lnTo>
                  <a:lnTo>
                    <a:pt x="2122" y="629"/>
                  </a:lnTo>
                  <a:close/>
                  <a:moveTo>
                    <a:pt x="2734" y="467"/>
                  </a:moveTo>
                  <a:lnTo>
                    <a:pt x="2888" y="322"/>
                  </a:lnTo>
                  <a:lnTo>
                    <a:pt x="2966" y="244"/>
                  </a:lnTo>
                  <a:lnTo>
                    <a:pt x="3004" y="204"/>
                  </a:lnTo>
                  <a:lnTo>
                    <a:pt x="3004" y="177"/>
                  </a:lnTo>
                  <a:lnTo>
                    <a:pt x="3008" y="173"/>
                  </a:lnTo>
                  <a:lnTo>
                    <a:pt x="3079" y="174"/>
                  </a:lnTo>
                  <a:lnTo>
                    <a:pt x="3146" y="173"/>
                  </a:lnTo>
                  <a:lnTo>
                    <a:pt x="3150" y="177"/>
                  </a:lnTo>
                  <a:lnTo>
                    <a:pt x="3150" y="197"/>
                  </a:lnTo>
                  <a:lnTo>
                    <a:pt x="3114" y="202"/>
                  </a:lnTo>
                  <a:lnTo>
                    <a:pt x="3092" y="206"/>
                  </a:lnTo>
                  <a:lnTo>
                    <a:pt x="3074" y="214"/>
                  </a:lnTo>
                  <a:lnTo>
                    <a:pt x="3050" y="232"/>
                  </a:lnTo>
                  <a:lnTo>
                    <a:pt x="2987" y="288"/>
                  </a:lnTo>
                  <a:lnTo>
                    <a:pt x="2814" y="447"/>
                  </a:lnTo>
                  <a:lnTo>
                    <a:pt x="3070" y="683"/>
                  </a:lnTo>
                  <a:lnTo>
                    <a:pt x="3119" y="728"/>
                  </a:lnTo>
                  <a:lnTo>
                    <a:pt x="3132" y="741"/>
                  </a:lnTo>
                  <a:lnTo>
                    <a:pt x="3139" y="747"/>
                  </a:lnTo>
                  <a:lnTo>
                    <a:pt x="3144" y="748"/>
                  </a:lnTo>
                  <a:lnTo>
                    <a:pt x="3151" y="750"/>
                  </a:lnTo>
                  <a:lnTo>
                    <a:pt x="3170" y="753"/>
                  </a:lnTo>
                  <a:lnTo>
                    <a:pt x="3173" y="773"/>
                  </a:lnTo>
                  <a:lnTo>
                    <a:pt x="3145" y="776"/>
                  </a:lnTo>
                  <a:lnTo>
                    <a:pt x="3119" y="776"/>
                  </a:lnTo>
                  <a:lnTo>
                    <a:pt x="3050" y="777"/>
                  </a:lnTo>
                  <a:lnTo>
                    <a:pt x="2982" y="712"/>
                  </a:lnTo>
                  <a:lnTo>
                    <a:pt x="2734" y="484"/>
                  </a:lnTo>
                  <a:lnTo>
                    <a:pt x="2734" y="574"/>
                  </a:lnTo>
                  <a:lnTo>
                    <a:pt x="2735" y="658"/>
                  </a:lnTo>
                  <a:lnTo>
                    <a:pt x="2735" y="698"/>
                  </a:lnTo>
                  <a:lnTo>
                    <a:pt x="2737" y="720"/>
                  </a:lnTo>
                  <a:lnTo>
                    <a:pt x="2740" y="731"/>
                  </a:lnTo>
                  <a:lnTo>
                    <a:pt x="2743" y="738"/>
                  </a:lnTo>
                  <a:lnTo>
                    <a:pt x="2749" y="743"/>
                  </a:lnTo>
                  <a:lnTo>
                    <a:pt x="2759" y="747"/>
                  </a:lnTo>
                  <a:lnTo>
                    <a:pt x="2778" y="749"/>
                  </a:lnTo>
                  <a:lnTo>
                    <a:pt x="2815" y="752"/>
                  </a:lnTo>
                  <a:lnTo>
                    <a:pt x="2819" y="776"/>
                  </a:lnTo>
                  <a:lnTo>
                    <a:pt x="2741" y="776"/>
                  </a:lnTo>
                  <a:lnTo>
                    <a:pt x="2693" y="776"/>
                  </a:lnTo>
                  <a:lnTo>
                    <a:pt x="2572" y="779"/>
                  </a:lnTo>
                  <a:lnTo>
                    <a:pt x="2568" y="754"/>
                  </a:lnTo>
                  <a:lnTo>
                    <a:pt x="2604" y="749"/>
                  </a:lnTo>
                  <a:lnTo>
                    <a:pt x="2624" y="747"/>
                  </a:lnTo>
                  <a:lnTo>
                    <a:pt x="2635" y="744"/>
                  </a:lnTo>
                  <a:lnTo>
                    <a:pt x="2641" y="741"/>
                  </a:lnTo>
                  <a:lnTo>
                    <a:pt x="2648" y="723"/>
                  </a:lnTo>
                  <a:lnTo>
                    <a:pt x="2651" y="702"/>
                  </a:lnTo>
                  <a:lnTo>
                    <a:pt x="2652" y="664"/>
                  </a:lnTo>
                  <a:lnTo>
                    <a:pt x="2652" y="574"/>
                  </a:lnTo>
                  <a:lnTo>
                    <a:pt x="2652" y="377"/>
                  </a:lnTo>
                  <a:lnTo>
                    <a:pt x="2652" y="294"/>
                  </a:lnTo>
                  <a:lnTo>
                    <a:pt x="2651" y="254"/>
                  </a:lnTo>
                  <a:lnTo>
                    <a:pt x="2650" y="232"/>
                  </a:lnTo>
                  <a:lnTo>
                    <a:pt x="2647" y="220"/>
                  </a:lnTo>
                  <a:lnTo>
                    <a:pt x="2644" y="213"/>
                  </a:lnTo>
                  <a:lnTo>
                    <a:pt x="2638" y="208"/>
                  </a:lnTo>
                  <a:lnTo>
                    <a:pt x="2628" y="206"/>
                  </a:lnTo>
                  <a:lnTo>
                    <a:pt x="2608" y="202"/>
                  </a:lnTo>
                  <a:lnTo>
                    <a:pt x="2572" y="201"/>
                  </a:lnTo>
                  <a:lnTo>
                    <a:pt x="2568" y="176"/>
                  </a:lnTo>
                  <a:lnTo>
                    <a:pt x="2624" y="174"/>
                  </a:lnTo>
                  <a:lnTo>
                    <a:pt x="2693" y="177"/>
                  </a:lnTo>
                  <a:lnTo>
                    <a:pt x="2815" y="173"/>
                  </a:lnTo>
                  <a:lnTo>
                    <a:pt x="2819" y="197"/>
                  </a:lnTo>
                  <a:lnTo>
                    <a:pt x="2770" y="203"/>
                  </a:lnTo>
                  <a:lnTo>
                    <a:pt x="2756" y="206"/>
                  </a:lnTo>
                  <a:lnTo>
                    <a:pt x="2747" y="209"/>
                  </a:lnTo>
                  <a:lnTo>
                    <a:pt x="2743" y="213"/>
                  </a:lnTo>
                  <a:lnTo>
                    <a:pt x="2741" y="218"/>
                  </a:lnTo>
                  <a:lnTo>
                    <a:pt x="2737" y="231"/>
                  </a:lnTo>
                  <a:lnTo>
                    <a:pt x="2735" y="279"/>
                  </a:lnTo>
                  <a:lnTo>
                    <a:pt x="2734" y="377"/>
                  </a:lnTo>
                  <a:lnTo>
                    <a:pt x="2734" y="467"/>
                  </a:lnTo>
                  <a:close/>
                  <a:moveTo>
                    <a:pt x="3186" y="213"/>
                  </a:moveTo>
                  <a:lnTo>
                    <a:pt x="3182" y="209"/>
                  </a:lnTo>
                  <a:lnTo>
                    <a:pt x="3182" y="191"/>
                  </a:lnTo>
                  <a:lnTo>
                    <a:pt x="3186" y="188"/>
                  </a:lnTo>
                  <a:lnTo>
                    <a:pt x="3307" y="167"/>
                  </a:lnTo>
                  <a:lnTo>
                    <a:pt x="3319" y="178"/>
                  </a:lnTo>
                  <a:lnTo>
                    <a:pt x="3331" y="190"/>
                  </a:lnTo>
                  <a:lnTo>
                    <a:pt x="3347" y="209"/>
                  </a:lnTo>
                  <a:lnTo>
                    <a:pt x="3367" y="242"/>
                  </a:lnTo>
                  <a:lnTo>
                    <a:pt x="3427" y="345"/>
                  </a:lnTo>
                  <a:lnTo>
                    <a:pt x="3497" y="479"/>
                  </a:lnTo>
                  <a:lnTo>
                    <a:pt x="3541" y="410"/>
                  </a:lnTo>
                  <a:lnTo>
                    <a:pt x="3589" y="328"/>
                  </a:lnTo>
                  <a:lnTo>
                    <a:pt x="3680" y="173"/>
                  </a:lnTo>
                  <a:lnTo>
                    <a:pt x="3713" y="174"/>
                  </a:lnTo>
                  <a:lnTo>
                    <a:pt x="3743" y="173"/>
                  </a:lnTo>
                  <a:lnTo>
                    <a:pt x="3745" y="184"/>
                  </a:lnTo>
                  <a:lnTo>
                    <a:pt x="3719" y="218"/>
                  </a:lnTo>
                  <a:lnTo>
                    <a:pt x="3679" y="269"/>
                  </a:lnTo>
                  <a:lnTo>
                    <a:pt x="3613" y="366"/>
                  </a:lnTo>
                  <a:lnTo>
                    <a:pt x="3559" y="453"/>
                  </a:lnTo>
                  <a:lnTo>
                    <a:pt x="3534" y="496"/>
                  </a:lnTo>
                  <a:lnTo>
                    <a:pt x="3524" y="516"/>
                  </a:lnTo>
                  <a:lnTo>
                    <a:pt x="3522" y="528"/>
                  </a:lnTo>
                  <a:lnTo>
                    <a:pt x="3521" y="542"/>
                  </a:lnTo>
                  <a:lnTo>
                    <a:pt x="3521" y="604"/>
                  </a:lnTo>
                  <a:lnTo>
                    <a:pt x="3522" y="669"/>
                  </a:lnTo>
                  <a:lnTo>
                    <a:pt x="3524" y="720"/>
                  </a:lnTo>
                  <a:lnTo>
                    <a:pt x="3527" y="732"/>
                  </a:lnTo>
                  <a:lnTo>
                    <a:pt x="3530" y="740"/>
                  </a:lnTo>
                  <a:lnTo>
                    <a:pt x="3536" y="743"/>
                  </a:lnTo>
                  <a:lnTo>
                    <a:pt x="3546" y="747"/>
                  </a:lnTo>
                  <a:lnTo>
                    <a:pt x="3565" y="749"/>
                  </a:lnTo>
                  <a:lnTo>
                    <a:pt x="3602" y="752"/>
                  </a:lnTo>
                  <a:lnTo>
                    <a:pt x="3606" y="776"/>
                  </a:lnTo>
                  <a:lnTo>
                    <a:pt x="3528" y="776"/>
                  </a:lnTo>
                  <a:lnTo>
                    <a:pt x="3480" y="776"/>
                  </a:lnTo>
                  <a:lnTo>
                    <a:pt x="3359" y="779"/>
                  </a:lnTo>
                  <a:lnTo>
                    <a:pt x="3355" y="754"/>
                  </a:lnTo>
                  <a:lnTo>
                    <a:pt x="3391" y="749"/>
                  </a:lnTo>
                  <a:lnTo>
                    <a:pt x="3412" y="747"/>
                  </a:lnTo>
                  <a:lnTo>
                    <a:pt x="3422" y="744"/>
                  </a:lnTo>
                  <a:lnTo>
                    <a:pt x="3428" y="741"/>
                  </a:lnTo>
                  <a:lnTo>
                    <a:pt x="3436" y="725"/>
                  </a:lnTo>
                  <a:lnTo>
                    <a:pt x="3439" y="677"/>
                  </a:lnTo>
                  <a:lnTo>
                    <a:pt x="3439" y="604"/>
                  </a:lnTo>
                  <a:lnTo>
                    <a:pt x="3439" y="522"/>
                  </a:lnTo>
                  <a:lnTo>
                    <a:pt x="3419" y="484"/>
                  </a:lnTo>
                  <a:lnTo>
                    <a:pt x="3377" y="412"/>
                  </a:lnTo>
                  <a:lnTo>
                    <a:pt x="3340" y="352"/>
                  </a:lnTo>
                  <a:lnTo>
                    <a:pt x="3294" y="284"/>
                  </a:lnTo>
                  <a:lnTo>
                    <a:pt x="3270" y="251"/>
                  </a:lnTo>
                  <a:lnTo>
                    <a:pt x="3252" y="232"/>
                  </a:lnTo>
                  <a:lnTo>
                    <a:pt x="3239" y="221"/>
                  </a:lnTo>
                  <a:lnTo>
                    <a:pt x="3229" y="215"/>
                  </a:lnTo>
                  <a:lnTo>
                    <a:pt x="3215" y="214"/>
                  </a:lnTo>
                  <a:lnTo>
                    <a:pt x="3186" y="213"/>
                  </a:lnTo>
                  <a:close/>
                  <a:moveTo>
                    <a:pt x="3778" y="176"/>
                  </a:moveTo>
                  <a:lnTo>
                    <a:pt x="3902" y="177"/>
                  </a:lnTo>
                  <a:lnTo>
                    <a:pt x="4025" y="173"/>
                  </a:lnTo>
                  <a:lnTo>
                    <a:pt x="4028" y="197"/>
                  </a:lnTo>
                  <a:lnTo>
                    <a:pt x="3980" y="203"/>
                  </a:lnTo>
                  <a:lnTo>
                    <a:pt x="3966" y="206"/>
                  </a:lnTo>
                  <a:lnTo>
                    <a:pt x="3956" y="209"/>
                  </a:lnTo>
                  <a:lnTo>
                    <a:pt x="3953" y="213"/>
                  </a:lnTo>
                  <a:lnTo>
                    <a:pt x="3950" y="218"/>
                  </a:lnTo>
                  <a:lnTo>
                    <a:pt x="3947" y="231"/>
                  </a:lnTo>
                  <a:lnTo>
                    <a:pt x="3944" y="279"/>
                  </a:lnTo>
                  <a:lnTo>
                    <a:pt x="3944" y="377"/>
                  </a:lnTo>
                  <a:lnTo>
                    <a:pt x="3944" y="566"/>
                  </a:lnTo>
                  <a:lnTo>
                    <a:pt x="3944" y="664"/>
                  </a:lnTo>
                  <a:lnTo>
                    <a:pt x="3947" y="738"/>
                  </a:lnTo>
                  <a:lnTo>
                    <a:pt x="4034" y="738"/>
                  </a:lnTo>
                  <a:lnTo>
                    <a:pt x="4118" y="737"/>
                  </a:lnTo>
                  <a:lnTo>
                    <a:pt x="4164" y="736"/>
                  </a:lnTo>
                  <a:lnTo>
                    <a:pt x="4189" y="731"/>
                  </a:lnTo>
                  <a:lnTo>
                    <a:pt x="4213" y="723"/>
                  </a:lnTo>
                  <a:lnTo>
                    <a:pt x="4219" y="706"/>
                  </a:lnTo>
                  <a:lnTo>
                    <a:pt x="4226" y="675"/>
                  </a:lnTo>
                  <a:lnTo>
                    <a:pt x="4236" y="630"/>
                  </a:lnTo>
                  <a:lnTo>
                    <a:pt x="4240" y="627"/>
                  </a:lnTo>
                  <a:lnTo>
                    <a:pt x="4260" y="627"/>
                  </a:lnTo>
                  <a:lnTo>
                    <a:pt x="4260" y="654"/>
                  </a:lnTo>
                  <a:lnTo>
                    <a:pt x="4256" y="696"/>
                  </a:lnTo>
                  <a:lnTo>
                    <a:pt x="4253" y="776"/>
                  </a:lnTo>
                  <a:lnTo>
                    <a:pt x="4037" y="776"/>
                  </a:lnTo>
                  <a:lnTo>
                    <a:pt x="3912" y="776"/>
                  </a:lnTo>
                  <a:lnTo>
                    <a:pt x="3826" y="779"/>
                  </a:lnTo>
                  <a:lnTo>
                    <a:pt x="3822" y="761"/>
                  </a:lnTo>
                  <a:lnTo>
                    <a:pt x="3826" y="756"/>
                  </a:lnTo>
                  <a:lnTo>
                    <a:pt x="3846" y="746"/>
                  </a:lnTo>
                  <a:lnTo>
                    <a:pt x="3854" y="741"/>
                  </a:lnTo>
                  <a:lnTo>
                    <a:pt x="3857" y="725"/>
                  </a:lnTo>
                  <a:lnTo>
                    <a:pt x="3859" y="686"/>
                  </a:lnTo>
                  <a:lnTo>
                    <a:pt x="3862" y="628"/>
                  </a:lnTo>
                  <a:lnTo>
                    <a:pt x="3863" y="560"/>
                  </a:lnTo>
                  <a:lnTo>
                    <a:pt x="3863" y="377"/>
                  </a:lnTo>
                  <a:lnTo>
                    <a:pt x="3862" y="294"/>
                  </a:lnTo>
                  <a:lnTo>
                    <a:pt x="3860" y="254"/>
                  </a:lnTo>
                  <a:lnTo>
                    <a:pt x="3859" y="232"/>
                  </a:lnTo>
                  <a:lnTo>
                    <a:pt x="3857" y="220"/>
                  </a:lnTo>
                  <a:lnTo>
                    <a:pt x="3853" y="213"/>
                  </a:lnTo>
                  <a:lnTo>
                    <a:pt x="3847" y="208"/>
                  </a:lnTo>
                  <a:lnTo>
                    <a:pt x="3838" y="206"/>
                  </a:lnTo>
                  <a:lnTo>
                    <a:pt x="3818" y="202"/>
                  </a:lnTo>
                  <a:lnTo>
                    <a:pt x="3781" y="201"/>
                  </a:lnTo>
                  <a:lnTo>
                    <a:pt x="3778" y="176"/>
                  </a:lnTo>
                  <a:close/>
                  <a:moveTo>
                    <a:pt x="4314" y="779"/>
                  </a:moveTo>
                  <a:lnTo>
                    <a:pt x="4310" y="776"/>
                  </a:lnTo>
                  <a:lnTo>
                    <a:pt x="4310" y="753"/>
                  </a:lnTo>
                  <a:lnTo>
                    <a:pt x="4314" y="749"/>
                  </a:lnTo>
                  <a:lnTo>
                    <a:pt x="4339" y="749"/>
                  </a:lnTo>
                  <a:lnTo>
                    <a:pt x="4354" y="747"/>
                  </a:lnTo>
                  <a:lnTo>
                    <a:pt x="4362" y="742"/>
                  </a:lnTo>
                  <a:lnTo>
                    <a:pt x="4370" y="736"/>
                  </a:lnTo>
                  <a:lnTo>
                    <a:pt x="4380" y="718"/>
                  </a:lnTo>
                  <a:lnTo>
                    <a:pt x="4398" y="681"/>
                  </a:lnTo>
                  <a:lnTo>
                    <a:pt x="4442" y="584"/>
                  </a:lnTo>
                  <a:lnTo>
                    <a:pt x="4559" y="321"/>
                  </a:lnTo>
                  <a:lnTo>
                    <a:pt x="4624" y="167"/>
                  </a:lnTo>
                  <a:lnTo>
                    <a:pt x="4651" y="167"/>
                  </a:lnTo>
                  <a:lnTo>
                    <a:pt x="4834" y="594"/>
                  </a:lnTo>
                  <a:lnTo>
                    <a:pt x="4858" y="652"/>
                  </a:lnTo>
                  <a:lnTo>
                    <a:pt x="4883" y="705"/>
                  </a:lnTo>
                  <a:lnTo>
                    <a:pt x="4902" y="738"/>
                  </a:lnTo>
                  <a:lnTo>
                    <a:pt x="4915" y="747"/>
                  </a:lnTo>
                  <a:lnTo>
                    <a:pt x="4927" y="749"/>
                  </a:lnTo>
                  <a:lnTo>
                    <a:pt x="4950" y="749"/>
                  </a:lnTo>
                  <a:lnTo>
                    <a:pt x="4954" y="776"/>
                  </a:lnTo>
                  <a:lnTo>
                    <a:pt x="4868" y="774"/>
                  </a:lnTo>
                  <a:lnTo>
                    <a:pt x="4727" y="779"/>
                  </a:lnTo>
                  <a:lnTo>
                    <a:pt x="4724" y="753"/>
                  </a:lnTo>
                  <a:lnTo>
                    <a:pt x="4765" y="749"/>
                  </a:lnTo>
                  <a:lnTo>
                    <a:pt x="4787" y="746"/>
                  </a:lnTo>
                  <a:lnTo>
                    <a:pt x="4792" y="743"/>
                  </a:lnTo>
                  <a:lnTo>
                    <a:pt x="4796" y="741"/>
                  </a:lnTo>
                  <a:lnTo>
                    <a:pt x="4798" y="736"/>
                  </a:lnTo>
                  <a:lnTo>
                    <a:pt x="4799" y="731"/>
                  </a:lnTo>
                  <a:lnTo>
                    <a:pt x="4798" y="720"/>
                  </a:lnTo>
                  <a:lnTo>
                    <a:pt x="4793" y="706"/>
                  </a:lnTo>
                  <a:lnTo>
                    <a:pt x="4740" y="576"/>
                  </a:lnTo>
                  <a:lnTo>
                    <a:pt x="4494" y="576"/>
                  </a:lnTo>
                  <a:lnTo>
                    <a:pt x="4447" y="686"/>
                  </a:lnTo>
                  <a:lnTo>
                    <a:pt x="4438" y="711"/>
                  </a:lnTo>
                  <a:lnTo>
                    <a:pt x="4435" y="729"/>
                  </a:lnTo>
                  <a:lnTo>
                    <a:pt x="4438" y="737"/>
                  </a:lnTo>
                  <a:lnTo>
                    <a:pt x="4446" y="744"/>
                  </a:lnTo>
                  <a:lnTo>
                    <a:pt x="4454" y="747"/>
                  </a:lnTo>
                  <a:lnTo>
                    <a:pt x="4466" y="748"/>
                  </a:lnTo>
                  <a:lnTo>
                    <a:pt x="4505" y="749"/>
                  </a:lnTo>
                  <a:lnTo>
                    <a:pt x="4508" y="753"/>
                  </a:lnTo>
                  <a:lnTo>
                    <a:pt x="4508" y="776"/>
                  </a:lnTo>
                  <a:lnTo>
                    <a:pt x="4409" y="776"/>
                  </a:lnTo>
                  <a:lnTo>
                    <a:pt x="4314" y="779"/>
                  </a:lnTo>
                  <a:close/>
                  <a:moveTo>
                    <a:pt x="4508" y="539"/>
                  </a:moveTo>
                  <a:lnTo>
                    <a:pt x="4724" y="539"/>
                  </a:lnTo>
                  <a:lnTo>
                    <a:pt x="4616" y="282"/>
                  </a:lnTo>
                  <a:lnTo>
                    <a:pt x="4508" y="539"/>
                  </a:lnTo>
                  <a:close/>
                  <a:moveTo>
                    <a:pt x="4528" y="96"/>
                  </a:moveTo>
                  <a:lnTo>
                    <a:pt x="4518" y="95"/>
                  </a:lnTo>
                  <a:lnTo>
                    <a:pt x="4508" y="93"/>
                  </a:lnTo>
                  <a:lnTo>
                    <a:pt x="4501" y="88"/>
                  </a:lnTo>
                  <a:lnTo>
                    <a:pt x="4493" y="82"/>
                  </a:lnTo>
                  <a:lnTo>
                    <a:pt x="4487" y="75"/>
                  </a:lnTo>
                  <a:lnTo>
                    <a:pt x="4483" y="66"/>
                  </a:lnTo>
                  <a:lnTo>
                    <a:pt x="4480" y="48"/>
                  </a:lnTo>
                  <a:lnTo>
                    <a:pt x="4480" y="39"/>
                  </a:lnTo>
                  <a:lnTo>
                    <a:pt x="4483" y="29"/>
                  </a:lnTo>
                  <a:lnTo>
                    <a:pt x="4487" y="22"/>
                  </a:lnTo>
                  <a:lnTo>
                    <a:pt x="4493" y="14"/>
                  </a:lnTo>
                  <a:lnTo>
                    <a:pt x="4501" y="8"/>
                  </a:lnTo>
                  <a:lnTo>
                    <a:pt x="4508" y="4"/>
                  </a:lnTo>
                  <a:lnTo>
                    <a:pt x="4528" y="0"/>
                  </a:lnTo>
                  <a:lnTo>
                    <a:pt x="4537" y="0"/>
                  </a:lnTo>
                  <a:lnTo>
                    <a:pt x="4546" y="4"/>
                  </a:lnTo>
                  <a:lnTo>
                    <a:pt x="4554" y="8"/>
                  </a:lnTo>
                  <a:lnTo>
                    <a:pt x="4561" y="14"/>
                  </a:lnTo>
                  <a:lnTo>
                    <a:pt x="4567" y="22"/>
                  </a:lnTo>
                  <a:lnTo>
                    <a:pt x="4572" y="29"/>
                  </a:lnTo>
                  <a:lnTo>
                    <a:pt x="4576" y="48"/>
                  </a:lnTo>
                  <a:lnTo>
                    <a:pt x="4574" y="58"/>
                  </a:lnTo>
                  <a:lnTo>
                    <a:pt x="4572" y="66"/>
                  </a:lnTo>
                  <a:lnTo>
                    <a:pt x="4567" y="75"/>
                  </a:lnTo>
                  <a:lnTo>
                    <a:pt x="4561" y="82"/>
                  </a:lnTo>
                  <a:lnTo>
                    <a:pt x="4554" y="88"/>
                  </a:lnTo>
                  <a:lnTo>
                    <a:pt x="4546" y="93"/>
                  </a:lnTo>
                  <a:lnTo>
                    <a:pt x="4528" y="96"/>
                  </a:lnTo>
                  <a:close/>
                  <a:moveTo>
                    <a:pt x="4738" y="96"/>
                  </a:moveTo>
                  <a:lnTo>
                    <a:pt x="4728" y="95"/>
                  </a:lnTo>
                  <a:lnTo>
                    <a:pt x="4718" y="93"/>
                  </a:lnTo>
                  <a:lnTo>
                    <a:pt x="4711" y="88"/>
                  </a:lnTo>
                  <a:lnTo>
                    <a:pt x="4703" y="82"/>
                  </a:lnTo>
                  <a:lnTo>
                    <a:pt x="4697" y="75"/>
                  </a:lnTo>
                  <a:lnTo>
                    <a:pt x="4693" y="66"/>
                  </a:lnTo>
                  <a:lnTo>
                    <a:pt x="4690" y="48"/>
                  </a:lnTo>
                  <a:lnTo>
                    <a:pt x="4690" y="39"/>
                  </a:lnTo>
                  <a:lnTo>
                    <a:pt x="4693" y="29"/>
                  </a:lnTo>
                  <a:lnTo>
                    <a:pt x="4697" y="22"/>
                  </a:lnTo>
                  <a:lnTo>
                    <a:pt x="4703" y="14"/>
                  </a:lnTo>
                  <a:lnTo>
                    <a:pt x="4711" y="8"/>
                  </a:lnTo>
                  <a:lnTo>
                    <a:pt x="4718" y="4"/>
                  </a:lnTo>
                  <a:lnTo>
                    <a:pt x="4738" y="0"/>
                  </a:lnTo>
                  <a:lnTo>
                    <a:pt x="4747" y="0"/>
                  </a:lnTo>
                  <a:lnTo>
                    <a:pt x="4756" y="4"/>
                  </a:lnTo>
                  <a:lnTo>
                    <a:pt x="4764" y="8"/>
                  </a:lnTo>
                  <a:lnTo>
                    <a:pt x="4771" y="14"/>
                  </a:lnTo>
                  <a:lnTo>
                    <a:pt x="4777" y="22"/>
                  </a:lnTo>
                  <a:lnTo>
                    <a:pt x="4782" y="29"/>
                  </a:lnTo>
                  <a:lnTo>
                    <a:pt x="4786" y="48"/>
                  </a:lnTo>
                  <a:lnTo>
                    <a:pt x="4784" y="58"/>
                  </a:lnTo>
                  <a:lnTo>
                    <a:pt x="4782" y="66"/>
                  </a:lnTo>
                  <a:lnTo>
                    <a:pt x="4777" y="75"/>
                  </a:lnTo>
                  <a:lnTo>
                    <a:pt x="4771" y="82"/>
                  </a:lnTo>
                  <a:lnTo>
                    <a:pt x="4764" y="88"/>
                  </a:lnTo>
                  <a:lnTo>
                    <a:pt x="4756" y="93"/>
                  </a:lnTo>
                  <a:lnTo>
                    <a:pt x="4738" y="96"/>
                  </a:lnTo>
                  <a:close/>
                  <a:moveTo>
                    <a:pt x="5002" y="778"/>
                  </a:moveTo>
                  <a:lnTo>
                    <a:pt x="4998" y="774"/>
                  </a:lnTo>
                  <a:lnTo>
                    <a:pt x="4998" y="755"/>
                  </a:lnTo>
                  <a:lnTo>
                    <a:pt x="5002" y="752"/>
                  </a:lnTo>
                  <a:lnTo>
                    <a:pt x="5026" y="750"/>
                  </a:lnTo>
                  <a:lnTo>
                    <a:pt x="5044" y="748"/>
                  </a:lnTo>
                  <a:lnTo>
                    <a:pt x="5057" y="746"/>
                  </a:lnTo>
                  <a:lnTo>
                    <a:pt x="5064" y="740"/>
                  </a:lnTo>
                  <a:lnTo>
                    <a:pt x="5068" y="732"/>
                  </a:lnTo>
                  <a:lnTo>
                    <a:pt x="5070" y="720"/>
                  </a:lnTo>
                  <a:lnTo>
                    <a:pt x="5071" y="699"/>
                  </a:lnTo>
                  <a:lnTo>
                    <a:pt x="5072" y="662"/>
                  </a:lnTo>
                  <a:lnTo>
                    <a:pt x="5074" y="594"/>
                  </a:lnTo>
                  <a:lnTo>
                    <a:pt x="5074" y="250"/>
                  </a:lnTo>
                  <a:lnTo>
                    <a:pt x="5072" y="231"/>
                  </a:lnTo>
                  <a:lnTo>
                    <a:pt x="5066" y="218"/>
                  </a:lnTo>
                  <a:lnTo>
                    <a:pt x="5057" y="209"/>
                  </a:lnTo>
                  <a:lnTo>
                    <a:pt x="5045" y="204"/>
                  </a:lnTo>
                  <a:lnTo>
                    <a:pt x="5027" y="203"/>
                  </a:lnTo>
                  <a:lnTo>
                    <a:pt x="4998" y="202"/>
                  </a:lnTo>
                  <a:lnTo>
                    <a:pt x="4994" y="178"/>
                  </a:lnTo>
                  <a:lnTo>
                    <a:pt x="4998" y="174"/>
                  </a:lnTo>
                  <a:lnTo>
                    <a:pt x="5076" y="177"/>
                  </a:lnTo>
                  <a:lnTo>
                    <a:pt x="5146" y="174"/>
                  </a:lnTo>
                  <a:lnTo>
                    <a:pt x="5282" y="351"/>
                  </a:lnTo>
                  <a:lnTo>
                    <a:pt x="5482" y="602"/>
                  </a:lnTo>
                  <a:lnTo>
                    <a:pt x="5556" y="688"/>
                  </a:lnTo>
                  <a:lnTo>
                    <a:pt x="5556" y="358"/>
                  </a:lnTo>
                  <a:lnTo>
                    <a:pt x="5555" y="293"/>
                  </a:lnTo>
                  <a:lnTo>
                    <a:pt x="5551" y="230"/>
                  </a:lnTo>
                  <a:lnTo>
                    <a:pt x="5548" y="218"/>
                  </a:lnTo>
                  <a:lnTo>
                    <a:pt x="5543" y="210"/>
                  </a:lnTo>
                  <a:lnTo>
                    <a:pt x="5536" y="207"/>
                  </a:lnTo>
                  <a:lnTo>
                    <a:pt x="5524" y="204"/>
                  </a:lnTo>
                  <a:lnTo>
                    <a:pt x="5483" y="201"/>
                  </a:lnTo>
                  <a:lnTo>
                    <a:pt x="5480" y="178"/>
                  </a:lnTo>
                  <a:lnTo>
                    <a:pt x="5483" y="174"/>
                  </a:lnTo>
                  <a:lnTo>
                    <a:pt x="5581" y="177"/>
                  </a:lnTo>
                  <a:lnTo>
                    <a:pt x="5666" y="174"/>
                  </a:lnTo>
                  <a:lnTo>
                    <a:pt x="5670" y="178"/>
                  </a:lnTo>
                  <a:lnTo>
                    <a:pt x="5670" y="197"/>
                  </a:lnTo>
                  <a:lnTo>
                    <a:pt x="5623" y="204"/>
                  </a:lnTo>
                  <a:lnTo>
                    <a:pt x="5611" y="208"/>
                  </a:lnTo>
                  <a:lnTo>
                    <a:pt x="5604" y="214"/>
                  </a:lnTo>
                  <a:lnTo>
                    <a:pt x="5602" y="221"/>
                  </a:lnTo>
                  <a:lnTo>
                    <a:pt x="5599" y="232"/>
                  </a:lnTo>
                  <a:lnTo>
                    <a:pt x="5598" y="254"/>
                  </a:lnTo>
                  <a:lnTo>
                    <a:pt x="5596" y="291"/>
                  </a:lnTo>
                  <a:lnTo>
                    <a:pt x="5594" y="358"/>
                  </a:lnTo>
                  <a:lnTo>
                    <a:pt x="5594" y="561"/>
                  </a:lnTo>
                  <a:lnTo>
                    <a:pt x="5594" y="677"/>
                  </a:lnTo>
                  <a:lnTo>
                    <a:pt x="5597" y="794"/>
                  </a:lnTo>
                  <a:lnTo>
                    <a:pt x="5522" y="776"/>
                  </a:lnTo>
                  <a:lnTo>
                    <a:pt x="5492" y="740"/>
                  </a:lnTo>
                  <a:lnTo>
                    <a:pt x="5402" y="629"/>
                  </a:lnTo>
                  <a:lnTo>
                    <a:pt x="5113" y="268"/>
                  </a:lnTo>
                  <a:lnTo>
                    <a:pt x="5113" y="594"/>
                  </a:lnTo>
                  <a:lnTo>
                    <a:pt x="5114" y="664"/>
                  </a:lnTo>
                  <a:lnTo>
                    <a:pt x="5118" y="725"/>
                  </a:lnTo>
                  <a:lnTo>
                    <a:pt x="5120" y="735"/>
                  </a:lnTo>
                  <a:lnTo>
                    <a:pt x="5124" y="740"/>
                  </a:lnTo>
                  <a:lnTo>
                    <a:pt x="5138" y="748"/>
                  </a:lnTo>
                  <a:lnTo>
                    <a:pt x="5155" y="750"/>
                  </a:lnTo>
                  <a:lnTo>
                    <a:pt x="5185" y="752"/>
                  </a:lnTo>
                  <a:lnTo>
                    <a:pt x="5189" y="774"/>
                  </a:lnTo>
                  <a:lnTo>
                    <a:pt x="5113" y="776"/>
                  </a:lnTo>
                  <a:lnTo>
                    <a:pt x="5002" y="778"/>
                  </a:lnTo>
                  <a:close/>
                  <a:moveTo>
                    <a:pt x="5924" y="213"/>
                  </a:moveTo>
                  <a:lnTo>
                    <a:pt x="5920" y="209"/>
                  </a:lnTo>
                  <a:lnTo>
                    <a:pt x="5920" y="191"/>
                  </a:lnTo>
                  <a:lnTo>
                    <a:pt x="5924" y="188"/>
                  </a:lnTo>
                  <a:lnTo>
                    <a:pt x="6044" y="167"/>
                  </a:lnTo>
                  <a:lnTo>
                    <a:pt x="6058" y="178"/>
                  </a:lnTo>
                  <a:lnTo>
                    <a:pt x="6070" y="190"/>
                  </a:lnTo>
                  <a:lnTo>
                    <a:pt x="6084" y="209"/>
                  </a:lnTo>
                  <a:lnTo>
                    <a:pt x="6104" y="242"/>
                  </a:lnTo>
                  <a:lnTo>
                    <a:pt x="6164" y="345"/>
                  </a:lnTo>
                  <a:lnTo>
                    <a:pt x="6235" y="479"/>
                  </a:lnTo>
                  <a:lnTo>
                    <a:pt x="6278" y="410"/>
                  </a:lnTo>
                  <a:lnTo>
                    <a:pt x="6328" y="328"/>
                  </a:lnTo>
                  <a:lnTo>
                    <a:pt x="6418" y="173"/>
                  </a:lnTo>
                  <a:lnTo>
                    <a:pt x="6450" y="174"/>
                  </a:lnTo>
                  <a:lnTo>
                    <a:pt x="6480" y="173"/>
                  </a:lnTo>
                  <a:lnTo>
                    <a:pt x="6484" y="184"/>
                  </a:lnTo>
                  <a:lnTo>
                    <a:pt x="6456" y="218"/>
                  </a:lnTo>
                  <a:lnTo>
                    <a:pt x="6418" y="269"/>
                  </a:lnTo>
                  <a:lnTo>
                    <a:pt x="6350" y="366"/>
                  </a:lnTo>
                  <a:lnTo>
                    <a:pt x="6296" y="453"/>
                  </a:lnTo>
                  <a:lnTo>
                    <a:pt x="6272" y="496"/>
                  </a:lnTo>
                  <a:lnTo>
                    <a:pt x="6262" y="516"/>
                  </a:lnTo>
                  <a:lnTo>
                    <a:pt x="6259" y="528"/>
                  </a:lnTo>
                  <a:lnTo>
                    <a:pt x="6259" y="542"/>
                  </a:lnTo>
                  <a:lnTo>
                    <a:pt x="6259" y="604"/>
                  </a:lnTo>
                  <a:lnTo>
                    <a:pt x="6259" y="669"/>
                  </a:lnTo>
                  <a:lnTo>
                    <a:pt x="6262" y="720"/>
                  </a:lnTo>
                  <a:lnTo>
                    <a:pt x="6265" y="732"/>
                  </a:lnTo>
                  <a:lnTo>
                    <a:pt x="6269" y="740"/>
                  </a:lnTo>
                  <a:lnTo>
                    <a:pt x="6275" y="743"/>
                  </a:lnTo>
                  <a:lnTo>
                    <a:pt x="6284" y="747"/>
                  </a:lnTo>
                  <a:lnTo>
                    <a:pt x="6304" y="749"/>
                  </a:lnTo>
                  <a:lnTo>
                    <a:pt x="6341" y="752"/>
                  </a:lnTo>
                  <a:lnTo>
                    <a:pt x="6343" y="776"/>
                  </a:lnTo>
                  <a:lnTo>
                    <a:pt x="6265" y="776"/>
                  </a:lnTo>
                  <a:lnTo>
                    <a:pt x="6218" y="776"/>
                  </a:lnTo>
                  <a:lnTo>
                    <a:pt x="6096" y="779"/>
                  </a:lnTo>
                  <a:lnTo>
                    <a:pt x="6092" y="754"/>
                  </a:lnTo>
                  <a:lnTo>
                    <a:pt x="6130" y="749"/>
                  </a:lnTo>
                  <a:lnTo>
                    <a:pt x="6150" y="747"/>
                  </a:lnTo>
                  <a:lnTo>
                    <a:pt x="6160" y="744"/>
                  </a:lnTo>
                  <a:lnTo>
                    <a:pt x="6167" y="741"/>
                  </a:lnTo>
                  <a:lnTo>
                    <a:pt x="6170" y="735"/>
                  </a:lnTo>
                  <a:lnTo>
                    <a:pt x="6174" y="725"/>
                  </a:lnTo>
                  <a:lnTo>
                    <a:pt x="6176" y="677"/>
                  </a:lnTo>
                  <a:lnTo>
                    <a:pt x="6178" y="604"/>
                  </a:lnTo>
                  <a:lnTo>
                    <a:pt x="6178" y="522"/>
                  </a:lnTo>
                  <a:lnTo>
                    <a:pt x="6157" y="484"/>
                  </a:lnTo>
                  <a:lnTo>
                    <a:pt x="6115" y="412"/>
                  </a:lnTo>
                  <a:lnTo>
                    <a:pt x="6077" y="352"/>
                  </a:lnTo>
                  <a:lnTo>
                    <a:pt x="6032" y="284"/>
                  </a:lnTo>
                  <a:lnTo>
                    <a:pt x="6008" y="251"/>
                  </a:lnTo>
                  <a:lnTo>
                    <a:pt x="5990" y="232"/>
                  </a:lnTo>
                  <a:lnTo>
                    <a:pt x="5977" y="221"/>
                  </a:lnTo>
                  <a:lnTo>
                    <a:pt x="5968" y="215"/>
                  </a:lnTo>
                  <a:lnTo>
                    <a:pt x="5952" y="214"/>
                  </a:lnTo>
                  <a:lnTo>
                    <a:pt x="5924" y="213"/>
                  </a:lnTo>
                  <a:close/>
                  <a:moveTo>
                    <a:pt x="6516" y="176"/>
                  </a:moveTo>
                  <a:lnTo>
                    <a:pt x="6641" y="177"/>
                  </a:lnTo>
                  <a:lnTo>
                    <a:pt x="6763" y="173"/>
                  </a:lnTo>
                  <a:lnTo>
                    <a:pt x="6767" y="197"/>
                  </a:lnTo>
                  <a:lnTo>
                    <a:pt x="6718" y="203"/>
                  </a:lnTo>
                  <a:lnTo>
                    <a:pt x="6704" y="206"/>
                  </a:lnTo>
                  <a:lnTo>
                    <a:pt x="6695" y="209"/>
                  </a:lnTo>
                  <a:lnTo>
                    <a:pt x="6691" y="213"/>
                  </a:lnTo>
                  <a:lnTo>
                    <a:pt x="6689" y="218"/>
                  </a:lnTo>
                  <a:lnTo>
                    <a:pt x="6685" y="231"/>
                  </a:lnTo>
                  <a:lnTo>
                    <a:pt x="6683" y="279"/>
                  </a:lnTo>
                  <a:lnTo>
                    <a:pt x="6682" y="377"/>
                  </a:lnTo>
                  <a:lnTo>
                    <a:pt x="6682" y="566"/>
                  </a:lnTo>
                  <a:lnTo>
                    <a:pt x="6683" y="664"/>
                  </a:lnTo>
                  <a:lnTo>
                    <a:pt x="6685" y="738"/>
                  </a:lnTo>
                  <a:lnTo>
                    <a:pt x="6772" y="738"/>
                  </a:lnTo>
                  <a:lnTo>
                    <a:pt x="6856" y="737"/>
                  </a:lnTo>
                  <a:lnTo>
                    <a:pt x="6901" y="736"/>
                  </a:lnTo>
                  <a:lnTo>
                    <a:pt x="6926" y="731"/>
                  </a:lnTo>
                  <a:lnTo>
                    <a:pt x="6952" y="723"/>
                  </a:lnTo>
                  <a:lnTo>
                    <a:pt x="6956" y="706"/>
                  </a:lnTo>
                  <a:lnTo>
                    <a:pt x="6965" y="675"/>
                  </a:lnTo>
                  <a:lnTo>
                    <a:pt x="6973" y="630"/>
                  </a:lnTo>
                  <a:lnTo>
                    <a:pt x="6978" y="627"/>
                  </a:lnTo>
                  <a:lnTo>
                    <a:pt x="6998" y="627"/>
                  </a:lnTo>
                  <a:lnTo>
                    <a:pt x="6997" y="654"/>
                  </a:lnTo>
                  <a:lnTo>
                    <a:pt x="6995" y="696"/>
                  </a:lnTo>
                  <a:lnTo>
                    <a:pt x="6991" y="776"/>
                  </a:lnTo>
                  <a:lnTo>
                    <a:pt x="6775" y="776"/>
                  </a:lnTo>
                  <a:lnTo>
                    <a:pt x="6650" y="776"/>
                  </a:lnTo>
                  <a:lnTo>
                    <a:pt x="6563" y="779"/>
                  </a:lnTo>
                  <a:lnTo>
                    <a:pt x="6560" y="761"/>
                  </a:lnTo>
                  <a:lnTo>
                    <a:pt x="6563" y="756"/>
                  </a:lnTo>
                  <a:lnTo>
                    <a:pt x="6583" y="746"/>
                  </a:lnTo>
                  <a:lnTo>
                    <a:pt x="6593" y="741"/>
                  </a:lnTo>
                  <a:lnTo>
                    <a:pt x="6595" y="725"/>
                  </a:lnTo>
                  <a:lnTo>
                    <a:pt x="6598" y="686"/>
                  </a:lnTo>
                  <a:lnTo>
                    <a:pt x="6600" y="628"/>
                  </a:lnTo>
                  <a:lnTo>
                    <a:pt x="6600" y="560"/>
                  </a:lnTo>
                  <a:lnTo>
                    <a:pt x="6600" y="377"/>
                  </a:lnTo>
                  <a:lnTo>
                    <a:pt x="6600" y="294"/>
                  </a:lnTo>
                  <a:lnTo>
                    <a:pt x="6599" y="254"/>
                  </a:lnTo>
                  <a:lnTo>
                    <a:pt x="6598" y="232"/>
                  </a:lnTo>
                  <a:lnTo>
                    <a:pt x="6595" y="220"/>
                  </a:lnTo>
                  <a:lnTo>
                    <a:pt x="6592" y="213"/>
                  </a:lnTo>
                  <a:lnTo>
                    <a:pt x="6586" y="208"/>
                  </a:lnTo>
                  <a:lnTo>
                    <a:pt x="6576" y="206"/>
                  </a:lnTo>
                  <a:lnTo>
                    <a:pt x="6556" y="202"/>
                  </a:lnTo>
                  <a:lnTo>
                    <a:pt x="6518" y="201"/>
                  </a:lnTo>
                  <a:lnTo>
                    <a:pt x="6516" y="176"/>
                  </a:lnTo>
                  <a:close/>
                  <a:moveTo>
                    <a:pt x="7058" y="173"/>
                  </a:moveTo>
                  <a:lnTo>
                    <a:pt x="7111" y="174"/>
                  </a:lnTo>
                  <a:lnTo>
                    <a:pt x="7180" y="177"/>
                  </a:lnTo>
                  <a:lnTo>
                    <a:pt x="7302" y="173"/>
                  </a:lnTo>
                  <a:lnTo>
                    <a:pt x="7306" y="197"/>
                  </a:lnTo>
                  <a:lnTo>
                    <a:pt x="7256" y="203"/>
                  </a:lnTo>
                  <a:lnTo>
                    <a:pt x="7243" y="206"/>
                  </a:lnTo>
                  <a:lnTo>
                    <a:pt x="7234" y="209"/>
                  </a:lnTo>
                  <a:lnTo>
                    <a:pt x="7230" y="213"/>
                  </a:lnTo>
                  <a:lnTo>
                    <a:pt x="7228" y="218"/>
                  </a:lnTo>
                  <a:lnTo>
                    <a:pt x="7224" y="231"/>
                  </a:lnTo>
                  <a:lnTo>
                    <a:pt x="7222" y="279"/>
                  </a:lnTo>
                  <a:lnTo>
                    <a:pt x="7220" y="377"/>
                  </a:lnTo>
                  <a:lnTo>
                    <a:pt x="7220" y="574"/>
                  </a:lnTo>
                  <a:lnTo>
                    <a:pt x="7222" y="658"/>
                  </a:lnTo>
                  <a:lnTo>
                    <a:pt x="7222" y="698"/>
                  </a:lnTo>
                  <a:lnTo>
                    <a:pt x="7224" y="720"/>
                  </a:lnTo>
                  <a:lnTo>
                    <a:pt x="7226" y="731"/>
                  </a:lnTo>
                  <a:lnTo>
                    <a:pt x="7230" y="738"/>
                  </a:lnTo>
                  <a:lnTo>
                    <a:pt x="7236" y="743"/>
                  </a:lnTo>
                  <a:lnTo>
                    <a:pt x="7246" y="747"/>
                  </a:lnTo>
                  <a:lnTo>
                    <a:pt x="7266" y="749"/>
                  </a:lnTo>
                  <a:lnTo>
                    <a:pt x="7302" y="752"/>
                  </a:lnTo>
                  <a:lnTo>
                    <a:pt x="7306" y="776"/>
                  </a:lnTo>
                  <a:lnTo>
                    <a:pt x="7228" y="776"/>
                  </a:lnTo>
                  <a:lnTo>
                    <a:pt x="7180" y="776"/>
                  </a:lnTo>
                  <a:lnTo>
                    <a:pt x="7058" y="779"/>
                  </a:lnTo>
                  <a:lnTo>
                    <a:pt x="7055" y="754"/>
                  </a:lnTo>
                  <a:lnTo>
                    <a:pt x="7091" y="749"/>
                  </a:lnTo>
                  <a:lnTo>
                    <a:pt x="7111" y="747"/>
                  </a:lnTo>
                  <a:lnTo>
                    <a:pt x="7122" y="744"/>
                  </a:lnTo>
                  <a:lnTo>
                    <a:pt x="7129" y="741"/>
                  </a:lnTo>
                  <a:lnTo>
                    <a:pt x="7133" y="734"/>
                  </a:lnTo>
                  <a:lnTo>
                    <a:pt x="7136" y="723"/>
                  </a:lnTo>
                  <a:lnTo>
                    <a:pt x="7138" y="702"/>
                  </a:lnTo>
                  <a:lnTo>
                    <a:pt x="7139" y="664"/>
                  </a:lnTo>
                  <a:lnTo>
                    <a:pt x="7140" y="574"/>
                  </a:lnTo>
                  <a:lnTo>
                    <a:pt x="7140" y="377"/>
                  </a:lnTo>
                  <a:lnTo>
                    <a:pt x="7139" y="294"/>
                  </a:lnTo>
                  <a:lnTo>
                    <a:pt x="7138" y="254"/>
                  </a:lnTo>
                  <a:lnTo>
                    <a:pt x="7136" y="232"/>
                  </a:lnTo>
                  <a:lnTo>
                    <a:pt x="7134" y="220"/>
                  </a:lnTo>
                  <a:lnTo>
                    <a:pt x="7130" y="213"/>
                  </a:lnTo>
                  <a:lnTo>
                    <a:pt x="7124" y="208"/>
                  </a:lnTo>
                  <a:lnTo>
                    <a:pt x="7115" y="206"/>
                  </a:lnTo>
                  <a:lnTo>
                    <a:pt x="7094" y="202"/>
                  </a:lnTo>
                  <a:lnTo>
                    <a:pt x="7058" y="201"/>
                  </a:lnTo>
                  <a:lnTo>
                    <a:pt x="7055" y="176"/>
                  </a:lnTo>
                  <a:lnTo>
                    <a:pt x="7058" y="173"/>
                  </a:lnTo>
                  <a:close/>
                  <a:moveTo>
                    <a:pt x="7348" y="482"/>
                  </a:moveTo>
                  <a:lnTo>
                    <a:pt x="7349" y="450"/>
                  </a:lnTo>
                  <a:lnTo>
                    <a:pt x="7352" y="420"/>
                  </a:lnTo>
                  <a:lnTo>
                    <a:pt x="7357" y="390"/>
                  </a:lnTo>
                  <a:lnTo>
                    <a:pt x="7366" y="363"/>
                  </a:lnTo>
                  <a:lnTo>
                    <a:pt x="7376" y="335"/>
                  </a:lnTo>
                  <a:lnTo>
                    <a:pt x="7391" y="309"/>
                  </a:lnTo>
                  <a:lnTo>
                    <a:pt x="7408" y="284"/>
                  </a:lnTo>
                  <a:lnTo>
                    <a:pt x="7428" y="260"/>
                  </a:lnTo>
                  <a:lnTo>
                    <a:pt x="7452" y="238"/>
                  </a:lnTo>
                  <a:lnTo>
                    <a:pt x="7477" y="218"/>
                  </a:lnTo>
                  <a:lnTo>
                    <a:pt x="7505" y="201"/>
                  </a:lnTo>
                  <a:lnTo>
                    <a:pt x="7535" y="186"/>
                  </a:lnTo>
                  <a:lnTo>
                    <a:pt x="7567" y="176"/>
                  </a:lnTo>
                  <a:lnTo>
                    <a:pt x="7601" y="167"/>
                  </a:lnTo>
                  <a:lnTo>
                    <a:pt x="7637" y="162"/>
                  </a:lnTo>
                  <a:lnTo>
                    <a:pt x="7675" y="161"/>
                  </a:lnTo>
                  <a:lnTo>
                    <a:pt x="7711" y="162"/>
                  </a:lnTo>
                  <a:lnTo>
                    <a:pt x="7744" y="166"/>
                  </a:lnTo>
                  <a:lnTo>
                    <a:pt x="7776" y="172"/>
                  </a:lnTo>
                  <a:lnTo>
                    <a:pt x="7806" y="180"/>
                  </a:lnTo>
                  <a:lnTo>
                    <a:pt x="7834" y="192"/>
                  </a:lnTo>
                  <a:lnTo>
                    <a:pt x="7860" y="206"/>
                  </a:lnTo>
                  <a:lnTo>
                    <a:pt x="7884" y="221"/>
                  </a:lnTo>
                  <a:lnTo>
                    <a:pt x="7907" y="240"/>
                  </a:lnTo>
                  <a:lnTo>
                    <a:pt x="7927" y="261"/>
                  </a:lnTo>
                  <a:lnTo>
                    <a:pt x="7944" y="284"/>
                  </a:lnTo>
                  <a:lnTo>
                    <a:pt x="7960" y="308"/>
                  </a:lnTo>
                  <a:lnTo>
                    <a:pt x="7972" y="334"/>
                  </a:lnTo>
                  <a:lnTo>
                    <a:pt x="7980" y="362"/>
                  </a:lnTo>
                  <a:lnTo>
                    <a:pt x="7987" y="392"/>
                  </a:lnTo>
                  <a:lnTo>
                    <a:pt x="7991" y="423"/>
                  </a:lnTo>
                  <a:lnTo>
                    <a:pt x="7993" y="456"/>
                  </a:lnTo>
                  <a:lnTo>
                    <a:pt x="7990" y="503"/>
                  </a:lnTo>
                  <a:lnTo>
                    <a:pt x="7987" y="526"/>
                  </a:lnTo>
                  <a:lnTo>
                    <a:pt x="7982" y="548"/>
                  </a:lnTo>
                  <a:lnTo>
                    <a:pt x="7969" y="590"/>
                  </a:lnTo>
                  <a:lnTo>
                    <a:pt x="7950" y="629"/>
                  </a:lnTo>
                  <a:lnTo>
                    <a:pt x="7927" y="665"/>
                  </a:lnTo>
                  <a:lnTo>
                    <a:pt x="7900" y="698"/>
                  </a:lnTo>
                  <a:lnTo>
                    <a:pt x="7884" y="712"/>
                  </a:lnTo>
                  <a:lnTo>
                    <a:pt x="7867" y="725"/>
                  </a:lnTo>
                  <a:lnTo>
                    <a:pt x="7830" y="748"/>
                  </a:lnTo>
                  <a:lnTo>
                    <a:pt x="7789" y="767"/>
                  </a:lnTo>
                  <a:lnTo>
                    <a:pt x="7746" y="780"/>
                  </a:lnTo>
                  <a:lnTo>
                    <a:pt x="7700" y="789"/>
                  </a:lnTo>
                  <a:lnTo>
                    <a:pt x="7654" y="791"/>
                  </a:lnTo>
                  <a:lnTo>
                    <a:pt x="7619" y="790"/>
                  </a:lnTo>
                  <a:lnTo>
                    <a:pt x="7586" y="785"/>
                  </a:lnTo>
                  <a:lnTo>
                    <a:pt x="7555" y="778"/>
                  </a:lnTo>
                  <a:lnTo>
                    <a:pt x="7525" y="768"/>
                  </a:lnTo>
                  <a:lnTo>
                    <a:pt x="7498" y="755"/>
                  </a:lnTo>
                  <a:lnTo>
                    <a:pt x="7471" y="738"/>
                  </a:lnTo>
                  <a:lnTo>
                    <a:pt x="7447" y="720"/>
                  </a:lnTo>
                  <a:lnTo>
                    <a:pt x="7426" y="699"/>
                  </a:lnTo>
                  <a:lnTo>
                    <a:pt x="7406" y="675"/>
                  </a:lnTo>
                  <a:lnTo>
                    <a:pt x="7390" y="648"/>
                  </a:lnTo>
                  <a:lnTo>
                    <a:pt x="7376" y="621"/>
                  </a:lnTo>
                  <a:lnTo>
                    <a:pt x="7366" y="592"/>
                  </a:lnTo>
                  <a:lnTo>
                    <a:pt x="7352" y="534"/>
                  </a:lnTo>
                  <a:lnTo>
                    <a:pt x="7349" y="507"/>
                  </a:lnTo>
                  <a:lnTo>
                    <a:pt x="7348" y="482"/>
                  </a:lnTo>
                  <a:close/>
                  <a:moveTo>
                    <a:pt x="7436" y="454"/>
                  </a:moveTo>
                  <a:lnTo>
                    <a:pt x="7438" y="480"/>
                  </a:lnTo>
                  <a:lnTo>
                    <a:pt x="7440" y="508"/>
                  </a:lnTo>
                  <a:lnTo>
                    <a:pt x="7446" y="536"/>
                  </a:lnTo>
                  <a:lnTo>
                    <a:pt x="7453" y="566"/>
                  </a:lnTo>
                  <a:lnTo>
                    <a:pt x="7463" y="594"/>
                  </a:lnTo>
                  <a:lnTo>
                    <a:pt x="7474" y="621"/>
                  </a:lnTo>
                  <a:lnTo>
                    <a:pt x="7488" y="646"/>
                  </a:lnTo>
                  <a:lnTo>
                    <a:pt x="7504" y="668"/>
                  </a:lnTo>
                  <a:lnTo>
                    <a:pt x="7520" y="688"/>
                  </a:lnTo>
                  <a:lnTo>
                    <a:pt x="7540" y="706"/>
                  </a:lnTo>
                  <a:lnTo>
                    <a:pt x="7559" y="720"/>
                  </a:lnTo>
                  <a:lnTo>
                    <a:pt x="7580" y="731"/>
                  </a:lnTo>
                  <a:lnTo>
                    <a:pt x="7603" y="741"/>
                  </a:lnTo>
                  <a:lnTo>
                    <a:pt x="7627" y="748"/>
                  </a:lnTo>
                  <a:lnTo>
                    <a:pt x="7652" y="752"/>
                  </a:lnTo>
                  <a:lnTo>
                    <a:pt x="7680" y="753"/>
                  </a:lnTo>
                  <a:lnTo>
                    <a:pt x="7712" y="750"/>
                  </a:lnTo>
                  <a:lnTo>
                    <a:pt x="7742" y="746"/>
                  </a:lnTo>
                  <a:lnTo>
                    <a:pt x="7771" y="736"/>
                  </a:lnTo>
                  <a:lnTo>
                    <a:pt x="7798" y="723"/>
                  </a:lnTo>
                  <a:lnTo>
                    <a:pt x="7822" y="705"/>
                  </a:lnTo>
                  <a:lnTo>
                    <a:pt x="7843" y="683"/>
                  </a:lnTo>
                  <a:lnTo>
                    <a:pt x="7861" y="658"/>
                  </a:lnTo>
                  <a:lnTo>
                    <a:pt x="7868" y="644"/>
                  </a:lnTo>
                  <a:lnTo>
                    <a:pt x="7876" y="628"/>
                  </a:lnTo>
                  <a:lnTo>
                    <a:pt x="7888" y="596"/>
                  </a:lnTo>
                  <a:lnTo>
                    <a:pt x="7896" y="561"/>
                  </a:lnTo>
                  <a:lnTo>
                    <a:pt x="7901" y="524"/>
                  </a:lnTo>
                  <a:lnTo>
                    <a:pt x="7903" y="485"/>
                  </a:lnTo>
                  <a:lnTo>
                    <a:pt x="7901" y="443"/>
                  </a:lnTo>
                  <a:lnTo>
                    <a:pt x="7895" y="404"/>
                  </a:lnTo>
                  <a:lnTo>
                    <a:pt x="7885" y="365"/>
                  </a:lnTo>
                  <a:lnTo>
                    <a:pt x="7872" y="330"/>
                  </a:lnTo>
                  <a:lnTo>
                    <a:pt x="7855" y="298"/>
                  </a:lnTo>
                  <a:lnTo>
                    <a:pt x="7835" y="270"/>
                  </a:lnTo>
                  <a:lnTo>
                    <a:pt x="7812" y="248"/>
                  </a:lnTo>
                  <a:lnTo>
                    <a:pt x="7799" y="237"/>
                  </a:lnTo>
                  <a:lnTo>
                    <a:pt x="7784" y="228"/>
                  </a:lnTo>
                  <a:lnTo>
                    <a:pt x="7756" y="215"/>
                  </a:lnTo>
                  <a:lnTo>
                    <a:pt x="7724" y="206"/>
                  </a:lnTo>
                  <a:lnTo>
                    <a:pt x="7693" y="200"/>
                  </a:lnTo>
                  <a:lnTo>
                    <a:pt x="7660" y="197"/>
                  </a:lnTo>
                  <a:lnTo>
                    <a:pt x="7610" y="202"/>
                  </a:lnTo>
                  <a:lnTo>
                    <a:pt x="7588" y="207"/>
                  </a:lnTo>
                  <a:lnTo>
                    <a:pt x="7566" y="214"/>
                  </a:lnTo>
                  <a:lnTo>
                    <a:pt x="7547" y="222"/>
                  </a:lnTo>
                  <a:lnTo>
                    <a:pt x="7529" y="233"/>
                  </a:lnTo>
                  <a:lnTo>
                    <a:pt x="7511" y="246"/>
                  </a:lnTo>
                  <a:lnTo>
                    <a:pt x="7495" y="262"/>
                  </a:lnTo>
                  <a:lnTo>
                    <a:pt x="7482" y="279"/>
                  </a:lnTo>
                  <a:lnTo>
                    <a:pt x="7470" y="298"/>
                  </a:lnTo>
                  <a:lnTo>
                    <a:pt x="7459" y="320"/>
                  </a:lnTo>
                  <a:lnTo>
                    <a:pt x="7451" y="342"/>
                  </a:lnTo>
                  <a:lnTo>
                    <a:pt x="7445" y="368"/>
                  </a:lnTo>
                  <a:lnTo>
                    <a:pt x="7440" y="394"/>
                  </a:lnTo>
                  <a:lnTo>
                    <a:pt x="7438" y="423"/>
                  </a:lnTo>
                  <a:lnTo>
                    <a:pt x="7436" y="454"/>
                  </a:lnTo>
                  <a:close/>
                  <a:moveTo>
                    <a:pt x="8039" y="173"/>
                  </a:moveTo>
                  <a:lnTo>
                    <a:pt x="8176" y="177"/>
                  </a:lnTo>
                  <a:lnTo>
                    <a:pt x="8266" y="174"/>
                  </a:lnTo>
                  <a:lnTo>
                    <a:pt x="8330" y="173"/>
                  </a:lnTo>
                  <a:lnTo>
                    <a:pt x="8359" y="173"/>
                  </a:lnTo>
                  <a:lnTo>
                    <a:pt x="8384" y="176"/>
                  </a:lnTo>
                  <a:lnTo>
                    <a:pt x="8408" y="179"/>
                  </a:lnTo>
                  <a:lnTo>
                    <a:pt x="8429" y="185"/>
                  </a:lnTo>
                  <a:lnTo>
                    <a:pt x="8448" y="192"/>
                  </a:lnTo>
                  <a:lnTo>
                    <a:pt x="8465" y="202"/>
                  </a:lnTo>
                  <a:lnTo>
                    <a:pt x="8480" y="215"/>
                  </a:lnTo>
                  <a:lnTo>
                    <a:pt x="8494" y="230"/>
                  </a:lnTo>
                  <a:lnTo>
                    <a:pt x="8504" y="248"/>
                  </a:lnTo>
                  <a:lnTo>
                    <a:pt x="8513" y="267"/>
                  </a:lnTo>
                  <a:lnTo>
                    <a:pt x="8518" y="287"/>
                  </a:lnTo>
                  <a:lnTo>
                    <a:pt x="8519" y="310"/>
                  </a:lnTo>
                  <a:lnTo>
                    <a:pt x="8518" y="328"/>
                  </a:lnTo>
                  <a:lnTo>
                    <a:pt x="8514" y="347"/>
                  </a:lnTo>
                  <a:lnTo>
                    <a:pt x="8509" y="365"/>
                  </a:lnTo>
                  <a:lnTo>
                    <a:pt x="8501" y="383"/>
                  </a:lnTo>
                  <a:lnTo>
                    <a:pt x="8491" y="401"/>
                  </a:lnTo>
                  <a:lnTo>
                    <a:pt x="8479" y="417"/>
                  </a:lnTo>
                  <a:lnTo>
                    <a:pt x="8466" y="431"/>
                  </a:lnTo>
                  <a:lnTo>
                    <a:pt x="8452" y="444"/>
                  </a:lnTo>
                  <a:lnTo>
                    <a:pt x="8419" y="466"/>
                  </a:lnTo>
                  <a:lnTo>
                    <a:pt x="8387" y="480"/>
                  </a:lnTo>
                  <a:lnTo>
                    <a:pt x="8353" y="489"/>
                  </a:lnTo>
                  <a:lnTo>
                    <a:pt x="8336" y="491"/>
                  </a:lnTo>
                  <a:lnTo>
                    <a:pt x="8318" y="491"/>
                  </a:lnTo>
                  <a:lnTo>
                    <a:pt x="8291" y="490"/>
                  </a:lnTo>
                  <a:lnTo>
                    <a:pt x="8260" y="485"/>
                  </a:lnTo>
                  <a:lnTo>
                    <a:pt x="8252" y="460"/>
                  </a:lnTo>
                  <a:lnTo>
                    <a:pt x="8256" y="455"/>
                  </a:lnTo>
                  <a:lnTo>
                    <a:pt x="8285" y="461"/>
                  </a:lnTo>
                  <a:lnTo>
                    <a:pt x="8308" y="462"/>
                  </a:lnTo>
                  <a:lnTo>
                    <a:pt x="8335" y="460"/>
                  </a:lnTo>
                  <a:lnTo>
                    <a:pt x="8347" y="458"/>
                  </a:lnTo>
                  <a:lnTo>
                    <a:pt x="8358" y="453"/>
                  </a:lnTo>
                  <a:lnTo>
                    <a:pt x="8380" y="442"/>
                  </a:lnTo>
                  <a:lnTo>
                    <a:pt x="8389" y="435"/>
                  </a:lnTo>
                  <a:lnTo>
                    <a:pt x="8398" y="425"/>
                  </a:lnTo>
                  <a:lnTo>
                    <a:pt x="8413" y="406"/>
                  </a:lnTo>
                  <a:lnTo>
                    <a:pt x="8423" y="383"/>
                  </a:lnTo>
                  <a:lnTo>
                    <a:pt x="8430" y="359"/>
                  </a:lnTo>
                  <a:lnTo>
                    <a:pt x="8431" y="332"/>
                  </a:lnTo>
                  <a:lnTo>
                    <a:pt x="8430" y="304"/>
                  </a:lnTo>
                  <a:lnTo>
                    <a:pt x="8423" y="279"/>
                  </a:lnTo>
                  <a:lnTo>
                    <a:pt x="8412" y="257"/>
                  </a:lnTo>
                  <a:lnTo>
                    <a:pt x="8396" y="239"/>
                  </a:lnTo>
                  <a:lnTo>
                    <a:pt x="8377" y="224"/>
                  </a:lnTo>
                  <a:lnTo>
                    <a:pt x="8365" y="218"/>
                  </a:lnTo>
                  <a:lnTo>
                    <a:pt x="8352" y="213"/>
                  </a:lnTo>
                  <a:lnTo>
                    <a:pt x="8323" y="207"/>
                  </a:lnTo>
                  <a:lnTo>
                    <a:pt x="8291" y="204"/>
                  </a:lnTo>
                  <a:lnTo>
                    <a:pt x="8250" y="208"/>
                  </a:lnTo>
                  <a:lnTo>
                    <a:pt x="8204" y="219"/>
                  </a:lnTo>
                  <a:lnTo>
                    <a:pt x="8202" y="275"/>
                  </a:lnTo>
                  <a:lnTo>
                    <a:pt x="8201" y="377"/>
                  </a:lnTo>
                  <a:lnTo>
                    <a:pt x="8201" y="574"/>
                  </a:lnTo>
                  <a:lnTo>
                    <a:pt x="8202" y="658"/>
                  </a:lnTo>
                  <a:lnTo>
                    <a:pt x="8202" y="698"/>
                  </a:lnTo>
                  <a:lnTo>
                    <a:pt x="8204" y="720"/>
                  </a:lnTo>
                  <a:lnTo>
                    <a:pt x="8207" y="731"/>
                  </a:lnTo>
                  <a:lnTo>
                    <a:pt x="8210" y="738"/>
                  </a:lnTo>
                  <a:lnTo>
                    <a:pt x="8216" y="743"/>
                  </a:lnTo>
                  <a:lnTo>
                    <a:pt x="8226" y="747"/>
                  </a:lnTo>
                  <a:lnTo>
                    <a:pt x="8245" y="749"/>
                  </a:lnTo>
                  <a:lnTo>
                    <a:pt x="8282" y="752"/>
                  </a:lnTo>
                  <a:lnTo>
                    <a:pt x="8286" y="776"/>
                  </a:lnTo>
                  <a:lnTo>
                    <a:pt x="8160" y="776"/>
                  </a:lnTo>
                  <a:lnTo>
                    <a:pt x="8039" y="779"/>
                  </a:lnTo>
                  <a:lnTo>
                    <a:pt x="8035" y="754"/>
                  </a:lnTo>
                  <a:lnTo>
                    <a:pt x="8071" y="749"/>
                  </a:lnTo>
                  <a:lnTo>
                    <a:pt x="8092" y="747"/>
                  </a:lnTo>
                  <a:lnTo>
                    <a:pt x="8102" y="744"/>
                  </a:lnTo>
                  <a:lnTo>
                    <a:pt x="8108" y="741"/>
                  </a:lnTo>
                  <a:lnTo>
                    <a:pt x="8113" y="734"/>
                  </a:lnTo>
                  <a:lnTo>
                    <a:pt x="8116" y="723"/>
                  </a:lnTo>
                  <a:lnTo>
                    <a:pt x="8118" y="702"/>
                  </a:lnTo>
                  <a:lnTo>
                    <a:pt x="8119" y="664"/>
                  </a:lnTo>
                  <a:lnTo>
                    <a:pt x="8119" y="574"/>
                  </a:lnTo>
                  <a:lnTo>
                    <a:pt x="8119" y="377"/>
                  </a:lnTo>
                  <a:lnTo>
                    <a:pt x="8119" y="294"/>
                  </a:lnTo>
                  <a:lnTo>
                    <a:pt x="8118" y="254"/>
                  </a:lnTo>
                  <a:lnTo>
                    <a:pt x="8117" y="232"/>
                  </a:lnTo>
                  <a:lnTo>
                    <a:pt x="8114" y="220"/>
                  </a:lnTo>
                  <a:lnTo>
                    <a:pt x="8111" y="213"/>
                  </a:lnTo>
                  <a:lnTo>
                    <a:pt x="8105" y="208"/>
                  </a:lnTo>
                  <a:lnTo>
                    <a:pt x="8095" y="206"/>
                  </a:lnTo>
                  <a:lnTo>
                    <a:pt x="8075" y="202"/>
                  </a:lnTo>
                  <a:lnTo>
                    <a:pt x="8039" y="201"/>
                  </a:lnTo>
                  <a:lnTo>
                    <a:pt x="8035" y="176"/>
                  </a:lnTo>
                  <a:lnTo>
                    <a:pt x="8039" y="173"/>
                  </a:lnTo>
                  <a:close/>
                  <a:moveTo>
                    <a:pt x="8566" y="173"/>
                  </a:moveTo>
                  <a:lnTo>
                    <a:pt x="8618" y="174"/>
                  </a:lnTo>
                  <a:lnTo>
                    <a:pt x="8688" y="177"/>
                  </a:lnTo>
                  <a:lnTo>
                    <a:pt x="8809" y="173"/>
                  </a:lnTo>
                  <a:lnTo>
                    <a:pt x="8813" y="197"/>
                  </a:lnTo>
                  <a:lnTo>
                    <a:pt x="8765" y="203"/>
                  </a:lnTo>
                  <a:lnTo>
                    <a:pt x="8750" y="206"/>
                  </a:lnTo>
                  <a:lnTo>
                    <a:pt x="8741" y="209"/>
                  </a:lnTo>
                  <a:lnTo>
                    <a:pt x="8738" y="213"/>
                  </a:lnTo>
                  <a:lnTo>
                    <a:pt x="8735" y="218"/>
                  </a:lnTo>
                  <a:lnTo>
                    <a:pt x="8731" y="231"/>
                  </a:lnTo>
                  <a:lnTo>
                    <a:pt x="8729" y="279"/>
                  </a:lnTo>
                  <a:lnTo>
                    <a:pt x="8729" y="377"/>
                  </a:lnTo>
                  <a:lnTo>
                    <a:pt x="8729" y="574"/>
                  </a:lnTo>
                  <a:lnTo>
                    <a:pt x="8729" y="658"/>
                  </a:lnTo>
                  <a:lnTo>
                    <a:pt x="8730" y="698"/>
                  </a:lnTo>
                  <a:lnTo>
                    <a:pt x="8731" y="720"/>
                  </a:lnTo>
                  <a:lnTo>
                    <a:pt x="8734" y="731"/>
                  </a:lnTo>
                  <a:lnTo>
                    <a:pt x="8737" y="738"/>
                  </a:lnTo>
                  <a:lnTo>
                    <a:pt x="8743" y="743"/>
                  </a:lnTo>
                  <a:lnTo>
                    <a:pt x="8753" y="747"/>
                  </a:lnTo>
                  <a:lnTo>
                    <a:pt x="8773" y="749"/>
                  </a:lnTo>
                  <a:lnTo>
                    <a:pt x="8809" y="752"/>
                  </a:lnTo>
                  <a:lnTo>
                    <a:pt x="8813" y="776"/>
                  </a:lnTo>
                  <a:lnTo>
                    <a:pt x="8735" y="776"/>
                  </a:lnTo>
                  <a:lnTo>
                    <a:pt x="8688" y="776"/>
                  </a:lnTo>
                  <a:lnTo>
                    <a:pt x="8566" y="779"/>
                  </a:lnTo>
                  <a:lnTo>
                    <a:pt x="8562" y="754"/>
                  </a:lnTo>
                  <a:lnTo>
                    <a:pt x="8598" y="749"/>
                  </a:lnTo>
                  <a:lnTo>
                    <a:pt x="8618" y="747"/>
                  </a:lnTo>
                  <a:lnTo>
                    <a:pt x="8629" y="744"/>
                  </a:lnTo>
                  <a:lnTo>
                    <a:pt x="8636" y="741"/>
                  </a:lnTo>
                  <a:lnTo>
                    <a:pt x="8640" y="734"/>
                  </a:lnTo>
                  <a:lnTo>
                    <a:pt x="8644" y="723"/>
                  </a:lnTo>
                  <a:lnTo>
                    <a:pt x="8646" y="702"/>
                  </a:lnTo>
                  <a:lnTo>
                    <a:pt x="8646" y="664"/>
                  </a:lnTo>
                  <a:lnTo>
                    <a:pt x="8647" y="574"/>
                  </a:lnTo>
                  <a:lnTo>
                    <a:pt x="8647" y="377"/>
                  </a:lnTo>
                  <a:lnTo>
                    <a:pt x="8646" y="294"/>
                  </a:lnTo>
                  <a:lnTo>
                    <a:pt x="8645" y="254"/>
                  </a:lnTo>
                  <a:lnTo>
                    <a:pt x="8644" y="232"/>
                  </a:lnTo>
                  <a:lnTo>
                    <a:pt x="8641" y="220"/>
                  </a:lnTo>
                  <a:lnTo>
                    <a:pt x="8638" y="213"/>
                  </a:lnTo>
                  <a:lnTo>
                    <a:pt x="8632" y="208"/>
                  </a:lnTo>
                  <a:lnTo>
                    <a:pt x="8622" y="206"/>
                  </a:lnTo>
                  <a:lnTo>
                    <a:pt x="8603" y="202"/>
                  </a:lnTo>
                  <a:lnTo>
                    <a:pt x="8566" y="201"/>
                  </a:lnTo>
                  <a:lnTo>
                    <a:pt x="8562" y="176"/>
                  </a:lnTo>
                  <a:lnTo>
                    <a:pt x="8566" y="173"/>
                  </a:lnTo>
                  <a:close/>
                  <a:moveTo>
                    <a:pt x="8868" y="629"/>
                  </a:moveTo>
                  <a:lnTo>
                    <a:pt x="8892" y="626"/>
                  </a:lnTo>
                  <a:lnTo>
                    <a:pt x="8898" y="672"/>
                  </a:lnTo>
                  <a:lnTo>
                    <a:pt x="8902" y="695"/>
                  </a:lnTo>
                  <a:lnTo>
                    <a:pt x="8909" y="708"/>
                  </a:lnTo>
                  <a:lnTo>
                    <a:pt x="8924" y="720"/>
                  </a:lnTo>
                  <a:lnTo>
                    <a:pt x="8935" y="728"/>
                  </a:lnTo>
                  <a:lnTo>
                    <a:pt x="8947" y="734"/>
                  </a:lnTo>
                  <a:lnTo>
                    <a:pt x="8976" y="743"/>
                  </a:lnTo>
                  <a:lnTo>
                    <a:pt x="9008" y="749"/>
                  </a:lnTo>
                  <a:lnTo>
                    <a:pt x="9041" y="752"/>
                  </a:lnTo>
                  <a:lnTo>
                    <a:pt x="9064" y="750"/>
                  </a:lnTo>
                  <a:lnTo>
                    <a:pt x="9084" y="747"/>
                  </a:lnTo>
                  <a:lnTo>
                    <a:pt x="9103" y="742"/>
                  </a:lnTo>
                  <a:lnTo>
                    <a:pt x="9122" y="735"/>
                  </a:lnTo>
                  <a:lnTo>
                    <a:pt x="9139" y="725"/>
                  </a:lnTo>
                  <a:lnTo>
                    <a:pt x="9155" y="714"/>
                  </a:lnTo>
                  <a:lnTo>
                    <a:pt x="9167" y="701"/>
                  </a:lnTo>
                  <a:lnTo>
                    <a:pt x="9179" y="686"/>
                  </a:lnTo>
                  <a:lnTo>
                    <a:pt x="9187" y="670"/>
                  </a:lnTo>
                  <a:lnTo>
                    <a:pt x="9193" y="652"/>
                  </a:lnTo>
                  <a:lnTo>
                    <a:pt x="9197" y="633"/>
                  </a:lnTo>
                  <a:lnTo>
                    <a:pt x="9198" y="614"/>
                  </a:lnTo>
                  <a:lnTo>
                    <a:pt x="9196" y="587"/>
                  </a:lnTo>
                  <a:lnTo>
                    <a:pt x="9193" y="575"/>
                  </a:lnTo>
                  <a:lnTo>
                    <a:pt x="9188" y="564"/>
                  </a:lnTo>
                  <a:lnTo>
                    <a:pt x="9178" y="546"/>
                  </a:lnTo>
                  <a:lnTo>
                    <a:pt x="9170" y="538"/>
                  </a:lnTo>
                  <a:lnTo>
                    <a:pt x="9162" y="531"/>
                  </a:lnTo>
                  <a:lnTo>
                    <a:pt x="9144" y="520"/>
                  </a:lnTo>
                  <a:lnTo>
                    <a:pt x="9133" y="516"/>
                  </a:lnTo>
                  <a:lnTo>
                    <a:pt x="9122" y="513"/>
                  </a:lnTo>
                  <a:lnTo>
                    <a:pt x="9056" y="500"/>
                  </a:lnTo>
                  <a:lnTo>
                    <a:pt x="8989" y="486"/>
                  </a:lnTo>
                  <a:lnTo>
                    <a:pt x="8965" y="479"/>
                  </a:lnTo>
                  <a:lnTo>
                    <a:pt x="8942" y="470"/>
                  </a:lnTo>
                  <a:lnTo>
                    <a:pt x="8920" y="456"/>
                  </a:lnTo>
                  <a:lnTo>
                    <a:pt x="8902" y="441"/>
                  </a:lnTo>
                  <a:lnTo>
                    <a:pt x="8887" y="420"/>
                  </a:lnTo>
                  <a:lnTo>
                    <a:pt x="8881" y="410"/>
                  </a:lnTo>
                  <a:lnTo>
                    <a:pt x="8876" y="398"/>
                  </a:lnTo>
                  <a:lnTo>
                    <a:pt x="8869" y="370"/>
                  </a:lnTo>
                  <a:lnTo>
                    <a:pt x="8867" y="342"/>
                  </a:lnTo>
                  <a:lnTo>
                    <a:pt x="8868" y="322"/>
                  </a:lnTo>
                  <a:lnTo>
                    <a:pt x="8870" y="304"/>
                  </a:lnTo>
                  <a:lnTo>
                    <a:pt x="8875" y="286"/>
                  </a:lnTo>
                  <a:lnTo>
                    <a:pt x="8881" y="269"/>
                  </a:lnTo>
                  <a:lnTo>
                    <a:pt x="8898" y="238"/>
                  </a:lnTo>
                  <a:lnTo>
                    <a:pt x="8922" y="212"/>
                  </a:lnTo>
                  <a:lnTo>
                    <a:pt x="8952" y="189"/>
                  </a:lnTo>
                  <a:lnTo>
                    <a:pt x="8969" y="180"/>
                  </a:lnTo>
                  <a:lnTo>
                    <a:pt x="8987" y="173"/>
                  </a:lnTo>
                  <a:lnTo>
                    <a:pt x="9006" y="167"/>
                  </a:lnTo>
                  <a:lnTo>
                    <a:pt x="9026" y="164"/>
                  </a:lnTo>
                  <a:lnTo>
                    <a:pt x="9071" y="160"/>
                  </a:lnTo>
                  <a:lnTo>
                    <a:pt x="9109" y="162"/>
                  </a:lnTo>
                  <a:lnTo>
                    <a:pt x="9151" y="170"/>
                  </a:lnTo>
                  <a:lnTo>
                    <a:pt x="9193" y="180"/>
                  </a:lnTo>
                  <a:lnTo>
                    <a:pt x="9232" y="196"/>
                  </a:lnTo>
                  <a:lnTo>
                    <a:pt x="9234" y="202"/>
                  </a:lnTo>
                  <a:lnTo>
                    <a:pt x="9230" y="224"/>
                  </a:lnTo>
                  <a:lnTo>
                    <a:pt x="9227" y="249"/>
                  </a:lnTo>
                  <a:lnTo>
                    <a:pt x="9224" y="279"/>
                  </a:lnTo>
                  <a:lnTo>
                    <a:pt x="9223" y="314"/>
                  </a:lnTo>
                  <a:lnTo>
                    <a:pt x="9218" y="317"/>
                  </a:lnTo>
                  <a:lnTo>
                    <a:pt x="9197" y="317"/>
                  </a:lnTo>
                  <a:lnTo>
                    <a:pt x="9191" y="249"/>
                  </a:lnTo>
                  <a:lnTo>
                    <a:pt x="9187" y="243"/>
                  </a:lnTo>
                  <a:lnTo>
                    <a:pt x="9180" y="234"/>
                  </a:lnTo>
                  <a:lnTo>
                    <a:pt x="9168" y="226"/>
                  </a:lnTo>
                  <a:lnTo>
                    <a:pt x="9152" y="216"/>
                  </a:lnTo>
                  <a:lnTo>
                    <a:pt x="9133" y="208"/>
                  </a:lnTo>
                  <a:lnTo>
                    <a:pt x="9113" y="202"/>
                  </a:lnTo>
                  <a:lnTo>
                    <a:pt x="9092" y="198"/>
                  </a:lnTo>
                  <a:lnTo>
                    <a:pt x="9072" y="197"/>
                  </a:lnTo>
                  <a:lnTo>
                    <a:pt x="9036" y="201"/>
                  </a:lnTo>
                  <a:lnTo>
                    <a:pt x="9004" y="212"/>
                  </a:lnTo>
                  <a:lnTo>
                    <a:pt x="8989" y="220"/>
                  </a:lnTo>
                  <a:lnTo>
                    <a:pt x="8976" y="230"/>
                  </a:lnTo>
                  <a:lnTo>
                    <a:pt x="8965" y="243"/>
                  </a:lnTo>
                  <a:lnTo>
                    <a:pt x="8956" y="257"/>
                  </a:lnTo>
                  <a:lnTo>
                    <a:pt x="8948" y="273"/>
                  </a:lnTo>
                  <a:lnTo>
                    <a:pt x="8944" y="288"/>
                  </a:lnTo>
                  <a:lnTo>
                    <a:pt x="8940" y="321"/>
                  </a:lnTo>
                  <a:lnTo>
                    <a:pt x="8942" y="345"/>
                  </a:lnTo>
                  <a:lnTo>
                    <a:pt x="8945" y="354"/>
                  </a:lnTo>
                  <a:lnTo>
                    <a:pt x="8950" y="365"/>
                  </a:lnTo>
                  <a:lnTo>
                    <a:pt x="8960" y="382"/>
                  </a:lnTo>
                  <a:lnTo>
                    <a:pt x="8968" y="389"/>
                  </a:lnTo>
                  <a:lnTo>
                    <a:pt x="8975" y="395"/>
                  </a:lnTo>
                  <a:lnTo>
                    <a:pt x="8992" y="406"/>
                  </a:lnTo>
                  <a:lnTo>
                    <a:pt x="9011" y="412"/>
                  </a:lnTo>
                  <a:lnTo>
                    <a:pt x="9041" y="419"/>
                  </a:lnTo>
                  <a:lnTo>
                    <a:pt x="9086" y="426"/>
                  </a:lnTo>
                  <a:lnTo>
                    <a:pt x="9122" y="432"/>
                  </a:lnTo>
                  <a:lnTo>
                    <a:pt x="9152" y="438"/>
                  </a:lnTo>
                  <a:lnTo>
                    <a:pt x="9176" y="444"/>
                  </a:lnTo>
                  <a:lnTo>
                    <a:pt x="9197" y="452"/>
                  </a:lnTo>
                  <a:lnTo>
                    <a:pt x="9212" y="461"/>
                  </a:lnTo>
                  <a:lnTo>
                    <a:pt x="9227" y="472"/>
                  </a:lnTo>
                  <a:lnTo>
                    <a:pt x="9240" y="485"/>
                  </a:lnTo>
                  <a:lnTo>
                    <a:pt x="9252" y="500"/>
                  </a:lnTo>
                  <a:lnTo>
                    <a:pt x="9260" y="518"/>
                  </a:lnTo>
                  <a:lnTo>
                    <a:pt x="9266" y="536"/>
                  </a:lnTo>
                  <a:lnTo>
                    <a:pt x="9271" y="557"/>
                  </a:lnTo>
                  <a:lnTo>
                    <a:pt x="9272" y="579"/>
                  </a:lnTo>
                  <a:lnTo>
                    <a:pt x="9271" y="602"/>
                  </a:lnTo>
                  <a:lnTo>
                    <a:pt x="9268" y="623"/>
                  </a:lnTo>
                  <a:lnTo>
                    <a:pt x="9262" y="644"/>
                  </a:lnTo>
                  <a:lnTo>
                    <a:pt x="9253" y="663"/>
                  </a:lnTo>
                  <a:lnTo>
                    <a:pt x="9244" y="681"/>
                  </a:lnTo>
                  <a:lnTo>
                    <a:pt x="9230" y="699"/>
                  </a:lnTo>
                  <a:lnTo>
                    <a:pt x="9198" y="730"/>
                  </a:lnTo>
                  <a:lnTo>
                    <a:pt x="9179" y="744"/>
                  </a:lnTo>
                  <a:lnTo>
                    <a:pt x="9160" y="756"/>
                  </a:lnTo>
                  <a:lnTo>
                    <a:pt x="9138" y="767"/>
                  </a:lnTo>
                  <a:lnTo>
                    <a:pt x="9116" y="776"/>
                  </a:lnTo>
                  <a:lnTo>
                    <a:pt x="9094" y="783"/>
                  </a:lnTo>
                  <a:lnTo>
                    <a:pt x="9070" y="788"/>
                  </a:lnTo>
                  <a:lnTo>
                    <a:pt x="9019" y="791"/>
                  </a:lnTo>
                  <a:lnTo>
                    <a:pt x="8976" y="789"/>
                  </a:lnTo>
                  <a:lnTo>
                    <a:pt x="8936" y="783"/>
                  </a:lnTo>
                  <a:lnTo>
                    <a:pt x="8899" y="773"/>
                  </a:lnTo>
                  <a:lnTo>
                    <a:pt x="8864" y="760"/>
                  </a:lnTo>
                  <a:lnTo>
                    <a:pt x="8862" y="754"/>
                  </a:lnTo>
                  <a:lnTo>
                    <a:pt x="8866" y="710"/>
                  </a:lnTo>
                  <a:lnTo>
                    <a:pt x="8868" y="629"/>
                  </a:lnTo>
                  <a:close/>
                  <a:moveTo>
                    <a:pt x="9808" y="173"/>
                  </a:moveTo>
                  <a:lnTo>
                    <a:pt x="9811" y="177"/>
                  </a:lnTo>
                  <a:lnTo>
                    <a:pt x="9808" y="230"/>
                  </a:lnTo>
                  <a:lnTo>
                    <a:pt x="9808" y="311"/>
                  </a:lnTo>
                  <a:lnTo>
                    <a:pt x="9784" y="314"/>
                  </a:lnTo>
                  <a:lnTo>
                    <a:pt x="9780" y="310"/>
                  </a:lnTo>
                  <a:lnTo>
                    <a:pt x="9775" y="272"/>
                  </a:lnTo>
                  <a:lnTo>
                    <a:pt x="9770" y="232"/>
                  </a:lnTo>
                  <a:lnTo>
                    <a:pt x="9764" y="222"/>
                  </a:lnTo>
                  <a:lnTo>
                    <a:pt x="9755" y="219"/>
                  </a:lnTo>
                  <a:lnTo>
                    <a:pt x="9737" y="216"/>
                  </a:lnTo>
                  <a:lnTo>
                    <a:pt x="9684" y="215"/>
                  </a:lnTo>
                  <a:lnTo>
                    <a:pt x="9604" y="215"/>
                  </a:lnTo>
                  <a:lnTo>
                    <a:pt x="9600" y="326"/>
                  </a:lnTo>
                  <a:lnTo>
                    <a:pt x="9600" y="574"/>
                  </a:lnTo>
                  <a:lnTo>
                    <a:pt x="9601" y="658"/>
                  </a:lnTo>
                  <a:lnTo>
                    <a:pt x="9601" y="698"/>
                  </a:lnTo>
                  <a:lnTo>
                    <a:pt x="9604" y="720"/>
                  </a:lnTo>
                  <a:lnTo>
                    <a:pt x="9606" y="732"/>
                  </a:lnTo>
                  <a:lnTo>
                    <a:pt x="9610" y="738"/>
                  </a:lnTo>
                  <a:lnTo>
                    <a:pt x="9614" y="743"/>
                  </a:lnTo>
                  <a:lnTo>
                    <a:pt x="9625" y="747"/>
                  </a:lnTo>
                  <a:lnTo>
                    <a:pt x="9644" y="749"/>
                  </a:lnTo>
                  <a:lnTo>
                    <a:pt x="9682" y="752"/>
                  </a:lnTo>
                  <a:lnTo>
                    <a:pt x="9685" y="776"/>
                  </a:lnTo>
                  <a:lnTo>
                    <a:pt x="9560" y="776"/>
                  </a:lnTo>
                  <a:lnTo>
                    <a:pt x="9438" y="779"/>
                  </a:lnTo>
                  <a:lnTo>
                    <a:pt x="9434" y="754"/>
                  </a:lnTo>
                  <a:lnTo>
                    <a:pt x="9472" y="749"/>
                  </a:lnTo>
                  <a:lnTo>
                    <a:pt x="9492" y="747"/>
                  </a:lnTo>
                  <a:lnTo>
                    <a:pt x="9503" y="744"/>
                  </a:lnTo>
                  <a:lnTo>
                    <a:pt x="9509" y="741"/>
                  </a:lnTo>
                  <a:lnTo>
                    <a:pt x="9514" y="734"/>
                  </a:lnTo>
                  <a:lnTo>
                    <a:pt x="9516" y="723"/>
                  </a:lnTo>
                  <a:lnTo>
                    <a:pt x="9518" y="702"/>
                  </a:lnTo>
                  <a:lnTo>
                    <a:pt x="9520" y="664"/>
                  </a:lnTo>
                  <a:lnTo>
                    <a:pt x="9521" y="574"/>
                  </a:lnTo>
                  <a:lnTo>
                    <a:pt x="9521" y="326"/>
                  </a:lnTo>
                  <a:lnTo>
                    <a:pt x="9517" y="215"/>
                  </a:lnTo>
                  <a:lnTo>
                    <a:pt x="9454" y="215"/>
                  </a:lnTo>
                  <a:lnTo>
                    <a:pt x="9385" y="216"/>
                  </a:lnTo>
                  <a:lnTo>
                    <a:pt x="9373" y="218"/>
                  </a:lnTo>
                  <a:lnTo>
                    <a:pt x="9364" y="220"/>
                  </a:lnTo>
                  <a:lnTo>
                    <a:pt x="9356" y="222"/>
                  </a:lnTo>
                  <a:lnTo>
                    <a:pt x="9353" y="225"/>
                  </a:lnTo>
                  <a:lnTo>
                    <a:pt x="9348" y="240"/>
                  </a:lnTo>
                  <a:lnTo>
                    <a:pt x="9344" y="272"/>
                  </a:lnTo>
                  <a:lnTo>
                    <a:pt x="9340" y="310"/>
                  </a:lnTo>
                  <a:lnTo>
                    <a:pt x="9336" y="314"/>
                  </a:lnTo>
                  <a:lnTo>
                    <a:pt x="9317" y="314"/>
                  </a:lnTo>
                  <a:lnTo>
                    <a:pt x="9312" y="226"/>
                  </a:lnTo>
                  <a:lnTo>
                    <a:pt x="9310" y="177"/>
                  </a:lnTo>
                  <a:lnTo>
                    <a:pt x="9313" y="173"/>
                  </a:lnTo>
                  <a:lnTo>
                    <a:pt x="9412" y="176"/>
                  </a:lnTo>
                  <a:lnTo>
                    <a:pt x="9560" y="177"/>
                  </a:lnTo>
                  <a:lnTo>
                    <a:pt x="9709" y="176"/>
                  </a:lnTo>
                  <a:lnTo>
                    <a:pt x="9808" y="17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2FE4BFBE-F179-F473-2471-4A9F50EE972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550" y="4124326"/>
              <a:ext cx="3135313" cy="249238"/>
            </a:xfrm>
            <a:custGeom>
              <a:avLst/>
              <a:gdLst>
                <a:gd name="T0" fmla="*/ 11670 w 11852"/>
                <a:gd name="T1" fmla="*/ 81 h 944"/>
                <a:gd name="T2" fmla="*/ 11473 w 11852"/>
                <a:gd name="T3" fmla="*/ 57 h 944"/>
                <a:gd name="T4" fmla="*/ 11758 w 11852"/>
                <a:gd name="T5" fmla="*/ 651 h 944"/>
                <a:gd name="T6" fmla="*/ 11365 w 11852"/>
                <a:gd name="T7" fmla="*/ 747 h 944"/>
                <a:gd name="T8" fmla="*/ 246 w 11852"/>
                <a:gd name="T9" fmla="*/ 721 h 944"/>
                <a:gd name="T10" fmla="*/ 546 w 11852"/>
                <a:gd name="T11" fmla="*/ 176 h 944"/>
                <a:gd name="T12" fmla="*/ 366 w 11852"/>
                <a:gd name="T13" fmla="*/ 788 h 944"/>
                <a:gd name="T14" fmla="*/ 695 w 11852"/>
                <a:gd name="T15" fmla="*/ 777 h 944"/>
                <a:gd name="T16" fmla="*/ 1248 w 11852"/>
                <a:gd name="T17" fmla="*/ 687 h 944"/>
                <a:gd name="T18" fmla="*/ 1216 w 11852"/>
                <a:gd name="T19" fmla="*/ 775 h 944"/>
                <a:gd name="T20" fmla="*/ 1580 w 11852"/>
                <a:gd name="T21" fmla="*/ 279 h 944"/>
                <a:gd name="T22" fmla="*/ 1498 w 11852"/>
                <a:gd name="T23" fmla="*/ 294 h 944"/>
                <a:gd name="T24" fmla="*/ 1850 w 11852"/>
                <a:gd name="T25" fmla="*/ 218 h 944"/>
                <a:gd name="T26" fmla="*/ 2022 w 11852"/>
                <a:gd name="T27" fmla="*/ 782 h 944"/>
                <a:gd name="T28" fmla="*/ 2696 w 11852"/>
                <a:gd name="T29" fmla="*/ 403 h 944"/>
                <a:gd name="T30" fmla="*/ 2809 w 11852"/>
                <a:gd name="T31" fmla="*/ 630 h 944"/>
                <a:gd name="T32" fmla="*/ 3215 w 11852"/>
                <a:gd name="T33" fmla="*/ 175 h 944"/>
                <a:gd name="T34" fmla="*/ 3385 w 11852"/>
                <a:gd name="T35" fmla="*/ 741 h 944"/>
                <a:gd name="T36" fmla="*/ 3253 w 11852"/>
                <a:gd name="T37" fmla="*/ 268 h 944"/>
                <a:gd name="T38" fmla="*/ 3040 w 11852"/>
                <a:gd name="T39" fmla="*/ 776 h 944"/>
                <a:gd name="T40" fmla="*/ 3499 w 11852"/>
                <a:gd name="T41" fmla="*/ 694 h 944"/>
                <a:gd name="T42" fmla="*/ 3742 w 11852"/>
                <a:gd name="T43" fmla="*/ 520 h 944"/>
                <a:gd name="T44" fmla="*/ 3707 w 11852"/>
                <a:gd name="T45" fmla="*/ 162 h 944"/>
                <a:gd name="T46" fmla="*/ 3546 w 11852"/>
                <a:gd name="T47" fmla="*/ 272 h 944"/>
                <a:gd name="T48" fmla="*/ 3865 w 11852"/>
                <a:gd name="T49" fmla="*/ 622 h 944"/>
                <a:gd name="T50" fmla="*/ 4100 w 11852"/>
                <a:gd name="T51" fmla="*/ 205 h 944"/>
                <a:gd name="T52" fmla="*/ 3994 w 11852"/>
                <a:gd name="T53" fmla="*/ 723 h 944"/>
                <a:gd name="T54" fmla="*/ 4628 w 11852"/>
                <a:gd name="T55" fmla="*/ 217 h 944"/>
                <a:gd name="T56" fmla="*/ 4412 w 11852"/>
                <a:gd name="T57" fmla="*/ 574 h 944"/>
                <a:gd name="T58" fmla="*/ 4859 w 11852"/>
                <a:gd name="T59" fmla="*/ 177 h 944"/>
                <a:gd name="T60" fmla="*/ 5086 w 11852"/>
                <a:gd name="T61" fmla="*/ 746 h 944"/>
                <a:gd name="T62" fmla="*/ 5540 w 11852"/>
                <a:gd name="T63" fmla="*/ 481 h 944"/>
                <a:gd name="T64" fmla="*/ 6137 w 11852"/>
                <a:gd name="T65" fmla="*/ 283 h 944"/>
                <a:gd name="T66" fmla="*/ 5664 w 11852"/>
                <a:gd name="T67" fmla="*/ 739 h 944"/>
                <a:gd name="T68" fmla="*/ 5873 w 11852"/>
                <a:gd name="T69" fmla="*/ 752 h 944"/>
                <a:gd name="T70" fmla="*/ 5851 w 11852"/>
                <a:gd name="T71" fmla="*/ 196 h 944"/>
                <a:gd name="T72" fmla="*/ 6476 w 11852"/>
                <a:gd name="T73" fmla="*/ 775 h 944"/>
                <a:gd name="T74" fmla="*/ 6642 w 11852"/>
                <a:gd name="T75" fmla="*/ 224 h 944"/>
                <a:gd name="T76" fmla="*/ 6600 w 11852"/>
                <a:gd name="T77" fmla="*/ 474 h 944"/>
                <a:gd name="T78" fmla="*/ 7076 w 11852"/>
                <a:gd name="T79" fmla="*/ 814 h 944"/>
                <a:gd name="T80" fmla="*/ 7014 w 11852"/>
                <a:gd name="T81" fmla="*/ 747 h 944"/>
                <a:gd name="T82" fmla="*/ 7561 w 11852"/>
                <a:gd name="T83" fmla="*/ 409 h 944"/>
                <a:gd name="T84" fmla="*/ 7379 w 11852"/>
                <a:gd name="T85" fmla="*/ 778 h 944"/>
                <a:gd name="T86" fmla="*/ 7830 w 11852"/>
                <a:gd name="T87" fmla="*/ 204 h 944"/>
                <a:gd name="T88" fmla="*/ 8308 w 11852"/>
                <a:gd name="T89" fmla="*/ 176 h 944"/>
                <a:gd name="T90" fmla="*/ 8846 w 11852"/>
                <a:gd name="T91" fmla="*/ 595 h 944"/>
                <a:gd name="T92" fmla="*/ 8467 w 11852"/>
                <a:gd name="T93" fmla="*/ 746 h 944"/>
                <a:gd name="T94" fmla="*/ 8550 w 11852"/>
                <a:gd name="T95" fmla="*/ 1 h 944"/>
                <a:gd name="T96" fmla="*/ 8724 w 11852"/>
                <a:gd name="T97" fmla="*/ 8 h 944"/>
                <a:gd name="T98" fmla="*/ 9161 w 11852"/>
                <a:gd name="T99" fmla="*/ 748 h 944"/>
                <a:gd name="T100" fmla="*/ 9095 w 11852"/>
                <a:gd name="T101" fmla="*/ 469 h 944"/>
                <a:gd name="T102" fmla="*/ 9379 w 11852"/>
                <a:gd name="T103" fmla="*/ 249 h 944"/>
                <a:gd name="T104" fmla="*/ 9113 w 11852"/>
                <a:gd name="T105" fmla="*/ 382 h 944"/>
                <a:gd name="T106" fmla="*/ 9331 w 11852"/>
                <a:gd name="T107" fmla="*/ 745 h 944"/>
                <a:gd name="T108" fmla="*/ 9974 w 11852"/>
                <a:gd name="T109" fmla="*/ 214 h 944"/>
                <a:gd name="T110" fmla="*/ 9714 w 11852"/>
                <a:gd name="T111" fmla="*/ 751 h 944"/>
                <a:gd name="T112" fmla="*/ 9523 w 11852"/>
                <a:gd name="T113" fmla="*/ 175 h 944"/>
                <a:gd name="T114" fmla="*/ 10579 w 11852"/>
                <a:gd name="T115" fmla="*/ 172 h 944"/>
                <a:gd name="T116" fmla="*/ 10290 w 11852"/>
                <a:gd name="T117" fmla="*/ 750 h 944"/>
                <a:gd name="T118" fmla="*/ 10853 w 11852"/>
                <a:gd name="T119" fmla="*/ 212 h 944"/>
                <a:gd name="T120" fmla="*/ 10745 w 11852"/>
                <a:gd name="T121" fmla="*/ 74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852" h="944">
                  <a:moveTo>
                    <a:pt x="11636" y="96"/>
                  </a:moveTo>
                  <a:lnTo>
                    <a:pt x="11627" y="94"/>
                  </a:lnTo>
                  <a:lnTo>
                    <a:pt x="11618" y="92"/>
                  </a:lnTo>
                  <a:lnTo>
                    <a:pt x="11610" y="87"/>
                  </a:lnTo>
                  <a:lnTo>
                    <a:pt x="11603" y="81"/>
                  </a:lnTo>
                  <a:lnTo>
                    <a:pt x="11597" y="74"/>
                  </a:lnTo>
                  <a:lnTo>
                    <a:pt x="11592" y="67"/>
                  </a:lnTo>
                  <a:lnTo>
                    <a:pt x="11588" y="48"/>
                  </a:lnTo>
                  <a:lnTo>
                    <a:pt x="11590" y="38"/>
                  </a:lnTo>
                  <a:lnTo>
                    <a:pt x="11592" y="30"/>
                  </a:lnTo>
                  <a:lnTo>
                    <a:pt x="11597" y="21"/>
                  </a:lnTo>
                  <a:lnTo>
                    <a:pt x="11603" y="14"/>
                  </a:lnTo>
                  <a:lnTo>
                    <a:pt x="11610" y="8"/>
                  </a:lnTo>
                  <a:lnTo>
                    <a:pt x="11618" y="3"/>
                  </a:lnTo>
                  <a:lnTo>
                    <a:pt x="11636" y="0"/>
                  </a:lnTo>
                  <a:lnTo>
                    <a:pt x="11646" y="1"/>
                  </a:lnTo>
                  <a:lnTo>
                    <a:pt x="11654" y="3"/>
                  </a:lnTo>
                  <a:lnTo>
                    <a:pt x="11663" y="8"/>
                  </a:lnTo>
                  <a:lnTo>
                    <a:pt x="11670" y="14"/>
                  </a:lnTo>
                  <a:lnTo>
                    <a:pt x="11676" y="21"/>
                  </a:lnTo>
                  <a:lnTo>
                    <a:pt x="11681" y="30"/>
                  </a:lnTo>
                  <a:lnTo>
                    <a:pt x="11684" y="48"/>
                  </a:lnTo>
                  <a:lnTo>
                    <a:pt x="11683" y="57"/>
                  </a:lnTo>
                  <a:lnTo>
                    <a:pt x="11681" y="67"/>
                  </a:lnTo>
                  <a:lnTo>
                    <a:pt x="11676" y="74"/>
                  </a:lnTo>
                  <a:lnTo>
                    <a:pt x="11670" y="81"/>
                  </a:lnTo>
                  <a:lnTo>
                    <a:pt x="11663" y="87"/>
                  </a:lnTo>
                  <a:lnTo>
                    <a:pt x="11654" y="92"/>
                  </a:lnTo>
                  <a:lnTo>
                    <a:pt x="11636" y="96"/>
                  </a:lnTo>
                  <a:close/>
                  <a:moveTo>
                    <a:pt x="11426" y="96"/>
                  </a:moveTo>
                  <a:lnTo>
                    <a:pt x="11417" y="94"/>
                  </a:lnTo>
                  <a:lnTo>
                    <a:pt x="11408" y="92"/>
                  </a:lnTo>
                  <a:lnTo>
                    <a:pt x="11400" y="87"/>
                  </a:lnTo>
                  <a:lnTo>
                    <a:pt x="11393" y="81"/>
                  </a:lnTo>
                  <a:lnTo>
                    <a:pt x="11386" y="74"/>
                  </a:lnTo>
                  <a:lnTo>
                    <a:pt x="11382" y="67"/>
                  </a:lnTo>
                  <a:lnTo>
                    <a:pt x="11378" y="48"/>
                  </a:lnTo>
                  <a:lnTo>
                    <a:pt x="11380" y="38"/>
                  </a:lnTo>
                  <a:lnTo>
                    <a:pt x="11382" y="30"/>
                  </a:lnTo>
                  <a:lnTo>
                    <a:pt x="11386" y="21"/>
                  </a:lnTo>
                  <a:lnTo>
                    <a:pt x="11393" y="14"/>
                  </a:lnTo>
                  <a:lnTo>
                    <a:pt x="11400" y="8"/>
                  </a:lnTo>
                  <a:lnTo>
                    <a:pt x="11408" y="3"/>
                  </a:lnTo>
                  <a:lnTo>
                    <a:pt x="11426" y="0"/>
                  </a:lnTo>
                  <a:lnTo>
                    <a:pt x="11436" y="1"/>
                  </a:lnTo>
                  <a:lnTo>
                    <a:pt x="11444" y="3"/>
                  </a:lnTo>
                  <a:lnTo>
                    <a:pt x="11453" y="8"/>
                  </a:lnTo>
                  <a:lnTo>
                    <a:pt x="11460" y="14"/>
                  </a:lnTo>
                  <a:lnTo>
                    <a:pt x="11466" y="21"/>
                  </a:lnTo>
                  <a:lnTo>
                    <a:pt x="11471" y="30"/>
                  </a:lnTo>
                  <a:lnTo>
                    <a:pt x="11474" y="48"/>
                  </a:lnTo>
                  <a:lnTo>
                    <a:pt x="11473" y="57"/>
                  </a:lnTo>
                  <a:lnTo>
                    <a:pt x="11471" y="67"/>
                  </a:lnTo>
                  <a:lnTo>
                    <a:pt x="11466" y="74"/>
                  </a:lnTo>
                  <a:lnTo>
                    <a:pt x="11460" y="81"/>
                  </a:lnTo>
                  <a:lnTo>
                    <a:pt x="11453" y="87"/>
                  </a:lnTo>
                  <a:lnTo>
                    <a:pt x="11444" y="92"/>
                  </a:lnTo>
                  <a:lnTo>
                    <a:pt x="11426" y="96"/>
                  </a:lnTo>
                  <a:close/>
                  <a:moveTo>
                    <a:pt x="11407" y="540"/>
                  </a:moveTo>
                  <a:lnTo>
                    <a:pt x="11623" y="540"/>
                  </a:lnTo>
                  <a:lnTo>
                    <a:pt x="11516" y="282"/>
                  </a:lnTo>
                  <a:lnTo>
                    <a:pt x="11407" y="540"/>
                  </a:lnTo>
                  <a:close/>
                  <a:moveTo>
                    <a:pt x="11213" y="778"/>
                  </a:moveTo>
                  <a:lnTo>
                    <a:pt x="11209" y="775"/>
                  </a:lnTo>
                  <a:lnTo>
                    <a:pt x="11209" y="753"/>
                  </a:lnTo>
                  <a:lnTo>
                    <a:pt x="11213" y="750"/>
                  </a:lnTo>
                  <a:lnTo>
                    <a:pt x="11238" y="748"/>
                  </a:lnTo>
                  <a:lnTo>
                    <a:pt x="11252" y="746"/>
                  </a:lnTo>
                  <a:lnTo>
                    <a:pt x="11261" y="742"/>
                  </a:lnTo>
                  <a:lnTo>
                    <a:pt x="11269" y="735"/>
                  </a:lnTo>
                  <a:lnTo>
                    <a:pt x="11280" y="717"/>
                  </a:lnTo>
                  <a:lnTo>
                    <a:pt x="11297" y="681"/>
                  </a:lnTo>
                  <a:lnTo>
                    <a:pt x="11342" y="584"/>
                  </a:lnTo>
                  <a:lnTo>
                    <a:pt x="11458" y="321"/>
                  </a:lnTo>
                  <a:lnTo>
                    <a:pt x="11524" y="166"/>
                  </a:lnTo>
                  <a:lnTo>
                    <a:pt x="11551" y="166"/>
                  </a:lnTo>
                  <a:lnTo>
                    <a:pt x="11732" y="595"/>
                  </a:lnTo>
                  <a:lnTo>
                    <a:pt x="11758" y="651"/>
                  </a:lnTo>
                  <a:lnTo>
                    <a:pt x="11782" y="704"/>
                  </a:lnTo>
                  <a:lnTo>
                    <a:pt x="11801" y="738"/>
                  </a:lnTo>
                  <a:lnTo>
                    <a:pt x="11814" y="746"/>
                  </a:lnTo>
                  <a:lnTo>
                    <a:pt x="11827" y="748"/>
                  </a:lnTo>
                  <a:lnTo>
                    <a:pt x="11849" y="750"/>
                  </a:lnTo>
                  <a:lnTo>
                    <a:pt x="11852" y="775"/>
                  </a:lnTo>
                  <a:lnTo>
                    <a:pt x="11767" y="775"/>
                  </a:lnTo>
                  <a:lnTo>
                    <a:pt x="11627" y="778"/>
                  </a:lnTo>
                  <a:lnTo>
                    <a:pt x="11623" y="753"/>
                  </a:lnTo>
                  <a:lnTo>
                    <a:pt x="11665" y="748"/>
                  </a:lnTo>
                  <a:lnTo>
                    <a:pt x="11686" y="745"/>
                  </a:lnTo>
                  <a:lnTo>
                    <a:pt x="11692" y="744"/>
                  </a:lnTo>
                  <a:lnTo>
                    <a:pt x="11695" y="740"/>
                  </a:lnTo>
                  <a:lnTo>
                    <a:pt x="11698" y="735"/>
                  </a:lnTo>
                  <a:lnTo>
                    <a:pt x="11698" y="730"/>
                  </a:lnTo>
                  <a:lnTo>
                    <a:pt x="11696" y="720"/>
                  </a:lnTo>
                  <a:lnTo>
                    <a:pt x="11692" y="705"/>
                  </a:lnTo>
                  <a:lnTo>
                    <a:pt x="11640" y="576"/>
                  </a:lnTo>
                  <a:lnTo>
                    <a:pt x="11393" y="576"/>
                  </a:lnTo>
                  <a:lnTo>
                    <a:pt x="11346" y="685"/>
                  </a:lnTo>
                  <a:lnTo>
                    <a:pt x="11336" y="710"/>
                  </a:lnTo>
                  <a:lnTo>
                    <a:pt x="11334" y="728"/>
                  </a:lnTo>
                  <a:lnTo>
                    <a:pt x="11336" y="738"/>
                  </a:lnTo>
                  <a:lnTo>
                    <a:pt x="11345" y="744"/>
                  </a:lnTo>
                  <a:lnTo>
                    <a:pt x="11353" y="746"/>
                  </a:lnTo>
                  <a:lnTo>
                    <a:pt x="11365" y="747"/>
                  </a:lnTo>
                  <a:lnTo>
                    <a:pt x="11404" y="750"/>
                  </a:lnTo>
                  <a:lnTo>
                    <a:pt x="11407" y="753"/>
                  </a:lnTo>
                  <a:lnTo>
                    <a:pt x="11407" y="775"/>
                  </a:lnTo>
                  <a:lnTo>
                    <a:pt x="11308" y="775"/>
                  </a:lnTo>
                  <a:lnTo>
                    <a:pt x="11213" y="778"/>
                  </a:lnTo>
                  <a:close/>
                  <a:moveTo>
                    <a:pt x="0" y="176"/>
                  </a:moveTo>
                  <a:lnTo>
                    <a:pt x="125" y="176"/>
                  </a:lnTo>
                  <a:lnTo>
                    <a:pt x="247" y="172"/>
                  </a:lnTo>
                  <a:lnTo>
                    <a:pt x="251" y="196"/>
                  </a:lnTo>
                  <a:lnTo>
                    <a:pt x="203" y="202"/>
                  </a:lnTo>
                  <a:lnTo>
                    <a:pt x="188" y="205"/>
                  </a:lnTo>
                  <a:lnTo>
                    <a:pt x="179" y="208"/>
                  </a:lnTo>
                  <a:lnTo>
                    <a:pt x="175" y="212"/>
                  </a:lnTo>
                  <a:lnTo>
                    <a:pt x="173" y="217"/>
                  </a:lnTo>
                  <a:lnTo>
                    <a:pt x="169" y="231"/>
                  </a:lnTo>
                  <a:lnTo>
                    <a:pt x="167" y="279"/>
                  </a:lnTo>
                  <a:lnTo>
                    <a:pt x="167" y="376"/>
                  </a:lnTo>
                  <a:lnTo>
                    <a:pt x="167" y="512"/>
                  </a:lnTo>
                  <a:lnTo>
                    <a:pt x="169" y="610"/>
                  </a:lnTo>
                  <a:lnTo>
                    <a:pt x="173" y="639"/>
                  </a:lnTo>
                  <a:lnTo>
                    <a:pt x="181" y="663"/>
                  </a:lnTo>
                  <a:lnTo>
                    <a:pt x="192" y="684"/>
                  </a:lnTo>
                  <a:lnTo>
                    <a:pt x="200" y="692"/>
                  </a:lnTo>
                  <a:lnTo>
                    <a:pt x="209" y="700"/>
                  </a:lnTo>
                  <a:lnTo>
                    <a:pt x="232" y="715"/>
                  </a:lnTo>
                  <a:lnTo>
                    <a:pt x="246" y="721"/>
                  </a:lnTo>
                  <a:lnTo>
                    <a:pt x="263" y="726"/>
                  </a:lnTo>
                  <a:lnTo>
                    <a:pt x="281" y="730"/>
                  </a:lnTo>
                  <a:lnTo>
                    <a:pt x="300" y="733"/>
                  </a:lnTo>
                  <a:lnTo>
                    <a:pt x="342" y="735"/>
                  </a:lnTo>
                  <a:lnTo>
                    <a:pt x="388" y="733"/>
                  </a:lnTo>
                  <a:lnTo>
                    <a:pt x="430" y="722"/>
                  </a:lnTo>
                  <a:lnTo>
                    <a:pt x="466" y="706"/>
                  </a:lnTo>
                  <a:lnTo>
                    <a:pt x="480" y="697"/>
                  </a:lnTo>
                  <a:lnTo>
                    <a:pt x="491" y="685"/>
                  </a:lnTo>
                  <a:lnTo>
                    <a:pt x="502" y="672"/>
                  </a:lnTo>
                  <a:lnTo>
                    <a:pt x="509" y="656"/>
                  </a:lnTo>
                  <a:lnTo>
                    <a:pt x="515" y="639"/>
                  </a:lnTo>
                  <a:lnTo>
                    <a:pt x="520" y="620"/>
                  </a:lnTo>
                  <a:lnTo>
                    <a:pt x="524" y="572"/>
                  </a:lnTo>
                  <a:lnTo>
                    <a:pt x="526" y="508"/>
                  </a:lnTo>
                  <a:lnTo>
                    <a:pt x="526" y="376"/>
                  </a:lnTo>
                  <a:lnTo>
                    <a:pt x="524" y="285"/>
                  </a:lnTo>
                  <a:lnTo>
                    <a:pt x="523" y="240"/>
                  </a:lnTo>
                  <a:lnTo>
                    <a:pt x="520" y="218"/>
                  </a:lnTo>
                  <a:lnTo>
                    <a:pt x="514" y="211"/>
                  </a:lnTo>
                  <a:lnTo>
                    <a:pt x="505" y="205"/>
                  </a:lnTo>
                  <a:lnTo>
                    <a:pt x="485" y="201"/>
                  </a:lnTo>
                  <a:lnTo>
                    <a:pt x="444" y="200"/>
                  </a:lnTo>
                  <a:lnTo>
                    <a:pt x="442" y="176"/>
                  </a:lnTo>
                  <a:lnTo>
                    <a:pt x="444" y="172"/>
                  </a:lnTo>
                  <a:lnTo>
                    <a:pt x="546" y="176"/>
                  </a:lnTo>
                  <a:lnTo>
                    <a:pt x="646" y="172"/>
                  </a:lnTo>
                  <a:lnTo>
                    <a:pt x="650" y="176"/>
                  </a:lnTo>
                  <a:lnTo>
                    <a:pt x="650" y="196"/>
                  </a:lnTo>
                  <a:lnTo>
                    <a:pt x="646" y="200"/>
                  </a:lnTo>
                  <a:lnTo>
                    <a:pt x="613" y="201"/>
                  </a:lnTo>
                  <a:lnTo>
                    <a:pt x="594" y="204"/>
                  </a:lnTo>
                  <a:lnTo>
                    <a:pt x="583" y="206"/>
                  </a:lnTo>
                  <a:lnTo>
                    <a:pt x="577" y="210"/>
                  </a:lnTo>
                  <a:lnTo>
                    <a:pt x="572" y="216"/>
                  </a:lnTo>
                  <a:lnTo>
                    <a:pt x="570" y="224"/>
                  </a:lnTo>
                  <a:lnTo>
                    <a:pt x="566" y="280"/>
                  </a:lnTo>
                  <a:lnTo>
                    <a:pt x="565" y="376"/>
                  </a:lnTo>
                  <a:lnTo>
                    <a:pt x="565" y="506"/>
                  </a:lnTo>
                  <a:lnTo>
                    <a:pt x="564" y="576"/>
                  </a:lnTo>
                  <a:lnTo>
                    <a:pt x="559" y="628"/>
                  </a:lnTo>
                  <a:lnTo>
                    <a:pt x="556" y="650"/>
                  </a:lnTo>
                  <a:lnTo>
                    <a:pt x="550" y="669"/>
                  </a:lnTo>
                  <a:lnTo>
                    <a:pt x="542" y="687"/>
                  </a:lnTo>
                  <a:lnTo>
                    <a:pt x="533" y="702"/>
                  </a:lnTo>
                  <a:lnTo>
                    <a:pt x="510" y="728"/>
                  </a:lnTo>
                  <a:lnTo>
                    <a:pt x="497" y="740"/>
                  </a:lnTo>
                  <a:lnTo>
                    <a:pt x="484" y="751"/>
                  </a:lnTo>
                  <a:lnTo>
                    <a:pt x="451" y="768"/>
                  </a:lnTo>
                  <a:lnTo>
                    <a:pt x="432" y="775"/>
                  </a:lnTo>
                  <a:lnTo>
                    <a:pt x="410" y="780"/>
                  </a:lnTo>
                  <a:lnTo>
                    <a:pt x="366" y="788"/>
                  </a:lnTo>
                  <a:lnTo>
                    <a:pt x="319" y="790"/>
                  </a:lnTo>
                  <a:lnTo>
                    <a:pt x="290" y="789"/>
                  </a:lnTo>
                  <a:lnTo>
                    <a:pt x="263" y="787"/>
                  </a:lnTo>
                  <a:lnTo>
                    <a:pt x="214" y="777"/>
                  </a:lnTo>
                  <a:lnTo>
                    <a:pt x="173" y="762"/>
                  </a:lnTo>
                  <a:lnTo>
                    <a:pt x="156" y="753"/>
                  </a:lnTo>
                  <a:lnTo>
                    <a:pt x="142" y="742"/>
                  </a:lnTo>
                  <a:lnTo>
                    <a:pt x="128" y="732"/>
                  </a:lnTo>
                  <a:lnTo>
                    <a:pt x="119" y="720"/>
                  </a:lnTo>
                  <a:lnTo>
                    <a:pt x="103" y="697"/>
                  </a:lnTo>
                  <a:lnTo>
                    <a:pt x="94" y="670"/>
                  </a:lnTo>
                  <a:lnTo>
                    <a:pt x="89" y="640"/>
                  </a:lnTo>
                  <a:lnTo>
                    <a:pt x="85" y="598"/>
                  </a:lnTo>
                  <a:lnTo>
                    <a:pt x="85" y="541"/>
                  </a:lnTo>
                  <a:lnTo>
                    <a:pt x="85" y="376"/>
                  </a:lnTo>
                  <a:lnTo>
                    <a:pt x="84" y="294"/>
                  </a:lnTo>
                  <a:lnTo>
                    <a:pt x="83" y="254"/>
                  </a:lnTo>
                  <a:lnTo>
                    <a:pt x="82" y="231"/>
                  </a:lnTo>
                  <a:lnTo>
                    <a:pt x="79" y="219"/>
                  </a:lnTo>
                  <a:lnTo>
                    <a:pt x="76" y="212"/>
                  </a:lnTo>
                  <a:lnTo>
                    <a:pt x="70" y="208"/>
                  </a:lnTo>
                  <a:lnTo>
                    <a:pt x="60" y="205"/>
                  </a:lnTo>
                  <a:lnTo>
                    <a:pt x="40" y="202"/>
                  </a:lnTo>
                  <a:lnTo>
                    <a:pt x="4" y="200"/>
                  </a:lnTo>
                  <a:lnTo>
                    <a:pt x="0" y="176"/>
                  </a:lnTo>
                  <a:close/>
                  <a:moveTo>
                    <a:pt x="695" y="777"/>
                  </a:moveTo>
                  <a:lnTo>
                    <a:pt x="690" y="774"/>
                  </a:lnTo>
                  <a:lnTo>
                    <a:pt x="690" y="754"/>
                  </a:lnTo>
                  <a:lnTo>
                    <a:pt x="695" y="751"/>
                  </a:lnTo>
                  <a:lnTo>
                    <a:pt x="718" y="750"/>
                  </a:lnTo>
                  <a:lnTo>
                    <a:pt x="736" y="748"/>
                  </a:lnTo>
                  <a:lnTo>
                    <a:pt x="749" y="745"/>
                  </a:lnTo>
                  <a:lnTo>
                    <a:pt x="756" y="740"/>
                  </a:lnTo>
                  <a:lnTo>
                    <a:pt x="760" y="732"/>
                  </a:lnTo>
                  <a:lnTo>
                    <a:pt x="762" y="721"/>
                  </a:lnTo>
                  <a:lnTo>
                    <a:pt x="763" y="699"/>
                  </a:lnTo>
                  <a:lnTo>
                    <a:pt x="764" y="661"/>
                  </a:lnTo>
                  <a:lnTo>
                    <a:pt x="767" y="594"/>
                  </a:lnTo>
                  <a:lnTo>
                    <a:pt x="767" y="249"/>
                  </a:lnTo>
                  <a:lnTo>
                    <a:pt x="764" y="231"/>
                  </a:lnTo>
                  <a:lnTo>
                    <a:pt x="758" y="218"/>
                  </a:lnTo>
                  <a:lnTo>
                    <a:pt x="749" y="210"/>
                  </a:lnTo>
                  <a:lnTo>
                    <a:pt x="737" y="205"/>
                  </a:lnTo>
                  <a:lnTo>
                    <a:pt x="719" y="202"/>
                  </a:lnTo>
                  <a:lnTo>
                    <a:pt x="690" y="201"/>
                  </a:lnTo>
                  <a:lnTo>
                    <a:pt x="688" y="177"/>
                  </a:lnTo>
                  <a:lnTo>
                    <a:pt x="690" y="174"/>
                  </a:lnTo>
                  <a:lnTo>
                    <a:pt x="768" y="176"/>
                  </a:lnTo>
                  <a:lnTo>
                    <a:pt x="839" y="174"/>
                  </a:lnTo>
                  <a:lnTo>
                    <a:pt x="974" y="350"/>
                  </a:lnTo>
                  <a:lnTo>
                    <a:pt x="1174" y="601"/>
                  </a:lnTo>
                  <a:lnTo>
                    <a:pt x="1248" y="687"/>
                  </a:lnTo>
                  <a:lnTo>
                    <a:pt x="1248" y="357"/>
                  </a:lnTo>
                  <a:lnTo>
                    <a:pt x="1247" y="292"/>
                  </a:lnTo>
                  <a:lnTo>
                    <a:pt x="1243" y="229"/>
                  </a:lnTo>
                  <a:lnTo>
                    <a:pt x="1240" y="217"/>
                  </a:lnTo>
                  <a:lnTo>
                    <a:pt x="1235" y="211"/>
                  </a:lnTo>
                  <a:lnTo>
                    <a:pt x="1228" y="206"/>
                  </a:lnTo>
                  <a:lnTo>
                    <a:pt x="1216" y="204"/>
                  </a:lnTo>
                  <a:lnTo>
                    <a:pt x="1176" y="201"/>
                  </a:lnTo>
                  <a:lnTo>
                    <a:pt x="1172" y="177"/>
                  </a:lnTo>
                  <a:lnTo>
                    <a:pt x="1176" y="174"/>
                  </a:lnTo>
                  <a:lnTo>
                    <a:pt x="1274" y="176"/>
                  </a:lnTo>
                  <a:lnTo>
                    <a:pt x="1358" y="174"/>
                  </a:lnTo>
                  <a:lnTo>
                    <a:pt x="1362" y="177"/>
                  </a:lnTo>
                  <a:lnTo>
                    <a:pt x="1362" y="198"/>
                  </a:lnTo>
                  <a:lnTo>
                    <a:pt x="1315" y="204"/>
                  </a:lnTo>
                  <a:lnTo>
                    <a:pt x="1303" y="207"/>
                  </a:lnTo>
                  <a:lnTo>
                    <a:pt x="1296" y="213"/>
                  </a:lnTo>
                  <a:lnTo>
                    <a:pt x="1294" y="220"/>
                  </a:lnTo>
                  <a:lnTo>
                    <a:pt x="1291" y="232"/>
                  </a:lnTo>
                  <a:lnTo>
                    <a:pt x="1290" y="253"/>
                  </a:lnTo>
                  <a:lnTo>
                    <a:pt x="1288" y="291"/>
                  </a:lnTo>
                  <a:lnTo>
                    <a:pt x="1286" y="357"/>
                  </a:lnTo>
                  <a:lnTo>
                    <a:pt x="1286" y="560"/>
                  </a:lnTo>
                  <a:lnTo>
                    <a:pt x="1288" y="678"/>
                  </a:lnTo>
                  <a:lnTo>
                    <a:pt x="1289" y="793"/>
                  </a:lnTo>
                  <a:lnTo>
                    <a:pt x="1216" y="775"/>
                  </a:lnTo>
                  <a:lnTo>
                    <a:pt x="1184" y="739"/>
                  </a:lnTo>
                  <a:lnTo>
                    <a:pt x="1094" y="628"/>
                  </a:lnTo>
                  <a:lnTo>
                    <a:pt x="805" y="267"/>
                  </a:lnTo>
                  <a:lnTo>
                    <a:pt x="805" y="594"/>
                  </a:lnTo>
                  <a:lnTo>
                    <a:pt x="806" y="664"/>
                  </a:lnTo>
                  <a:lnTo>
                    <a:pt x="810" y="724"/>
                  </a:lnTo>
                  <a:lnTo>
                    <a:pt x="812" y="734"/>
                  </a:lnTo>
                  <a:lnTo>
                    <a:pt x="816" y="740"/>
                  </a:lnTo>
                  <a:lnTo>
                    <a:pt x="830" y="747"/>
                  </a:lnTo>
                  <a:lnTo>
                    <a:pt x="847" y="750"/>
                  </a:lnTo>
                  <a:lnTo>
                    <a:pt x="877" y="751"/>
                  </a:lnTo>
                  <a:lnTo>
                    <a:pt x="881" y="775"/>
                  </a:lnTo>
                  <a:lnTo>
                    <a:pt x="805" y="775"/>
                  </a:lnTo>
                  <a:lnTo>
                    <a:pt x="695" y="777"/>
                  </a:lnTo>
                  <a:close/>
                  <a:moveTo>
                    <a:pt x="1417" y="172"/>
                  </a:moveTo>
                  <a:lnTo>
                    <a:pt x="1470" y="175"/>
                  </a:lnTo>
                  <a:lnTo>
                    <a:pt x="1538" y="176"/>
                  </a:lnTo>
                  <a:lnTo>
                    <a:pt x="1661" y="172"/>
                  </a:lnTo>
                  <a:lnTo>
                    <a:pt x="1664" y="196"/>
                  </a:lnTo>
                  <a:lnTo>
                    <a:pt x="1615" y="202"/>
                  </a:lnTo>
                  <a:lnTo>
                    <a:pt x="1602" y="205"/>
                  </a:lnTo>
                  <a:lnTo>
                    <a:pt x="1592" y="208"/>
                  </a:lnTo>
                  <a:lnTo>
                    <a:pt x="1589" y="212"/>
                  </a:lnTo>
                  <a:lnTo>
                    <a:pt x="1586" y="217"/>
                  </a:lnTo>
                  <a:lnTo>
                    <a:pt x="1583" y="231"/>
                  </a:lnTo>
                  <a:lnTo>
                    <a:pt x="1580" y="279"/>
                  </a:lnTo>
                  <a:lnTo>
                    <a:pt x="1579" y="376"/>
                  </a:lnTo>
                  <a:lnTo>
                    <a:pt x="1579" y="574"/>
                  </a:lnTo>
                  <a:lnTo>
                    <a:pt x="1580" y="657"/>
                  </a:lnTo>
                  <a:lnTo>
                    <a:pt x="1580" y="697"/>
                  </a:lnTo>
                  <a:lnTo>
                    <a:pt x="1583" y="720"/>
                  </a:lnTo>
                  <a:lnTo>
                    <a:pt x="1585" y="732"/>
                  </a:lnTo>
                  <a:lnTo>
                    <a:pt x="1589" y="738"/>
                  </a:lnTo>
                  <a:lnTo>
                    <a:pt x="1595" y="742"/>
                  </a:lnTo>
                  <a:lnTo>
                    <a:pt x="1604" y="746"/>
                  </a:lnTo>
                  <a:lnTo>
                    <a:pt x="1624" y="748"/>
                  </a:lnTo>
                  <a:lnTo>
                    <a:pt x="1661" y="751"/>
                  </a:lnTo>
                  <a:lnTo>
                    <a:pt x="1664" y="775"/>
                  </a:lnTo>
                  <a:lnTo>
                    <a:pt x="1586" y="776"/>
                  </a:lnTo>
                  <a:lnTo>
                    <a:pt x="1538" y="775"/>
                  </a:lnTo>
                  <a:lnTo>
                    <a:pt x="1417" y="778"/>
                  </a:lnTo>
                  <a:lnTo>
                    <a:pt x="1414" y="753"/>
                  </a:lnTo>
                  <a:lnTo>
                    <a:pt x="1450" y="750"/>
                  </a:lnTo>
                  <a:lnTo>
                    <a:pt x="1470" y="747"/>
                  </a:lnTo>
                  <a:lnTo>
                    <a:pt x="1481" y="744"/>
                  </a:lnTo>
                  <a:lnTo>
                    <a:pt x="1487" y="740"/>
                  </a:lnTo>
                  <a:lnTo>
                    <a:pt x="1494" y="723"/>
                  </a:lnTo>
                  <a:lnTo>
                    <a:pt x="1496" y="702"/>
                  </a:lnTo>
                  <a:lnTo>
                    <a:pt x="1498" y="664"/>
                  </a:lnTo>
                  <a:lnTo>
                    <a:pt x="1498" y="574"/>
                  </a:lnTo>
                  <a:lnTo>
                    <a:pt x="1498" y="376"/>
                  </a:lnTo>
                  <a:lnTo>
                    <a:pt x="1498" y="294"/>
                  </a:lnTo>
                  <a:lnTo>
                    <a:pt x="1496" y="254"/>
                  </a:lnTo>
                  <a:lnTo>
                    <a:pt x="1495" y="231"/>
                  </a:lnTo>
                  <a:lnTo>
                    <a:pt x="1493" y="219"/>
                  </a:lnTo>
                  <a:lnTo>
                    <a:pt x="1489" y="212"/>
                  </a:lnTo>
                  <a:lnTo>
                    <a:pt x="1483" y="208"/>
                  </a:lnTo>
                  <a:lnTo>
                    <a:pt x="1474" y="205"/>
                  </a:lnTo>
                  <a:lnTo>
                    <a:pt x="1453" y="202"/>
                  </a:lnTo>
                  <a:lnTo>
                    <a:pt x="1417" y="200"/>
                  </a:lnTo>
                  <a:lnTo>
                    <a:pt x="1414" y="176"/>
                  </a:lnTo>
                  <a:lnTo>
                    <a:pt x="1417" y="172"/>
                  </a:lnTo>
                  <a:close/>
                  <a:moveTo>
                    <a:pt x="1979" y="782"/>
                  </a:moveTo>
                  <a:lnTo>
                    <a:pt x="1926" y="639"/>
                  </a:lnTo>
                  <a:lnTo>
                    <a:pt x="1781" y="280"/>
                  </a:lnTo>
                  <a:lnTo>
                    <a:pt x="1760" y="232"/>
                  </a:lnTo>
                  <a:lnTo>
                    <a:pt x="1750" y="211"/>
                  </a:lnTo>
                  <a:lnTo>
                    <a:pt x="1734" y="204"/>
                  </a:lnTo>
                  <a:lnTo>
                    <a:pt x="1698" y="200"/>
                  </a:lnTo>
                  <a:lnTo>
                    <a:pt x="1694" y="196"/>
                  </a:lnTo>
                  <a:lnTo>
                    <a:pt x="1694" y="176"/>
                  </a:lnTo>
                  <a:lnTo>
                    <a:pt x="1698" y="172"/>
                  </a:lnTo>
                  <a:lnTo>
                    <a:pt x="1810" y="176"/>
                  </a:lnTo>
                  <a:lnTo>
                    <a:pt x="1922" y="172"/>
                  </a:lnTo>
                  <a:lnTo>
                    <a:pt x="1926" y="200"/>
                  </a:lnTo>
                  <a:lnTo>
                    <a:pt x="1860" y="206"/>
                  </a:lnTo>
                  <a:lnTo>
                    <a:pt x="1853" y="211"/>
                  </a:lnTo>
                  <a:lnTo>
                    <a:pt x="1850" y="218"/>
                  </a:lnTo>
                  <a:lnTo>
                    <a:pt x="1864" y="264"/>
                  </a:lnTo>
                  <a:lnTo>
                    <a:pt x="1889" y="332"/>
                  </a:lnTo>
                  <a:lnTo>
                    <a:pt x="2022" y="669"/>
                  </a:lnTo>
                  <a:lnTo>
                    <a:pt x="2134" y="390"/>
                  </a:lnTo>
                  <a:lnTo>
                    <a:pt x="2167" y="297"/>
                  </a:lnTo>
                  <a:lnTo>
                    <a:pt x="2183" y="247"/>
                  </a:lnTo>
                  <a:lnTo>
                    <a:pt x="2189" y="220"/>
                  </a:lnTo>
                  <a:lnTo>
                    <a:pt x="2186" y="212"/>
                  </a:lnTo>
                  <a:lnTo>
                    <a:pt x="2183" y="210"/>
                  </a:lnTo>
                  <a:lnTo>
                    <a:pt x="2178" y="207"/>
                  </a:lnTo>
                  <a:lnTo>
                    <a:pt x="2158" y="204"/>
                  </a:lnTo>
                  <a:lnTo>
                    <a:pt x="2116" y="200"/>
                  </a:lnTo>
                  <a:lnTo>
                    <a:pt x="2112" y="196"/>
                  </a:lnTo>
                  <a:lnTo>
                    <a:pt x="2112" y="176"/>
                  </a:lnTo>
                  <a:lnTo>
                    <a:pt x="2116" y="172"/>
                  </a:lnTo>
                  <a:lnTo>
                    <a:pt x="2212" y="176"/>
                  </a:lnTo>
                  <a:lnTo>
                    <a:pt x="2297" y="172"/>
                  </a:lnTo>
                  <a:lnTo>
                    <a:pt x="2300" y="196"/>
                  </a:lnTo>
                  <a:lnTo>
                    <a:pt x="2273" y="201"/>
                  </a:lnTo>
                  <a:lnTo>
                    <a:pt x="2260" y="205"/>
                  </a:lnTo>
                  <a:lnTo>
                    <a:pt x="2254" y="210"/>
                  </a:lnTo>
                  <a:lnTo>
                    <a:pt x="2249" y="218"/>
                  </a:lnTo>
                  <a:lnTo>
                    <a:pt x="2219" y="285"/>
                  </a:lnTo>
                  <a:lnTo>
                    <a:pt x="2086" y="613"/>
                  </a:lnTo>
                  <a:lnTo>
                    <a:pt x="2047" y="710"/>
                  </a:lnTo>
                  <a:lnTo>
                    <a:pt x="2022" y="782"/>
                  </a:lnTo>
                  <a:lnTo>
                    <a:pt x="1979" y="782"/>
                  </a:lnTo>
                  <a:close/>
                  <a:moveTo>
                    <a:pt x="2347" y="176"/>
                  </a:moveTo>
                  <a:lnTo>
                    <a:pt x="2538" y="175"/>
                  </a:lnTo>
                  <a:lnTo>
                    <a:pt x="2786" y="172"/>
                  </a:lnTo>
                  <a:lnTo>
                    <a:pt x="2779" y="228"/>
                  </a:lnTo>
                  <a:lnTo>
                    <a:pt x="2773" y="304"/>
                  </a:lnTo>
                  <a:lnTo>
                    <a:pt x="2749" y="307"/>
                  </a:lnTo>
                  <a:lnTo>
                    <a:pt x="2746" y="304"/>
                  </a:lnTo>
                  <a:lnTo>
                    <a:pt x="2746" y="297"/>
                  </a:lnTo>
                  <a:lnTo>
                    <a:pt x="2744" y="261"/>
                  </a:lnTo>
                  <a:lnTo>
                    <a:pt x="2741" y="228"/>
                  </a:lnTo>
                  <a:lnTo>
                    <a:pt x="2725" y="223"/>
                  </a:lnTo>
                  <a:lnTo>
                    <a:pt x="2708" y="218"/>
                  </a:lnTo>
                  <a:lnTo>
                    <a:pt x="2666" y="212"/>
                  </a:lnTo>
                  <a:lnTo>
                    <a:pt x="2594" y="208"/>
                  </a:lnTo>
                  <a:lnTo>
                    <a:pt x="2556" y="210"/>
                  </a:lnTo>
                  <a:lnTo>
                    <a:pt x="2508" y="213"/>
                  </a:lnTo>
                  <a:lnTo>
                    <a:pt x="2507" y="282"/>
                  </a:lnTo>
                  <a:lnTo>
                    <a:pt x="2506" y="360"/>
                  </a:lnTo>
                  <a:lnTo>
                    <a:pt x="2504" y="446"/>
                  </a:lnTo>
                  <a:lnTo>
                    <a:pt x="2590" y="448"/>
                  </a:lnTo>
                  <a:lnTo>
                    <a:pt x="2654" y="446"/>
                  </a:lnTo>
                  <a:lnTo>
                    <a:pt x="2676" y="444"/>
                  </a:lnTo>
                  <a:lnTo>
                    <a:pt x="2686" y="441"/>
                  </a:lnTo>
                  <a:lnTo>
                    <a:pt x="2693" y="430"/>
                  </a:lnTo>
                  <a:lnTo>
                    <a:pt x="2696" y="403"/>
                  </a:lnTo>
                  <a:lnTo>
                    <a:pt x="2699" y="376"/>
                  </a:lnTo>
                  <a:lnTo>
                    <a:pt x="2722" y="373"/>
                  </a:lnTo>
                  <a:lnTo>
                    <a:pt x="2723" y="422"/>
                  </a:lnTo>
                  <a:lnTo>
                    <a:pt x="2723" y="469"/>
                  </a:lnTo>
                  <a:lnTo>
                    <a:pt x="2725" y="565"/>
                  </a:lnTo>
                  <a:lnTo>
                    <a:pt x="2701" y="568"/>
                  </a:lnTo>
                  <a:lnTo>
                    <a:pt x="2695" y="540"/>
                  </a:lnTo>
                  <a:lnTo>
                    <a:pt x="2689" y="504"/>
                  </a:lnTo>
                  <a:lnTo>
                    <a:pt x="2687" y="499"/>
                  </a:lnTo>
                  <a:lnTo>
                    <a:pt x="2682" y="494"/>
                  </a:lnTo>
                  <a:lnTo>
                    <a:pt x="2671" y="490"/>
                  </a:lnTo>
                  <a:lnTo>
                    <a:pt x="2650" y="487"/>
                  </a:lnTo>
                  <a:lnTo>
                    <a:pt x="2580" y="484"/>
                  </a:lnTo>
                  <a:lnTo>
                    <a:pt x="2504" y="487"/>
                  </a:lnTo>
                  <a:lnTo>
                    <a:pt x="2502" y="606"/>
                  </a:lnTo>
                  <a:lnTo>
                    <a:pt x="2504" y="738"/>
                  </a:lnTo>
                  <a:lnTo>
                    <a:pt x="2582" y="738"/>
                  </a:lnTo>
                  <a:lnTo>
                    <a:pt x="2666" y="738"/>
                  </a:lnTo>
                  <a:lnTo>
                    <a:pt x="2712" y="735"/>
                  </a:lnTo>
                  <a:lnTo>
                    <a:pt x="2737" y="730"/>
                  </a:lnTo>
                  <a:lnTo>
                    <a:pt x="2761" y="723"/>
                  </a:lnTo>
                  <a:lnTo>
                    <a:pt x="2767" y="706"/>
                  </a:lnTo>
                  <a:lnTo>
                    <a:pt x="2774" y="678"/>
                  </a:lnTo>
                  <a:lnTo>
                    <a:pt x="2784" y="633"/>
                  </a:lnTo>
                  <a:lnTo>
                    <a:pt x="2789" y="630"/>
                  </a:lnTo>
                  <a:lnTo>
                    <a:pt x="2809" y="630"/>
                  </a:lnTo>
                  <a:lnTo>
                    <a:pt x="2808" y="657"/>
                  </a:lnTo>
                  <a:lnTo>
                    <a:pt x="2804" y="697"/>
                  </a:lnTo>
                  <a:lnTo>
                    <a:pt x="2801" y="775"/>
                  </a:lnTo>
                  <a:lnTo>
                    <a:pt x="2585" y="776"/>
                  </a:lnTo>
                  <a:lnTo>
                    <a:pt x="2470" y="775"/>
                  </a:lnTo>
                  <a:lnTo>
                    <a:pt x="2384" y="778"/>
                  </a:lnTo>
                  <a:lnTo>
                    <a:pt x="2382" y="760"/>
                  </a:lnTo>
                  <a:lnTo>
                    <a:pt x="2384" y="757"/>
                  </a:lnTo>
                  <a:lnTo>
                    <a:pt x="2413" y="740"/>
                  </a:lnTo>
                  <a:lnTo>
                    <a:pt x="2417" y="721"/>
                  </a:lnTo>
                  <a:lnTo>
                    <a:pt x="2419" y="666"/>
                  </a:lnTo>
                  <a:lnTo>
                    <a:pt x="2422" y="558"/>
                  </a:lnTo>
                  <a:lnTo>
                    <a:pt x="2422" y="400"/>
                  </a:lnTo>
                  <a:lnTo>
                    <a:pt x="2422" y="304"/>
                  </a:lnTo>
                  <a:lnTo>
                    <a:pt x="2420" y="253"/>
                  </a:lnTo>
                  <a:lnTo>
                    <a:pt x="2418" y="224"/>
                  </a:lnTo>
                  <a:lnTo>
                    <a:pt x="2413" y="212"/>
                  </a:lnTo>
                  <a:lnTo>
                    <a:pt x="2404" y="206"/>
                  </a:lnTo>
                  <a:lnTo>
                    <a:pt x="2383" y="202"/>
                  </a:lnTo>
                  <a:lnTo>
                    <a:pt x="2351" y="200"/>
                  </a:lnTo>
                  <a:lnTo>
                    <a:pt x="2347" y="176"/>
                  </a:lnTo>
                  <a:close/>
                  <a:moveTo>
                    <a:pt x="2867" y="176"/>
                  </a:moveTo>
                  <a:lnTo>
                    <a:pt x="2992" y="176"/>
                  </a:lnTo>
                  <a:lnTo>
                    <a:pt x="3122" y="174"/>
                  </a:lnTo>
                  <a:lnTo>
                    <a:pt x="3166" y="172"/>
                  </a:lnTo>
                  <a:lnTo>
                    <a:pt x="3215" y="175"/>
                  </a:lnTo>
                  <a:lnTo>
                    <a:pt x="3236" y="177"/>
                  </a:lnTo>
                  <a:lnTo>
                    <a:pt x="3257" y="182"/>
                  </a:lnTo>
                  <a:lnTo>
                    <a:pt x="3288" y="194"/>
                  </a:lnTo>
                  <a:lnTo>
                    <a:pt x="3301" y="202"/>
                  </a:lnTo>
                  <a:lnTo>
                    <a:pt x="3312" y="211"/>
                  </a:lnTo>
                  <a:lnTo>
                    <a:pt x="3329" y="232"/>
                  </a:lnTo>
                  <a:lnTo>
                    <a:pt x="3341" y="254"/>
                  </a:lnTo>
                  <a:lnTo>
                    <a:pt x="3344" y="266"/>
                  </a:lnTo>
                  <a:lnTo>
                    <a:pt x="3348" y="278"/>
                  </a:lnTo>
                  <a:lnTo>
                    <a:pt x="3350" y="304"/>
                  </a:lnTo>
                  <a:lnTo>
                    <a:pt x="3349" y="322"/>
                  </a:lnTo>
                  <a:lnTo>
                    <a:pt x="3346" y="339"/>
                  </a:lnTo>
                  <a:lnTo>
                    <a:pt x="3331" y="375"/>
                  </a:lnTo>
                  <a:lnTo>
                    <a:pt x="3322" y="391"/>
                  </a:lnTo>
                  <a:lnTo>
                    <a:pt x="3308" y="406"/>
                  </a:lnTo>
                  <a:lnTo>
                    <a:pt x="3293" y="421"/>
                  </a:lnTo>
                  <a:lnTo>
                    <a:pt x="3276" y="434"/>
                  </a:lnTo>
                  <a:lnTo>
                    <a:pt x="3256" y="445"/>
                  </a:lnTo>
                  <a:lnTo>
                    <a:pt x="3233" y="456"/>
                  </a:lnTo>
                  <a:lnTo>
                    <a:pt x="3205" y="464"/>
                  </a:lnTo>
                  <a:lnTo>
                    <a:pt x="3175" y="470"/>
                  </a:lnTo>
                  <a:lnTo>
                    <a:pt x="3218" y="528"/>
                  </a:lnTo>
                  <a:lnTo>
                    <a:pt x="3278" y="608"/>
                  </a:lnTo>
                  <a:lnTo>
                    <a:pt x="3342" y="692"/>
                  </a:lnTo>
                  <a:lnTo>
                    <a:pt x="3370" y="727"/>
                  </a:lnTo>
                  <a:lnTo>
                    <a:pt x="3385" y="741"/>
                  </a:lnTo>
                  <a:lnTo>
                    <a:pt x="3402" y="748"/>
                  </a:lnTo>
                  <a:lnTo>
                    <a:pt x="3425" y="750"/>
                  </a:lnTo>
                  <a:lnTo>
                    <a:pt x="3428" y="774"/>
                  </a:lnTo>
                  <a:lnTo>
                    <a:pt x="3424" y="777"/>
                  </a:lnTo>
                  <a:lnTo>
                    <a:pt x="3376" y="775"/>
                  </a:lnTo>
                  <a:lnTo>
                    <a:pt x="3310" y="777"/>
                  </a:lnTo>
                  <a:lnTo>
                    <a:pt x="3271" y="728"/>
                  </a:lnTo>
                  <a:lnTo>
                    <a:pt x="3217" y="654"/>
                  </a:lnTo>
                  <a:lnTo>
                    <a:pt x="3143" y="555"/>
                  </a:lnTo>
                  <a:lnTo>
                    <a:pt x="3067" y="464"/>
                  </a:lnTo>
                  <a:lnTo>
                    <a:pt x="3071" y="451"/>
                  </a:lnTo>
                  <a:lnTo>
                    <a:pt x="3106" y="452"/>
                  </a:lnTo>
                  <a:lnTo>
                    <a:pt x="3140" y="450"/>
                  </a:lnTo>
                  <a:lnTo>
                    <a:pt x="3156" y="447"/>
                  </a:lnTo>
                  <a:lnTo>
                    <a:pt x="3172" y="442"/>
                  </a:lnTo>
                  <a:lnTo>
                    <a:pt x="3185" y="438"/>
                  </a:lnTo>
                  <a:lnTo>
                    <a:pt x="3198" y="432"/>
                  </a:lnTo>
                  <a:lnTo>
                    <a:pt x="3221" y="416"/>
                  </a:lnTo>
                  <a:lnTo>
                    <a:pt x="3230" y="408"/>
                  </a:lnTo>
                  <a:lnTo>
                    <a:pt x="3240" y="397"/>
                  </a:lnTo>
                  <a:lnTo>
                    <a:pt x="3252" y="374"/>
                  </a:lnTo>
                  <a:lnTo>
                    <a:pt x="3260" y="348"/>
                  </a:lnTo>
                  <a:lnTo>
                    <a:pt x="3263" y="319"/>
                  </a:lnTo>
                  <a:lnTo>
                    <a:pt x="3260" y="292"/>
                  </a:lnTo>
                  <a:lnTo>
                    <a:pt x="3258" y="280"/>
                  </a:lnTo>
                  <a:lnTo>
                    <a:pt x="3253" y="268"/>
                  </a:lnTo>
                  <a:lnTo>
                    <a:pt x="3242" y="249"/>
                  </a:lnTo>
                  <a:lnTo>
                    <a:pt x="3234" y="241"/>
                  </a:lnTo>
                  <a:lnTo>
                    <a:pt x="3226" y="234"/>
                  </a:lnTo>
                  <a:lnTo>
                    <a:pt x="3205" y="220"/>
                  </a:lnTo>
                  <a:lnTo>
                    <a:pt x="3181" y="212"/>
                  </a:lnTo>
                  <a:lnTo>
                    <a:pt x="3155" y="206"/>
                  </a:lnTo>
                  <a:lnTo>
                    <a:pt x="3124" y="205"/>
                  </a:lnTo>
                  <a:lnTo>
                    <a:pt x="3102" y="205"/>
                  </a:lnTo>
                  <a:lnTo>
                    <a:pt x="3080" y="207"/>
                  </a:lnTo>
                  <a:lnTo>
                    <a:pt x="3060" y="212"/>
                  </a:lnTo>
                  <a:lnTo>
                    <a:pt x="3040" y="217"/>
                  </a:lnTo>
                  <a:lnTo>
                    <a:pt x="3037" y="230"/>
                  </a:lnTo>
                  <a:lnTo>
                    <a:pt x="3035" y="261"/>
                  </a:lnTo>
                  <a:lnTo>
                    <a:pt x="3034" y="376"/>
                  </a:lnTo>
                  <a:lnTo>
                    <a:pt x="3034" y="574"/>
                  </a:lnTo>
                  <a:lnTo>
                    <a:pt x="3034" y="657"/>
                  </a:lnTo>
                  <a:lnTo>
                    <a:pt x="3035" y="697"/>
                  </a:lnTo>
                  <a:lnTo>
                    <a:pt x="3036" y="720"/>
                  </a:lnTo>
                  <a:lnTo>
                    <a:pt x="3038" y="732"/>
                  </a:lnTo>
                  <a:lnTo>
                    <a:pt x="3042" y="738"/>
                  </a:lnTo>
                  <a:lnTo>
                    <a:pt x="3048" y="742"/>
                  </a:lnTo>
                  <a:lnTo>
                    <a:pt x="3058" y="746"/>
                  </a:lnTo>
                  <a:lnTo>
                    <a:pt x="3078" y="748"/>
                  </a:lnTo>
                  <a:lnTo>
                    <a:pt x="3115" y="751"/>
                  </a:lnTo>
                  <a:lnTo>
                    <a:pt x="3118" y="775"/>
                  </a:lnTo>
                  <a:lnTo>
                    <a:pt x="3040" y="776"/>
                  </a:lnTo>
                  <a:lnTo>
                    <a:pt x="2993" y="775"/>
                  </a:lnTo>
                  <a:lnTo>
                    <a:pt x="2870" y="778"/>
                  </a:lnTo>
                  <a:lnTo>
                    <a:pt x="2867" y="753"/>
                  </a:lnTo>
                  <a:lnTo>
                    <a:pt x="2903" y="750"/>
                  </a:lnTo>
                  <a:lnTo>
                    <a:pt x="2923" y="747"/>
                  </a:lnTo>
                  <a:lnTo>
                    <a:pt x="2934" y="744"/>
                  </a:lnTo>
                  <a:lnTo>
                    <a:pt x="2941" y="740"/>
                  </a:lnTo>
                  <a:lnTo>
                    <a:pt x="2948" y="723"/>
                  </a:lnTo>
                  <a:lnTo>
                    <a:pt x="2951" y="702"/>
                  </a:lnTo>
                  <a:lnTo>
                    <a:pt x="2951" y="664"/>
                  </a:lnTo>
                  <a:lnTo>
                    <a:pt x="2952" y="574"/>
                  </a:lnTo>
                  <a:lnTo>
                    <a:pt x="2952" y="376"/>
                  </a:lnTo>
                  <a:lnTo>
                    <a:pt x="2951" y="294"/>
                  </a:lnTo>
                  <a:lnTo>
                    <a:pt x="2950" y="254"/>
                  </a:lnTo>
                  <a:lnTo>
                    <a:pt x="2948" y="231"/>
                  </a:lnTo>
                  <a:lnTo>
                    <a:pt x="2946" y="219"/>
                  </a:lnTo>
                  <a:lnTo>
                    <a:pt x="2942" y="212"/>
                  </a:lnTo>
                  <a:lnTo>
                    <a:pt x="2936" y="208"/>
                  </a:lnTo>
                  <a:lnTo>
                    <a:pt x="2927" y="205"/>
                  </a:lnTo>
                  <a:lnTo>
                    <a:pt x="2908" y="202"/>
                  </a:lnTo>
                  <a:lnTo>
                    <a:pt x="2870" y="200"/>
                  </a:lnTo>
                  <a:lnTo>
                    <a:pt x="2867" y="176"/>
                  </a:lnTo>
                  <a:close/>
                  <a:moveTo>
                    <a:pt x="3466" y="628"/>
                  </a:moveTo>
                  <a:lnTo>
                    <a:pt x="3490" y="625"/>
                  </a:lnTo>
                  <a:lnTo>
                    <a:pt x="3496" y="672"/>
                  </a:lnTo>
                  <a:lnTo>
                    <a:pt x="3499" y="694"/>
                  </a:lnTo>
                  <a:lnTo>
                    <a:pt x="3506" y="708"/>
                  </a:lnTo>
                  <a:lnTo>
                    <a:pt x="3522" y="721"/>
                  </a:lnTo>
                  <a:lnTo>
                    <a:pt x="3533" y="727"/>
                  </a:lnTo>
                  <a:lnTo>
                    <a:pt x="3545" y="733"/>
                  </a:lnTo>
                  <a:lnTo>
                    <a:pt x="3574" y="742"/>
                  </a:lnTo>
                  <a:lnTo>
                    <a:pt x="3606" y="748"/>
                  </a:lnTo>
                  <a:lnTo>
                    <a:pt x="3638" y="751"/>
                  </a:lnTo>
                  <a:lnTo>
                    <a:pt x="3661" y="750"/>
                  </a:lnTo>
                  <a:lnTo>
                    <a:pt x="3682" y="747"/>
                  </a:lnTo>
                  <a:lnTo>
                    <a:pt x="3702" y="741"/>
                  </a:lnTo>
                  <a:lnTo>
                    <a:pt x="3720" y="734"/>
                  </a:lnTo>
                  <a:lnTo>
                    <a:pt x="3737" y="726"/>
                  </a:lnTo>
                  <a:lnTo>
                    <a:pt x="3752" y="714"/>
                  </a:lnTo>
                  <a:lnTo>
                    <a:pt x="3766" y="700"/>
                  </a:lnTo>
                  <a:lnTo>
                    <a:pt x="3776" y="686"/>
                  </a:lnTo>
                  <a:lnTo>
                    <a:pt x="3785" y="669"/>
                  </a:lnTo>
                  <a:lnTo>
                    <a:pt x="3791" y="651"/>
                  </a:lnTo>
                  <a:lnTo>
                    <a:pt x="3794" y="633"/>
                  </a:lnTo>
                  <a:lnTo>
                    <a:pt x="3796" y="613"/>
                  </a:lnTo>
                  <a:lnTo>
                    <a:pt x="3793" y="586"/>
                  </a:lnTo>
                  <a:lnTo>
                    <a:pt x="3791" y="576"/>
                  </a:lnTo>
                  <a:lnTo>
                    <a:pt x="3786" y="565"/>
                  </a:lnTo>
                  <a:lnTo>
                    <a:pt x="3775" y="546"/>
                  </a:lnTo>
                  <a:lnTo>
                    <a:pt x="3768" y="537"/>
                  </a:lnTo>
                  <a:lnTo>
                    <a:pt x="3760" y="531"/>
                  </a:lnTo>
                  <a:lnTo>
                    <a:pt x="3742" y="520"/>
                  </a:lnTo>
                  <a:lnTo>
                    <a:pt x="3731" y="516"/>
                  </a:lnTo>
                  <a:lnTo>
                    <a:pt x="3720" y="512"/>
                  </a:lnTo>
                  <a:lnTo>
                    <a:pt x="3654" y="499"/>
                  </a:lnTo>
                  <a:lnTo>
                    <a:pt x="3588" y="487"/>
                  </a:lnTo>
                  <a:lnTo>
                    <a:pt x="3564" y="480"/>
                  </a:lnTo>
                  <a:lnTo>
                    <a:pt x="3540" y="469"/>
                  </a:lnTo>
                  <a:lnTo>
                    <a:pt x="3517" y="456"/>
                  </a:lnTo>
                  <a:lnTo>
                    <a:pt x="3499" y="440"/>
                  </a:lnTo>
                  <a:lnTo>
                    <a:pt x="3485" y="421"/>
                  </a:lnTo>
                  <a:lnTo>
                    <a:pt x="3479" y="409"/>
                  </a:lnTo>
                  <a:lnTo>
                    <a:pt x="3474" y="397"/>
                  </a:lnTo>
                  <a:lnTo>
                    <a:pt x="3467" y="370"/>
                  </a:lnTo>
                  <a:lnTo>
                    <a:pt x="3464" y="342"/>
                  </a:lnTo>
                  <a:lnTo>
                    <a:pt x="3466" y="322"/>
                  </a:lnTo>
                  <a:lnTo>
                    <a:pt x="3468" y="303"/>
                  </a:lnTo>
                  <a:lnTo>
                    <a:pt x="3473" y="285"/>
                  </a:lnTo>
                  <a:lnTo>
                    <a:pt x="3479" y="268"/>
                  </a:lnTo>
                  <a:lnTo>
                    <a:pt x="3496" y="238"/>
                  </a:lnTo>
                  <a:lnTo>
                    <a:pt x="3520" y="211"/>
                  </a:lnTo>
                  <a:lnTo>
                    <a:pt x="3550" y="188"/>
                  </a:lnTo>
                  <a:lnTo>
                    <a:pt x="3566" y="180"/>
                  </a:lnTo>
                  <a:lnTo>
                    <a:pt x="3584" y="172"/>
                  </a:lnTo>
                  <a:lnTo>
                    <a:pt x="3604" y="166"/>
                  </a:lnTo>
                  <a:lnTo>
                    <a:pt x="3624" y="163"/>
                  </a:lnTo>
                  <a:lnTo>
                    <a:pt x="3668" y="160"/>
                  </a:lnTo>
                  <a:lnTo>
                    <a:pt x="3707" y="162"/>
                  </a:lnTo>
                  <a:lnTo>
                    <a:pt x="3750" y="169"/>
                  </a:lnTo>
                  <a:lnTo>
                    <a:pt x="3791" y="181"/>
                  </a:lnTo>
                  <a:lnTo>
                    <a:pt x="3829" y="196"/>
                  </a:lnTo>
                  <a:lnTo>
                    <a:pt x="3832" y="201"/>
                  </a:lnTo>
                  <a:lnTo>
                    <a:pt x="3828" y="223"/>
                  </a:lnTo>
                  <a:lnTo>
                    <a:pt x="3824" y="249"/>
                  </a:lnTo>
                  <a:lnTo>
                    <a:pt x="3822" y="279"/>
                  </a:lnTo>
                  <a:lnTo>
                    <a:pt x="3821" y="313"/>
                  </a:lnTo>
                  <a:lnTo>
                    <a:pt x="3816" y="316"/>
                  </a:lnTo>
                  <a:lnTo>
                    <a:pt x="3794" y="316"/>
                  </a:lnTo>
                  <a:lnTo>
                    <a:pt x="3788" y="249"/>
                  </a:lnTo>
                  <a:lnTo>
                    <a:pt x="3785" y="242"/>
                  </a:lnTo>
                  <a:lnTo>
                    <a:pt x="3778" y="234"/>
                  </a:lnTo>
                  <a:lnTo>
                    <a:pt x="3766" y="225"/>
                  </a:lnTo>
                  <a:lnTo>
                    <a:pt x="3750" y="216"/>
                  </a:lnTo>
                  <a:lnTo>
                    <a:pt x="3731" y="207"/>
                  </a:lnTo>
                  <a:lnTo>
                    <a:pt x="3710" y="201"/>
                  </a:lnTo>
                  <a:lnTo>
                    <a:pt x="3690" y="198"/>
                  </a:lnTo>
                  <a:lnTo>
                    <a:pt x="3670" y="196"/>
                  </a:lnTo>
                  <a:lnTo>
                    <a:pt x="3634" y="200"/>
                  </a:lnTo>
                  <a:lnTo>
                    <a:pt x="3601" y="211"/>
                  </a:lnTo>
                  <a:lnTo>
                    <a:pt x="3587" y="219"/>
                  </a:lnTo>
                  <a:lnTo>
                    <a:pt x="3574" y="230"/>
                  </a:lnTo>
                  <a:lnTo>
                    <a:pt x="3563" y="242"/>
                  </a:lnTo>
                  <a:lnTo>
                    <a:pt x="3553" y="256"/>
                  </a:lnTo>
                  <a:lnTo>
                    <a:pt x="3546" y="272"/>
                  </a:lnTo>
                  <a:lnTo>
                    <a:pt x="3541" y="288"/>
                  </a:lnTo>
                  <a:lnTo>
                    <a:pt x="3538" y="320"/>
                  </a:lnTo>
                  <a:lnTo>
                    <a:pt x="3540" y="344"/>
                  </a:lnTo>
                  <a:lnTo>
                    <a:pt x="3542" y="355"/>
                  </a:lnTo>
                  <a:lnTo>
                    <a:pt x="3547" y="364"/>
                  </a:lnTo>
                  <a:lnTo>
                    <a:pt x="3558" y="382"/>
                  </a:lnTo>
                  <a:lnTo>
                    <a:pt x="3565" y="390"/>
                  </a:lnTo>
                  <a:lnTo>
                    <a:pt x="3572" y="396"/>
                  </a:lnTo>
                  <a:lnTo>
                    <a:pt x="3589" y="405"/>
                  </a:lnTo>
                  <a:lnTo>
                    <a:pt x="3608" y="412"/>
                  </a:lnTo>
                  <a:lnTo>
                    <a:pt x="3638" y="418"/>
                  </a:lnTo>
                  <a:lnTo>
                    <a:pt x="3684" y="426"/>
                  </a:lnTo>
                  <a:lnTo>
                    <a:pt x="3720" y="432"/>
                  </a:lnTo>
                  <a:lnTo>
                    <a:pt x="3750" y="438"/>
                  </a:lnTo>
                  <a:lnTo>
                    <a:pt x="3774" y="445"/>
                  </a:lnTo>
                  <a:lnTo>
                    <a:pt x="3794" y="452"/>
                  </a:lnTo>
                  <a:lnTo>
                    <a:pt x="3810" y="460"/>
                  </a:lnTo>
                  <a:lnTo>
                    <a:pt x="3826" y="471"/>
                  </a:lnTo>
                  <a:lnTo>
                    <a:pt x="3838" y="484"/>
                  </a:lnTo>
                  <a:lnTo>
                    <a:pt x="3850" y="500"/>
                  </a:lnTo>
                  <a:lnTo>
                    <a:pt x="3858" y="517"/>
                  </a:lnTo>
                  <a:lnTo>
                    <a:pt x="3865" y="536"/>
                  </a:lnTo>
                  <a:lnTo>
                    <a:pt x="3869" y="556"/>
                  </a:lnTo>
                  <a:lnTo>
                    <a:pt x="3870" y="579"/>
                  </a:lnTo>
                  <a:lnTo>
                    <a:pt x="3869" y="601"/>
                  </a:lnTo>
                  <a:lnTo>
                    <a:pt x="3865" y="622"/>
                  </a:lnTo>
                  <a:lnTo>
                    <a:pt x="3859" y="643"/>
                  </a:lnTo>
                  <a:lnTo>
                    <a:pt x="3851" y="662"/>
                  </a:lnTo>
                  <a:lnTo>
                    <a:pt x="3841" y="680"/>
                  </a:lnTo>
                  <a:lnTo>
                    <a:pt x="3828" y="698"/>
                  </a:lnTo>
                  <a:lnTo>
                    <a:pt x="3796" y="730"/>
                  </a:lnTo>
                  <a:lnTo>
                    <a:pt x="3776" y="745"/>
                  </a:lnTo>
                  <a:lnTo>
                    <a:pt x="3757" y="757"/>
                  </a:lnTo>
                  <a:lnTo>
                    <a:pt x="3736" y="766"/>
                  </a:lnTo>
                  <a:lnTo>
                    <a:pt x="3714" y="776"/>
                  </a:lnTo>
                  <a:lnTo>
                    <a:pt x="3691" y="782"/>
                  </a:lnTo>
                  <a:lnTo>
                    <a:pt x="3667" y="787"/>
                  </a:lnTo>
                  <a:lnTo>
                    <a:pt x="3617" y="790"/>
                  </a:lnTo>
                  <a:lnTo>
                    <a:pt x="3574" y="788"/>
                  </a:lnTo>
                  <a:lnTo>
                    <a:pt x="3534" y="783"/>
                  </a:lnTo>
                  <a:lnTo>
                    <a:pt x="3497" y="772"/>
                  </a:lnTo>
                  <a:lnTo>
                    <a:pt x="3462" y="759"/>
                  </a:lnTo>
                  <a:lnTo>
                    <a:pt x="3460" y="753"/>
                  </a:lnTo>
                  <a:lnTo>
                    <a:pt x="3463" y="709"/>
                  </a:lnTo>
                  <a:lnTo>
                    <a:pt x="3466" y="628"/>
                  </a:lnTo>
                  <a:close/>
                  <a:moveTo>
                    <a:pt x="3916" y="172"/>
                  </a:moveTo>
                  <a:lnTo>
                    <a:pt x="3968" y="175"/>
                  </a:lnTo>
                  <a:lnTo>
                    <a:pt x="4037" y="176"/>
                  </a:lnTo>
                  <a:lnTo>
                    <a:pt x="4159" y="172"/>
                  </a:lnTo>
                  <a:lnTo>
                    <a:pt x="4163" y="196"/>
                  </a:lnTo>
                  <a:lnTo>
                    <a:pt x="4115" y="202"/>
                  </a:lnTo>
                  <a:lnTo>
                    <a:pt x="4100" y="205"/>
                  </a:lnTo>
                  <a:lnTo>
                    <a:pt x="4091" y="208"/>
                  </a:lnTo>
                  <a:lnTo>
                    <a:pt x="4087" y="212"/>
                  </a:lnTo>
                  <a:lnTo>
                    <a:pt x="4085" y="217"/>
                  </a:lnTo>
                  <a:lnTo>
                    <a:pt x="4081" y="231"/>
                  </a:lnTo>
                  <a:lnTo>
                    <a:pt x="4079" y="279"/>
                  </a:lnTo>
                  <a:lnTo>
                    <a:pt x="4079" y="376"/>
                  </a:lnTo>
                  <a:lnTo>
                    <a:pt x="4079" y="574"/>
                  </a:lnTo>
                  <a:lnTo>
                    <a:pt x="4079" y="657"/>
                  </a:lnTo>
                  <a:lnTo>
                    <a:pt x="4080" y="697"/>
                  </a:lnTo>
                  <a:lnTo>
                    <a:pt x="4081" y="720"/>
                  </a:lnTo>
                  <a:lnTo>
                    <a:pt x="4084" y="732"/>
                  </a:lnTo>
                  <a:lnTo>
                    <a:pt x="4087" y="738"/>
                  </a:lnTo>
                  <a:lnTo>
                    <a:pt x="4093" y="742"/>
                  </a:lnTo>
                  <a:lnTo>
                    <a:pt x="4103" y="746"/>
                  </a:lnTo>
                  <a:lnTo>
                    <a:pt x="4123" y="748"/>
                  </a:lnTo>
                  <a:lnTo>
                    <a:pt x="4159" y="751"/>
                  </a:lnTo>
                  <a:lnTo>
                    <a:pt x="4163" y="775"/>
                  </a:lnTo>
                  <a:lnTo>
                    <a:pt x="4085" y="776"/>
                  </a:lnTo>
                  <a:lnTo>
                    <a:pt x="4037" y="775"/>
                  </a:lnTo>
                  <a:lnTo>
                    <a:pt x="3916" y="778"/>
                  </a:lnTo>
                  <a:lnTo>
                    <a:pt x="3912" y="753"/>
                  </a:lnTo>
                  <a:lnTo>
                    <a:pt x="3948" y="750"/>
                  </a:lnTo>
                  <a:lnTo>
                    <a:pt x="3968" y="747"/>
                  </a:lnTo>
                  <a:lnTo>
                    <a:pt x="3979" y="744"/>
                  </a:lnTo>
                  <a:lnTo>
                    <a:pt x="3986" y="740"/>
                  </a:lnTo>
                  <a:lnTo>
                    <a:pt x="3994" y="723"/>
                  </a:lnTo>
                  <a:lnTo>
                    <a:pt x="3996" y="702"/>
                  </a:lnTo>
                  <a:lnTo>
                    <a:pt x="3996" y="664"/>
                  </a:lnTo>
                  <a:lnTo>
                    <a:pt x="3997" y="574"/>
                  </a:lnTo>
                  <a:lnTo>
                    <a:pt x="3997" y="376"/>
                  </a:lnTo>
                  <a:lnTo>
                    <a:pt x="3996" y="294"/>
                  </a:lnTo>
                  <a:lnTo>
                    <a:pt x="3995" y="254"/>
                  </a:lnTo>
                  <a:lnTo>
                    <a:pt x="3994" y="231"/>
                  </a:lnTo>
                  <a:lnTo>
                    <a:pt x="3991" y="219"/>
                  </a:lnTo>
                  <a:lnTo>
                    <a:pt x="3988" y="212"/>
                  </a:lnTo>
                  <a:lnTo>
                    <a:pt x="3982" y="208"/>
                  </a:lnTo>
                  <a:lnTo>
                    <a:pt x="3972" y="205"/>
                  </a:lnTo>
                  <a:lnTo>
                    <a:pt x="3952" y="202"/>
                  </a:lnTo>
                  <a:lnTo>
                    <a:pt x="3916" y="200"/>
                  </a:lnTo>
                  <a:lnTo>
                    <a:pt x="3912" y="176"/>
                  </a:lnTo>
                  <a:lnTo>
                    <a:pt x="3916" y="172"/>
                  </a:lnTo>
                  <a:close/>
                  <a:moveTo>
                    <a:pt x="4699" y="172"/>
                  </a:moveTo>
                  <a:lnTo>
                    <a:pt x="4703" y="176"/>
                  </a:lnTo>
                  <a:lnTo>
                    <a:pt x="4699" y="229"/>
                  </a:lnTo>
                  <a:lnTo>
                    <a:pt x="4699" y="310"/>
                  </a:lnTo>
                  <a:lnTo>
                    <a:pt x="4675" y="314"/>
                  </a:lnTo>
                  <a:lnTo>
                    <a:pt x="4672" y="310"/>
                  </a:lnTo>
                  <a:lnTo>
                    <a:pt x="4667" y="271"/>
                  </a:lnTo>
                  <a:lnTo>
                    <a:pt x="4662" y="232"/>
                  </a:lnTo>
                  <a:lnTo>
                    <a:pt x="4656" y="222"/>
                  </a:lnTo>
                  <a:lnTo>
                    <a:pt x="4646" y="219"/>
                  </a:lnTo>
                  <a:lnTo>
                    <a:pt x="4628" y="217"/>
                  </a:lnTo>
                  <a:lnTo>
                    <a:pt x="4576" y="214"/>
                  </a:lnTo>
                  <a:lnTo>
                    <a:pt x="4495" y="214"/>
                  </a:lnTo>
                  <a:lnTo>
                    <a:pt x="4492" y="326"/>
                  </a:lnTo>
                  <a:lnTo>
                    <a:pt x="4492" y="574"/>
                  </a:lnTo>
                  <a:lnTo>
                    <a:pt x="4493" y="657"/>
                  </a:lnTo>
                  <a:lnTo>
                    <a:pt x="4493" y="697"/>
                  </a:lnTo>
                  <a:lnTo>
                    <a:pt x="4495" y="720"/>
                  </a:lnTo>
                  <a:lnTo>
                    <a:pt x="4498" y="732"/>
                  </a:lnTo>
                  <a:lnTo>
                    <a:pt x="4501" y="739"/>
                  </a:lnTo>
                  <a:lnTo>
                    <a:pt x="4507" y="742"/>
                  </a:lnTo>
                  <a:lnTo>
                    <a:pt x="4517" y="746"/>
                  </a:lnTo>
                  <a:lnTo>
                    <a:pt x="4536" y="748"/>
                  </a:lnTo>
                  <a:lnTo>
                    <a:pt x="4573" y="751"/>
                  </a:lnTo>
                  <a:lnTo>
                    <a:pt x="4577" y="775"/>
                  </a:lnTo>
                  <a:lnTo>
                    <a:pt x="4452" y="775"/>
                  </a:lnTo>
                  <a:lnTo>
                    <a:pt x="4330" y="778"/>
                  </a:lnTo>
                  <a:lnTo>
                    <a:pt x="4327" y="753"/>
                  </a:lnTo>
                  <a:lnTo>
                    <a:pt x="4363" y="750"/>
                  </a:lnTo>
                  <a:lnTo>
                    <a:pt x="4384" y="747"/>
                  </a:lnTo>
                  <a:lnTo>
                    <a:pt x="4394" y="744"/>
                  </a:lnTo>
                  <a:lnTo>
                    <a:pt x="4400" y="740"/>
                  </a:lnTo>
                  <a:lnTo>
                    <a:pt x="4405" y="734"/>
                  </a:lnTo>
                  <a:lnTo>
                    <a:pt x="4408" y="723"/>
                  </a:lnTo>
                  <a:lnTo>
                    <a:pt x="4410" y="702"/>
                  </a:lnTo>
                  <a:lnTo>
                    <a:pt x="4411" y="664"/>
                  </a:lnTo>
                  <a:lnTo>
                    <a:pt x="4412" y="574"/>
                  </a:lnTo>
                  <a:lnTo>
                    <a:pt x="4412" y="326"/>
                  </a:lnTo>
                  <a:lnTo>
                    <a:pt x="4409" y="214"/>
                  </a:lnTo>
                  <a:lnTo>
                    <a:pt x="4345" y="214"/>
                  </a:lnTo>
                  <a:lnTo>
                    <a:pt x="4277" y="216"/>
                  </a:lnTo>
                  <a:lnTo>
                    <a:pt x="4265" y="217"/>
                  </a:lnTo>
                  <a:lnTo>
                    <a:pt x="4255" y="219"/>
                  </a:lnTo>
                  <a:lnTo>
                    <a:pt x="4248" y="222"/>
                  </a:lnTo>
                  <a:lnTo>
                    <a:pt x="4244" y="225"/>
                  </a:lnTo>
                  <a:lnTo>
                    <a:pt x="4240" y="240"/>
                  </a:lnTo>
                  <a:lnTo>
                    <a:pt x="4236" y="271"/>
                  </a:lnTo>
                  <a:lnTo>
                    <a:pt x="4231" y="310"/>
                  </a:lnTo>
                  <a:lnTo>
                    <a:pt x="4228" y="314"/>
                  </a:lnTo>
                  <a:lnTo>
                    <a:pt x="4208" y="314"/>
                  </a:lnTo>
                  <a:lnTo>
                    <a:pt x="4204" y="226"/>
                  </a:lnTo>
                  <a:lnTo>
                    <a:pt x="4201" y="176"/>
                  </a:lnTo>
                  <a:lnTo>
                    <a:pt x="4205" y="172"/>
                  </a:lnTo>
                  <a:lnTo>
                    <a:pt x="4303" y="175"/>
                  </a:lnTo>
                  <a:lnTo>
                    <a:pt x="4452" y="176"/>
                  </a:lnTo>
                  <a:lnTo>
                    <a:pt x="4601" y="175"/>
                  </a:lnTo>
                  <a:lnTo>
                    <a:pt x="4699" y="172"/>
                  </a:lnTo>
                  <a:close/>
                  <a:moveTo>
                    <a:pt x="4726" y="213"/>
                  </a:moveTo>
                  <a:lnTo>
                    <a:pt x="4722" y="208"/>
                  </a:lnTo>
                  <a:lnTo>
                    <a:pt x="4722" y="190"/>
                  </a:lnTo>
                  <a:lnTo>
                    <a:pt x="4726" y="187"/>
                  </a:lnTo>
                  <a:lnTo>
                    <a:pt x="4847" y="168"/>
                  </a:lnTo>
                  <a:lnTo>
                    <a:pt x="4859" y="177"/>
                  </a:lnTo>
                  <a:lnTo>
                    <a:pt x="4871" y="189"/>
                  </a:lnTo>
                  <a:lnTo>
                    <a:pt x="4886" y="210"/>
                  </a:lnTo>
                  <a:lnTo>
                    <a:pt x="4907" y="241"/>
                  </a:lnTo>
                  <a:lnTo>
                    <a:pt x="4967" y="344"/>
                  </a:lnTo>
                  <a:lnTo>
                    <a:pt x="5036" y="478"/>
                  </a:lnTo>
                  <a:lnTo>
                    <a:pt x="5081" y="409"/>
                  </a:lnTo>
                  <a:lnTo>
                    <a:pt x="5129" y="327"/>
                  </a:lnTo>
                  <a:lnTo>
                    <a:pt x="5220" y="172"/>
                  </a:lnTo>
                  <a:lnTo>
                    <a:pt x="5252" y="175"/>
                  </a:lnTo>
                  <a:lnTo>
                    <a:pt x="5282" y="172"/>
                  </a:lnTo>
                  <a:lnTo>
                    <a:pt x="5285" y="184"/>
                  </a:lnTo>
                  <a:lnTo>
                    <a:pt x="5258" y="217"/>
                  </a:lnTo>
                  <a:lnTo>
                    <a:pt x="5219" y="270"/>
                  </a:lnTo>
                  <a:lnTo>
                    <a:pt x="5153" y="366"/>
                  </a:lnTo>
                  <a:lnTo>
                    <a:pt x="5099" y="453"/>
                  </a:lnTo>
                  <a:lnTo>
                    <a:pt x="5074" y="495"/>
                  </a:lnTo>
                  <a:lnTo>
                    <a:pt x="5064" y="516"/>
                  </a:lnTo>
                  <a:lnTo>
                    <a:pt x="5062" y="528"/>
                  </a:lnTo>
                  <a:lnTo>
                    <a:pt x="5060" y="541"/>
                  </a:lnTo>
                  <a:lnTo>
                    <a:pt x="5060" y="604"/>
                  </a:lnTo>
                  <a:lnTo>
                    <a:pt x="5062" y="668"/>
                  </a:lnTo>
                  <a:lnTo>
                    <a:pt x="5064" y="720"/>
                  </a:lnTo>
                  <a:lnTo>
                    <a:pt x="5066" y="732"/>
                  </a:lnTo>
                  <a:lnTo>
                    <a:pt x="5070" y="739"/>
                  </a:lnTo>
                  <a:lnTo>
                    <a:pt x="5076" y="742"/>
                  </a:lnTo>
                  <a:lnTo>
                    <a:pt x="5086" y="746"/>
                  </a:lnTo>
                  <a:lnTo>
                    <a:pt x="5105" y="748"/>
                  </a:lnTo>
                  <a:lnTo>
                    <a:pt x="5142" y="751"/>
                  </a:lnTo>
                  <a:lnTo>
                    <a:pt x="5146" y="775"/>
                  </a:lnTo>
                  <a:lnTo>
                    <a:pt x="5068" y="776"/>
                  </a:lnTo>
                  <a:lnTo>
                    <a:pt x="5020" y="775"/>
                  </a:lnTo>
                  <a:lnTo>
                    <a:pt x="4898" y="778"/>
                  </a:lnTo>
                  <a:lnTo>
                    <a:pt x="4895" y="753"/>
                  </a:lnTo>
                  <a:lnTo>
                    <a:pt x="4931" y="750"/>
                  </a:lnTo>
                  <a:lnTo>
                    <a:pt x="4951" y="747"/>
                  </a:lnTo>
                  <a:lnTo>
                    <a:pt x="4962" y="744"/>
                  </a:lnTo>
                  <a:lnTo>
                    <a:pt x="4968" y="740"/>
                  </a:lnTo>
                  <a:lnTo>
                    <a:pt x="4975" y="724"/>
                  </a:lnTo>
                  <a:lnTo>
                    <a:pt x="4979" y="676"/>
                  </a:lnTo>
                  <a:lnTo>
                    <a:pt x="4979" y="603"/>
                  </a:lnTo>
                  <a:lnTo>
                    <a:pt x="4979" y="523"/>
                  </a:lnTo>
                  <a:lnTo>
                    <a:pt x="4958" y="483"/>
                  </a:lnTo>
                  <a:lnTo>
                    <a:pt x="4916" y="412"/>
                  </a:lnTo>
                  <a:lnTo>
                    <a:pt x="4879" y="351"/>
                  </a:lnTo>
                  <a:lnTo>
                    <a:pt x="4834" y="284"/>
                  </a:lnTo>
                  <a:lnTo>
                    <a:pt x="4810" y="252"/>
                  </a:lnTo>
                  <a:lnTo>
                    <a:pt x="4792" y="231"/>
                  </a:lnTo>
                  <a:lnTo>
                    <a:pt x="4778" y="220"/>
                  </a:lnTo>
                  <a:lnTo>
                    <a:pt x="4769" y="214"/>
                  </a:lnTo>
                  <a:lnTo>
                    <a:pt x="4754" y="213"/>
                  </a:lnTo>
                  <a:lnTo>
                    <a:pt x="4726" y="213"/>
                  </a:lnTo>
                  <a:close/>
                  <a:moveTo>
                    <a:pt x="5540" y="481"/>
                  </a:moveTo>
                  <a:lnTo>
                    <a:pt x="5542" y="450"/>
                  </a:lnTo>
                  <a:lnTo>
                    <a:pt x="5545" y="420"/>
                  </a:lnTo>
                  <a:lnTo>
                    <a:pt x="5550" y="390"/>
                  </a:lnTo>
                  <a:lnTo>
                    <a:pt x="5558" y="362"/>
                  </a:lnTo>
                  <a:lnTo>
                    <a:pt x="5569" y="334"/>
                  </a:lnTo>
                  <a:lnTo>
                    <a:pt x="5584" y="308"/>
                  </a:lnTo>
                  <a:lnTo>
                    <a:pt x="5600" y="283"/>
                  </a:lnTo>
                  <a:lnTo>
                    <a:pt x="5621" y="259"/>
                  </a:lnTo>
                  <a:lnTo>
                    <a:pt x="5644" y="237"/>
                  </a:lnTo>
                  <a:lnTo>
                    <a:pt x="5670" y="218"/>
                  </a:lnTo>
                  <a:lnTo>
                    <a:pt x="5698" y="201"/>
                  </a:lnTo>
                  <a:lnTo>
                    <a:pt x="5728" y="187"/>
                  </a:lnTo>
                  <a:lnTo>
                    <a:pt x="5759" y="175"/>
                  </a:lnTo>
                  <a:lnTo>
                    <a:pt x="5794" y="168"/>
                  </a:lnTo>
                  <a:lnTo>
                    <a:pt x="5830" y="163"/>
                  </a:lnTo>
                  <a:lnTo>
                    <a:pt x="5868" y="160"/>
                  </a:lnTo>
                  <a:lnTo>
                    <a:pt x="5903" y="162"/>
                  </a:lnTo>
                  <a:lnTo>
                    <a:pt x="5936" y="165"/>
                  </a:lnTo>
                  <a:lnTo>
                    <a:pt x="5969" y="171"/>
                  </a:lnTo>
                  <a:lnTo>
                    <a:pt x="5999" y="181"/>
                  </a:lnTo>
                  <a:lnTo>
                    <a:pt x="6026" y="192"/>
                  </a:lnTo>
                  <a:lnTo>
                    <a:pt x="6053" y="205"/>
                  </a:lnTo>
                  <a:lnTo>
                    <a:pt x="6077" y="222"/>
                  </a:lnTo>
                  <a:lnTo>
                    <a:pt x="6100" y="240"/>
                  </a:lnTo>
                  <a:lnTo>
                    <a:pt x="6120" y="260"/>
                  </a:lnTo>
                  <a:lnTo>
                    <a:pt x="6137" y="283"/>
                  </a:lnTo>
                  <a:lnTo>
                    <a:pt x="6151" y="307"/>
                  </a:lnTo>
                  <a:lnTo>
                    <a:pt x="6164" y="333"/>
                  </a:lnTo>
                  <a:lnTo>
                    <a:pt x="6173" y="361"/>
                  </a:lnTo>
                  <a:lnTo>
                    <a:pt x="6180" y="391"/>
                  </a:lnTo>
                  <a:lnTo>
                    <a:pt x="6184" y="422"/>
                  </a:lnTo>
                  <a:lnTo>
                    <a:pt x="6185" y="456"/>
                  </a:lnTo>
                  <a:lnTo>
                    <a:pt x="6182" y="502"/>
                  </a:lnTo>
                  <a:lnTo>
                    <a:pt x="6180" y="525"/>
                  </a:lnTo>
                  <a:lnTo>
                    <a:pt x="6175" y="547"/>
                  </a:lnTo>
                  <a:lnTo>
                    <a:pt x="6162" y="589"/>
                  </a:lnTo>
                  <a:lnTo>
                    <a:pt x="6143" y="628"/>
                  </a:lnTo>
                  <a:lnTo>
                    <a:pt x="6120" y="664"/>
                  </a:lnTo>
                  <a:lnTo>
                    <a:pt x="6092" y="697"/>
                  </a:lnTo>
                  <a:lnTo>
                    <a:pt x="6076" y="711"/>
                  </a:lnTo>
                  <a:lnTo>
                    <a:pt x="6059" y="724"/>
                  </a:lnTo>
                  <a:lnTo>
                    <a:pt x="6023" y="748"/>
                  </a:lnTo>
                  <a:lnTo>
                    <a:pt x="5982" y="766"/>
                  </a:lnTo>
                  <a:lnTo>
                    <a:pt x="5939" y="780"/>
                  </a:lnTo>
                  <a:lnTo>
                    <a:pt x="5893" y="788"/>
                  </a:lnTo>
                  <a:lnTo>
                    <a:pt x="5845" y="790"/>
                  </a:lnTo>
                  <a:lnTo>
                    <a:pt x="5812" y="789"/>
                  </a:lnTo>
                  <a:lnTo>
                    <a:pt x="5779" y="784"/>
                  </a:lnTo>
                  <a:lnTo>
                    <a:pt x="5748" y="777"/>
                  </a:lnTo>
                  <a:lnTo>
                    <a:pt x="5718" y="768"/>
                  </a:lnTo>
                  <a:lnTo>
                    <a:pt x="5689" y="754"/>
                  </a:lnTo>
                  <a:lnTo>
                    <a:pt x="5664" y="739"/>
                  </a:lnTo>
                  <a:lnTo>
                    <a:pt x="5640" y="720"/>
                  </a:lnTo>
                  <a:lnTo>
                    <a:pt x="5618" y="698"/>
                  </a:lnTo>
                  <a:lnTo>
                    <a:pt x="5599" y="674"/>
                  </a:lnTo>
                  <a:lnTo>
                    <a:pt x="5582" y="649"/>
                  </a:lnTo>
                  <a:lnTo>
                    <a:pt x="5569" y="621"/>
                  </a:lnTo>
                  <a:lnTo>
                    <a:pt x="5558" y="591"/>
                  </a:lnTo>
                  <a:lnTo>
                    <a:pt x="5545" y="534"/>
                  </a:lnTo>
                  <a:lnTo>
                    <a:pt x="5542" y="507"/>
                  </a:lnTo>
                  <a:lnTo>
                    <a:pt x="5540" y="481"/>
                  </a:lnTo>
                  <a:close/>
                  <a:moveTo>
                    <a:pt x="5629" y="453"/>
                  </a:moveTo>
                  <a:lnTo>
                    <a:pt x="5629" y="480"/>
                  </a:lnTo>
                  <a:lnTo>
                    <a:pt x="5633" y="507"/>
                  </a:lnTo>
                  <a:lnTo>
                    <a:pt x="5639" y="536"/>
                  </a:lnTo>
                  <a:lnTo>
                    <a:pt x="5646" y="565"/>
                  </a:lnTo>
                  <a:lnTo>
                    <a:pt x="5656" y="594"/>
                  </a:lnTo>
                  <a:lnTo>
                    <a:pt x="5666" y="620"/>
                  </a:lnTo>
                  <a:lnTo>
                    <a:pt x="5680" y="645"/>
                  </a:lnTo>
                  <a:lnTo>
                    <a:pt x="5696" y="668"/>
                  </a:lnTo>
                  <a:lnTo>
                    <a:pt x="5713" y="687"/>
                  </a:lnTo>
                  <a:lnTo>
                    <a:pt x="5732" y="705"/>
                  </a:lnTo>
                  <a:lnTo>
                    <a:pt x="5752" y="720"/>
                  </a:lnTo>
                  <a:lnTo>
                    <a:pt x="5773" y="732"/>
                  </a:lnTo>
                  <a:lnTo>
                    <a:pt x="5796" y="740"/>
                  </a:lnTo>
                  <a:lnTo>
                    <a:pt x="5820" y="747"/>
                  </a:lnTo>
                  <a:lnTo>
                    <a:pt x="5845" y="751"/>
                  </a:lnTo>
                  <a:lnTo>
                    <a:pt x="5873" y="752"/>
                  </a:lnTo>
                  <a:lnTo>
                    <a:pt x="5905" y="751"/>
                  </a:lnTo>
                  <a:lnTo>
                    <a:pt x="5935" y="745"/>
                  </a:lnTo>
                  <a:lnTo>
                    <a:pt x="5964" y="735"/>
                  </a:lnTo>
                  <a:lnTo>
                    <a:pt x="5990" y="722"/>
                  </a:lnTo>
                  <a:lnTo>
                    <a:pt x="6014" y="705"/>
                  </a:lnTo>
                  <a:lnTo>
                    <a:pt x="6036" y="684"/>
                  </a:lnTo>
                  <a:lnTo>
                    <a:pt x="6054" y="657"/>
                  </a:lnTo>
                  <a:lnTo>
                    <a:pt x="6061" y="643"/>
                  </a:lnTo>
                  <a:lnTo>
                    <a:pt x="6068" y="628"/>
                  </a:lnTo>
                  <a:lnTo>
                    <a:pt x="6080" y="595"/>
                  </a:lnTo>
                  <a:lnTo>
                    <a:pt x="6089" y="560"/>
                  </a:lnTo>
                  <a:lnTo>
                    <a:pt x="6094" y="524"/>
                  </a:lnTo>
                  <a:lnTo>
                    <a:pt x="6095" y="484"/>
                  </a:lnTo>
                  <a:lnTo>
                    <a:pt x="6094" y="442"/>
                  </a:lnTo>
                  <a:lnTo>
                    <a:pt x="6088" y="403"/>
                  </a:lnTo>
                  <a:lnTo>
                    <a:pt x="6078" y="366"/>
                  </a:lnTo>
                  <a:lnTo>
                    <a:pt x="6065" y="330"/>
                  </a:lnTo>
                  <a:lnTo>
                    <a:pt x="6048" y="297"/>
                  </a:lnTo>
                  <a:lnTo>
                    <a:pt x="6028" y="270"/>
                  </a:lnTo>
                  <a:lnTo>
                    <a:pt x="6004" y="247"/>
                  </a:lnTo>
                  <a:lnTo>
                    <a:pt x="5992" y="237"/>
                  </a:lnTo>
                  <a:lnTo>
                    <a:pt x="5977" y="229"/>
                  </a:lnTo>
                  <a:lnTo>
                    <a:pt x="5948" y="214"/>
                  </a:lnTo>
                  <a:lnTo>
                    <a:pt x="5917" y="205"/>
                  </a:lnTo>
                  <a:lnTo>
                    <a:pt x="5885" y="199"/>
                  </a:lnTo>
                  <a:lnTo>
                    <a:pt x="5851" y="196"/>
                  </a:lnTo>
                  <a:lnTo>
                    <a:pt x="5802" y="201"/>
                  </a:lnTo>
                  <a:lnTo>
                    <a:pt x="5780" y="206"/>
                  </a:lnTo>
                  <a:lnTo>
                    <a:pt x="5759" y="213"/>
                  </a:lnTo>
                  <a:lnTo>
                    <a:pt x="5740" y="222"/>
                  </a:lnTo>
                  <a:lnTo>
                    <a:pt x="5720" y="234"/>
                  </a:lnTo>
                  <a:lnTo>
                    <a:pt x="5704" y="247"/>
                  </a:lnTo>
                  <a:lnTo>
                    <a:pt x="5688" y="261"/>
                  </a:lnTo>
                  <a:lnTo>
                    <a:pt x="5675" y="279"/>
                  </a:lnTo>
                  <a:lnTo>
                    <a:pt x="5663" y="298"/>
                  </a:lnTo>
                  <a:lnTo>
                    <a:pt x="5652" y="319"/>
                  </a:lnTo>
                  <a:lnTo>
                    <a:pt x="5644" y="342"/>
                  </a:lnTo>
                  <a:lnTo>
                    <a:pt x="5638" y="367"/>
                  </a:lnTo>
                  <a:lnTo>
                    <a:pt x="5633" y="393"/>
                  </a:lnTo>
                  <a:lnTo>
                    <a:pt x="5629" y="422"/>
                  </a:lnTo>
                  <a:lnTo>
                    <a:pt x="5629" y="453"/>
                  </a:lnTo>
                  <a:close/>
                  <a:moveTo>
                    <a:pt x="6391" y="488"/>
                  </a:moveTo>
                  <a:lnTo>
                    <a:pt x="6391" y="574"/>
                  </a:lnTo>
                  <a:lnTo>
                    <a:pt x="6392" y="657"/>
                  </a:lnTo>
                  <a:lnTo>
                    <a:pt x="6395" y="718"/>
                  </a:lnTo>
                  <a:lnTo>
                    <a:pt x="6397" y="732"/>
                  </a:lnTo>
                  <a:lnTo>
                    <a:pt x="6401" y="739"/>
                  </a:lnTo>
                  <a:lnTo>
                    <a:pt x="6407" y="742"/>
                  </a:lnTo>
                  <a:lnTo>
                    <a:pt x="6416" y="746"/>
                  </a:lnTo>
                  <a:lnTo>
                    <a:pt x="6437" y="748"/>
                  </a:lnTo>
                  <a:lnTo>
                    <a:pt x="6473" y="751"/>
                  </a:lnTo>
                  <a:lnTo>
                    <a:pt x="6476" y="775"/>
                  </a:lnTo>
                  <a:lnTo>
                    <a:pt x="6350" y="775"/>
                  </a:lnTo>
                  <a:lnTo>
                    <a:pt x="6229" y="778"/>
                  </a:lnTo>
                  <a:lnTo>
                    <a:pt x="6226" y="753"/>
                  </a:lnTo>
                  <a:lnTo>
                    <a:pt x="6262" y="750"/>
                  </a:lnTo>
                  <a:lnTo>
                    <a:pt x="6282" y="747"/>
                  </a:lnTo>
                  <a:lnTo>
                    <a:pt x="6293" y="744"/>
                  </a:lnTo>
                  <a:lnTo>
                    <a:pt x="6299" y="740"/>
                  </a:lnTo>
                  <a:lnTo>
                    <a:pt x="6304" y="734"/>
                  </a:lnTo>
                  <a:lnTo>
                    <a:pt x="6307" y="723"/>
                  </a:lnTo>
                  <a:lnTo>
                    <a:pt x="6308" y="702"/>
                  </a:lnTo>
                  <a:lnTo>
                    <a:pt x="6310" y="664"/>
                  </a:lnTo>
                  <a:lnTo>
                    <a:pt x="6311" y="574"/>
                  </a:lnTo>
                  <a:lnTo>
                    <a:pt x="6311" y="376"/>
                  </a:lnTo>
                  <a:lnTo>
                    <a:pt x="6310" y="294"/>
                  </a:lnTo>
                  <a:lnTo>
                    <a:pt x="6308" y="254"/>
                  </a:lnTo>
                  <a:lnTo>
                    <a:pt x="6307" y="231"/>
                  </a:lnTo>
                  <a:lnTo>
                    <a:pt x="6305" y="219"/>
                  </a:lnTo>
                  <a:lnTo>
                    <a:pt x="6301" y="212"/>
                  </a:lnTo>
                  <a:lnTo>
                    <a:pt x="6295" y="208"/>
                  </a:lnTo>
                  <a:lnTo>
                    <a:pt x="6286" y="205"/>
                  </a:lnTo>
                  <a:lnTo>
                    <a:pt x="6265" y="202"/>
                  </a:lnTo>
                  <a:lnTo>
                    <a:pt x="6229" y="200"/>
                  </a:lnTo>
                  <a:lnTo>
                    <a:pt x="6226" y="176"/>
                  </a:lnTo>
                  <a:lnTo>
                    <a:pt x="6439" y="175"/>
                  </a:lnTo>
                  <a:lnTo>
                    <a:pt x="6648" y="172"/>
                  </a:lnTo>
                  <a:lnTo>
                    <a:pt x="6642" y="224"/>
                  </a:lnTo>
                  <a:lnTo>
                    <a:pt x="6637" y="301"/>
                  </a:lnTo>
                  <a:lnTo>
                    <a:pt x="6614" y="304"/>
                  </a:lnTo>
                  <a:lnTo>
                    <a:pt x="6610" y="291"/>
                  </a:lnTo>
                  <a:lnTo>
                    <a:pt x="6607" y="267"/>
                  </a:lnTo>
                  <a:lnTo>
                    <a:pt x="6605" y="246"/>
                  </a:lnTo>
                  <a:lnTo>
                    <a:pt x="6600" y="224"/>
                  </a:lnTo>
                  <a:lnTo>
                    <a:pt x="6576" y="218"/>
                  </a:lnTo>
                  <a:lnTo>
                    <a:pt x="6547" y="213"/>
                  </a:lnTo>
                  <a:lnTo>
                    <a:pt x="6515" y="211"/>
                  </a:lnTo>
                  <a:lnTo>
                    <a:pt x="6478" y="210"/>
                  </a:lnTo>
                  <a:lnTo>
                    <a:pt x="6440" y="211"/>
                  </a:lnTo>
                  <a:lnTo>
                    <a:pt x="6396" y="214"/>
                  </a:lnTo>
                  <a:lnTo>
                    <a:pt x="6392" y="272"/>
                  </a:lnTo>
                  <a:lnTo>
                    <a:pt x="6391" y="376"/>
                  </a:lnTo>
                  <a:lnTo>
                    <a:pt x="6391" y="451"/>
                  </a:lnTo>
                  <a:lnTo>
                    <a:pt x="6466" y="451"/>
                  </a:lnTo>
                  <a:lnTo>
                    <a:pt x="6528" y="448"/>
                  </a:lnTo>
                  <a:lnTo>
                    <a:pt x="6559" y="444"/>
                  </a:lnTo>
                  <a:lnTo>
                    <a:pt x="6563" y="440"/>
                  </a:lnTo>
                  <a:lnTo>
                    <a:pt x="6566" y="434"/>
                  </a:lnTo>
                  <a:lnTo>
                    <a:pt x="6569" y="422"/>
                  </a:lnTo>
                  <a:lnTo>
                    <a:pt x="6572" y="403"/>
                  </a:lnTo>
                  <a:lnTo>
                    <a:pt x="6575" y="380"/>
                  </a:lnTo>
                  <a:lnTo>
                    <a:pt x="6599" y="376"/>
                  </a:lnTo>
                  <a:lnTo>
                    <a:pt x="6602" y="380"/>
                  </a:lnTo>
                  <a:lnTo>
                    <a:pt x="6600" y="474"/>
                  </a:lnTo>
                  <a:lnTo>
                    <a:pt x="6601" y="520"/>
                  </a:lnTo>
                  <a:lnTo>
                    <a:pt x="6602" y="574"/>
                  </a:lnTo>
                  <a:lnTo>
                    <a:pt x="6599" y="578"/>
                  </a:lnTo>
                  <a:lnTo>
                    <a:pt x="6577" y="578"/>
                  </a:lnTo>
                  <a:lnTo>
                    <a:pt x="6572" y="538"/>
                  </a:lnTo>
                  <a:lnTo>
                    <a:pt x="6569" y="507"/>
                  </a:lnTo>
                  <a:lnTo>
                    <a:pt x="6564" y="499"/>
                  </a:lnTo>
                  <a:lnTo>
                    <a:pt x="6559" y="494"/>
                  </a:lnTo>
                  <a:lnTo>
                    <a:pt x="6547" y="492"/>
                  </a:lnTo>
                  <a:lnTo>
                    <a:pt x="6528" y="489"/>
                  </a:lnTo>
                  <a:lnTo>
                    <a:pt x="6456" y="487"/>
                  </a:lnTo>
                  <a:lnTo>
                    <a:pt x="6391" y="488"/>
                  </a:lnTo>
                  <a:close/>
                  <a:moveTo>
                    <a:pt x="7180" y="176"/>
                  </a:moveTo>
                  <a:lnTo>
                    <a:pt x="7180" y="196"/>
                  </a:lnTo>
                  <a:lnTo>
                    <a:pt x="7132" y="202"/>
                  </a:lnTo>
                  <a:lnTo>
                    <a:pt x="7117" y="205"/>
                  </a:lnTo>
                  <a:lnTo>
                    <a:pt x="7108" y="208"/>
                  </a:lnTo>
                  <a:lnTo>
                    <a:pt x="7105" y="212"/>
                  </a:lnTo>
                  <a:lnTo>
                    <a:pt x="7102" y="217"/>
                  </a:lnTo>
                  <a:lnTo>
                    <a:pt x="7098" y="231"/>
                  </a:lnTo>
                  <a:lnTo>
                    <a:pt x="7096" y="279"/>
                  </a:lnTo>
                  <a:lnTo>
                    <a:pt x="7096" y="376"/>
                  </a:lnTo>
                  <a:lnTo>
                    <a:pt x="7096" y="682"/>
                  </a:lnTo>
                  <a:lnTo>
                    <a:pt x="7092" y="744"/>
                  </a:lnTo>
                  <a:lnTo>
                    <a:pt x="7084" y="793"/>
                  </a:lnTo>
                  <a:lnTo>
                    <a:pt x="7076" y="814"/>
                  </a:lnTo>
                  <a:lnTo>
                    <a:pt x="7067" y="834"/>
                  </a:lnTo>
                  <a:lnTo>
                    <a:pt x="7055" y="854"/>
                  </a:lnTo>
                  <a:lnTo>
                    <a:pt x="7042" y="872"/>
                  </a:lnTo>
                  <a:lnTo>
                    <a:pt x="7026" y="889"/>
                  </a:lnTo>
                  <a:lnTo>
                    <a:pt x="7012" y="904"/>
                  </a:lnTo>
                  <a:lnTo>
                    <a:pt x="6996" y="916"/>
                  </a:lnTo>
                  <a:lnTo>
                    <a:pt x="6980" y="926"/>
                  </a:lnTo>
                  <a:lnTo>
                    <a:pt x="6964" y="934"/>
                  </a:lnTo>
                  <a:lnTo>
                    <a:pt x="6948" y="939"/>
                  </a:lnTo>
                  <a:lnTo>
                    <a:pt x="6932" y="943"/>
                  </a:lnTo>
                  <a:lnTo>
                    <a:pt x="6917" y="944"/>
                  </a:lnTo>
                  <a:lnTo>
                    <a:pt x="6899" y="942"/>
                  </a:lnTo>
                  <a:lnTo>
                    <a:pt x="6900" y="908"/>
                  </a:lnTo>
                  <a:lnTo>
                    <a:pt x="6899" y="877"/>
                  </a:lnTo>
                  <a:lnTo>
                    <a:pt x="6907" y="871"/>
                  </a:lnTo>
                  <a:lnTo>
                    <a:pt x="6918" y="878"/>
                  </a:lnTo>
                  <a:lnTo>
                    <a:pt x="6930" y="883"/>
                  </a:lnTo>
                  <a:lnTo>
                    <a:pt x="6953" y="886"/>
                  </a:lnTo>
                  <a:lnTo>
                    <a:pt x="6972" y="885"/>
                  </a:lnTo>
                  <a:lnTo>
                    <a:pt x="6988" y="879"/>
                  </a:lnTo>
                  <a:lnTo>
                    <a:pt x="6998" y="870"/>
                  </a:lnTo>
                  <a:lnTo>
                    <a:pt x="7003" y="864"/>
                  </a:lnTo>
                  <a:lnTo>
                    <a:pt x="7006" y="858"/>
                  </a:lnTo>
                  <a:lnTo>
                    <a:pt x="7010" y="838"/>
                  </a:lnTo>
                  <a:lnTo>
                    <a:pt x="7013" y="808"/>
                  </a:lnTo>
                  <a:lnTo>
                    <a:pt x="7014" y="747"/>
                  </a:lnTo>
                  <a:lnTo>
                    <a:pt x="7014" y="376"/>
                  </a:lnTo>
                  <a:lnTo>
                    <a:pt x="7014" y="294"/>
                  </a:lnTo>
                  <a:lnTo>
                    <a:pt x="7013" y="254"/>
                  </a:lnTo>
                  <a:lnTo>
                    <a:pt x="7010" y="231"/>
                  </a:lnTo>
                  <a:lnTo>
                    <a:pt x="7008" y="219"/>
                  </a:lnTo>
                  <a:lnTo>
                    <a:pt x="7004" y="212"/>
                  </a:lnTo>
                  <a:lnTo>
                    <a:pt x="6998" y="208"/>
                  </a:lnTo>
                  <a:lnTo>
                    <a:pt x="6989" y="205"/>
                  </a:lnTo>
                  <a:lnTo>
                    <a:pt x="6970" y="202"/>
                  </a:lnTo>
                  <a:lnTo>
                    <a:pt x="6932" y="200"/>
                  </a:lnTo>
                  <a:lnTo>
                    <a:pt x="6930" y="176"/>
                  </a:lnTo>
                  <a:lnTo>
                    <a:pt x="7055" y="176"/>
                  </a:lnTo>
                  <a:lnTo>
                    <a:pt x="7177" y="172"/>
                  </a:lnTo>
                  <a:lnTo>
                    <a:pt x="7180" y="176"/>
                  </a:lnTo>
                  <a:close/>
                  <a:moveTo>
                    <a:pt x="7206" y="213"/>
                  </a:moveTo>
                  <a:lnTo>
                    <a:pt x="7202" y="208"/>
                  </a:lnTo>
                  <a:lnTo>
                    <a:pt x="7202" y="190"/>
                  </a:lnTo>
                  <a:lnTo>
                    <a:pt x="7206" y="187"/>
                  </a:lnTo>
                  <a:lnTo>
                    <a:pt x="7327" y="168"/>
                  </a:lnTo>
                  <a:lnTo>
                    <a:pt x="7339" y="177"/>
                  </a:lnTo>
                  <a:lnTo>
                    <a:pt x="7352" y="189"/>
                  </a:lnTo>
                  <a:lnTo>
                    <a:pt x="7367" y="210"/>
                  </a:lnTo>
                  <a:lnTo>
                    <a:pt x="7387" y="241"/>
                  </a:lnTo>
                  <a:lnTo>
                    <a:pt x="7447" y="344"/>
                  </a:lnTo>
                  <a:lnTo>
                    <a:pt x="7518" y="478"/>
                  </a:lnTo>
                  <a:lnTo>
                    <a:pt x="7561" y="409"/>
                  </a:lnTo>
                  <a:lnTo>
                    <a:pt x="7610" y="327"/>
                  </a:lnTo>
                  <a:lnTo>
                    <a:pt x="7700" y="172"/>
                  </a:lnTo>
                  <a:lnTo>
                    <a:pt x="7733" y="175"/>
                  </a:lnTo>
                  <a:lnTo>
                    <a:pt x="7763" y="172"/>
                  </a:lnTo>
                  <a:lnTo>
                    <a:pt x="7766" y="184"/>
                  </a:lnTo>
                  <a:lnTo>
                    <a:pt x="7739" y="217"/>
                  </a:lnTo>
                  <a:lnTo>
                    <a:pt x="7700" y="270"/>
                  </a:lnTo>
                  <a:lnTo>
                    <a:pt x="7633" y="366"/>
                  </a:lnTo>
                  <a:lnTo>
                    <a:pt x="7579" y="453"/>
                  </a:lnTo>
                  <a:lnTo>
                    <a:pt x="7555" y="495"/>
                  </a:lnTo>
                  <a:lnTo>
                    <a:pt x="7544" y="516"/>
                  </a:lnTo>
                  <a:lnTo>
                    <a:pt x="7542" y="528"/>
                  </a:lnTo>
                  <a:lnTo>
                    <a:pt x="7542" y="541"/>
                  </a:lnTo>
                  <a:lnTo>
                    <a:pt x="7542" y="604"/>
                  </a:lnTo>
                  <a:lnTo>
                    <a:pt x="7542" y="668"/>
                  </a:lnTo>
                  <a:lnTo>
                    <a:pt x="7544" y="720"/>
                  </a:lnTo>
                  <a:lnTo>
                    <a:pt x="7548" y="732"/>
                  </a:lnTo>
                  <a:lnTo>
                    <a:pt x="7552" y="739"/>
                  </a:lnTo>
                  <a:lnTo>
                    <a:pt x="7556" y="742"/>
                  </a:lnTo>
                  <a:lnTo>
                    <a:pt x="7566" y="746"/>
                  </a:lnTo>
                  <a:lnTo>
                    <a:pt x="7586" y="748"/>
                  </a:lnTo>
                  <a:lnTo>
                    <a:pt x="7622" y="751"/>
                  </a:lnTo>
                  <a:lnTo>
                    <a:pt x="7626" y="775"/>
                  </a:lnTo>
                  <a:lnTo>
                    <a:pt x="7548" y="776"/>
                  </a:lnTo>
                  <a:lnTo>
                    <a:pt x="7500" y="775"/>
                  </a:lnTo>
                  <a:lnTo>
                    <a:pt x="7379" y="778"/>
                  </a:lnTo>
                  <a:lnTo>
                    <a:pt x="7375" y="753"/>
                  </a:lnTo>
                  <a:lnTo>
                    <a:pt x="7412" y="750"/>
                  </a:lnTo>
                  <a:lnTo>
                    <a:pt x="7432" y="747"/>
                  </a:lnTo>
                  <a:lnTo>
                    <a:pt x="7442" y="744"/>
                  </a:lnTo>
                  <a:lnTo>
                    <a:pt x="7450" y="740"/>
                  </a:lnTo>
                  <a:lnTo>
                    <a:pt x="7453" y="734"/>
                  </a:lnTo>
                  <a:lnTo>
                    <a:pt x="7457" y="724"/>
                  </a:lnTo>
                  <a:lnTo>
                    <a:pt x="7459" y="676"/>
                  </a:lnTo>
                  <a:lnTo>
                    <a:pt x="7460" y="603"/>
                  </a:lnTo>
                  <a:lnTo>
                    <a:pt x="7460" y="523"/>
                  </a:lnTo>
                  <a:lnTo>
                    <a:pt x="7440" y="483"/>
                  </a:lnTo>
                  <a:lnTo>
                    <a:pt x="7398" y="412"/>
                  </a:lnTo>
                  <a:lnTo>
                    <a:pt x="7360" y="351"/>
                  </a:lnTo>
                  <a:lnTo>
                    <a:pt x="7315" y="284"/>
                  </a:lnTo>
                  <a:lnTo>
                    <a:pt x="7291" y="252"/>
                  </a:lnTo>
                  <a:lnTo>
                    <a:pt x="7273" y="231"/>
                  </a:lnTo>
                  <a:lnTo>
                    <a:pt x="7260" y="220"/>
                  </a:lnTo>
                  <a:lnTo>
                    <a:pt x="7250" y="214"/>
                  </a:lnTo>
                  <a:lnTo>
                    <a:pt x="7235" y="213"/>
                  </a:lnTo>
                  <a:lnTo>
                    <a:pt x="7206" y="213"/>
                  </a:lnTo>
                  <a:close/>
                  <a:moveTo>
                    <a:pt x="8076" y="782"/>
                  </a:moveTo>
                  <a:lnTo>
                    <a:pt x="8022" y="639"/>
                  </a:lnTo>
                  <a:lnTo>
                    <a:pt x="7877" y="280"/>
                  </a:lnTo>
                  <a:lnTo>
                    <a:pt x="7858" y="232"/>
                  </a:lnTo>
                  <a:lnTo>
                    <a:pt x="7847" y="211"/>
                  </a:lnTo>
                  <a:lnTo>
                    <a:pt x="7830" y="204"/>
                  </a:lnTo>
                  <a:lnTo>
                    <a:pt x="7795" y="200"/>
                  </a:lnTo>
                  <a:lnTo>
                    <a:pt x="7792" y="196"/>
                  </a:lnTo>
                  <a:lnTo>
                    <a:pt x="7792" y="176"/>
                  </a:lnTo>
                  <a:lnTo>
                    <a:pt x="7795" y="172"/>
                  </a:lnTo>
                  <a:lnTo>
                    <a:pt x="7906" y="176"/>
                  </a:lnTo>
                  <a:lnTo>
                    <a:pt x="8018" y="172"/>
                  </a:lnTo>
                  <a:lnTo>
                    <a:pt x="8022" y="200"/>
                  </a:lnTo>
                  <a:lnTo>
                    <a:pt x="7957" y="206"/>
                  </a:lnTo>
                  <a:lnTo>
                    <a:pt x="7950" y="211"/>
                  </a:lnTo>
                  <a:lnTo>
                    <a:pt x="7948" y="218"/>
                  </a:lnTo>
                  <a:lnTo>
                    <a:pt x="7961" y="264"/>
                  </a:lnTo>
                  <a:lnTo>
                    <a:pt x="7985" y="332"/>
                  </a:lnTo>
                  <a:lnTo>
                    <a:pt x="8118" y="669"/>
                  </a:lnTo>
                  <a:lnTo>
                    <a:pt x="8230" y="390"/>
                  </a:lnTo>
                  <a:lnTo>
                    <a:pt x="8263" y="297"/>
                  </a:lnTo>
                  <a:lnTo>
                    <a:pt x="8280" y="247"/>
                  </a:lnTo>
                  <a:lnTo>
                    <a:pt x="8286" y="220"/>
                  </a:lnTo>
                  <a:lnTo>
                    <a:pt x="8284" y="212"/>
                  </a:lnTo>
                  <a:lnTo>
                    <a:pt x="8280" y="210"/>
                  </a:lnTo>
                  <a:lnTo>
                    <a:pt x="8275" y="207"/>
                  </a:lnTo>
                  <a:lnTo>
                    <a:pt x="8255" y="204"/>
                  </a:lnTo>
                  <a:lnTo>
                    <a:pt x="8213" y="200"/>
                  </a:lnTo>
                  <a:lnTo>
                    <a:pt x="8209" y="196"/>
                  </a:lnTo>
                  <a:lnTo>
                    <a:pt x="8209" y="176"/>
                  </a:lnTo>
                  <a:lnTo>
                    <a:pt x="8213" y="172"/>
                  </a:lnTo>
                  <a:lnTo>
                    <a:pt x="8308" y="176"/>
                  </a:lnTo>
                  <a:lnTo>
                    <a:pt x="8394" y="172"/>
                  </a:lnTo>
                  <a:lnTo>
                    <a:pt x="8398" y="196"/>
                  </a:lnTo>
                  <a:lnTo>
                    <a:pt x="8370" y="201"/>
                  </a:lnTo>
                  <a:lnTo>
                    <a:pt x="8357" y="205"/>
                  </a:lnTo>
                  <a:lnTo>
                    <a:pt x="8351" y="210"/>
                  </a:lnTo>
                  <a:lnTo>
                    <a:pt x="8346" y="218"/>
                  </a:lnTo>
                  <a:lnTo>
                    <a:pt x="8315" y="285"/>
                  </a:lnTo>
                  <a:lnTo>
                    <a:pt x="8182" y="613"/>
                  </a:lnTo>
                  <a:lnTo>
                    <a:pt x="8144" y="710"/>
                  </a:lnTo>
                  <a:lnTo>
                    <a:pt x="8118" y="782"/>
                  </a:lnTo>
                  <a:lnTo>
                    <a:pt x="8076" y="782"/>
                  </a:lnTo>
                  <a:close/>
                  <a:moveTo>
                    <a:pt x="8327" y="778"/>
                  </a:moveTo>
                  <a:lnTo>
                    <a:pt x="8323" y="775"/>
                  </a:lnTo>
                  <a:lnTo>
                    <a:pt x="8323" y="753"/>
                  </a:lnTo>
                  <a:lnTo>
                    <a:pt x="8327" y="750"/>
                  </a:lnTo>
                  <a:lnTo>
                    <a:pt x="8352" y="748"/>
                  </a:lnTo>
                  <a:lnTo>
                    <a:pt x="8366" y="746"/>
                  </a:lnTo>
                  <a:lnTo>
                    <a:pt x="8375" y="742"/>
                  </a:lnTo>
                  <a:lnTo>
                    <a:pt x="8383" y="735"/>
                  </a:lnTo>
                  <a:lnTo>
                    <a:pt x="8393" y="717"/>
                  </a:lnTo>
                  <a:lnTo>
                    <a:pt x="8411" y="681"/>
                  </a:lnTo>
                  <a:lnTo>
                    <a:pt x="8455" y="584"/>
                  </a:lnTo>
                  <a:lnTo>
                    <a:pt x="8572" y="321"/>
                  </a:lnTo>
                  <a:lnTo>
                    <a:pt x="8636" y="166"/>
                  </a:lnTo>
                  <a:lnTo>
                    <a:pt x="8665" y="166"/>
                  </a:lnTo>
                  <a:lnTo>
                    <a:pt x="8846" y="595"/>
                  </a:lnTo>
                  <a:lnTo>
                    <a:pt x="8870" y="651"/>
                  </a:lnTo>
                  <a:lnTo>
                    <a:pt x="8896" y="704"/>
                  </a:lnTo>
                  <a:lnTo>
                    <a:pt x="8915" y="738"/>
                  </a:lnTo>
                  <a:lnTo>
                    <a:pt x="8928" y="746"/>
                  </a:lnTo>
                  <a:lnTo>
                    <a:pt x="8940" y="748"/>
                  </a:lnTo>
                  <a:lnTo>
                    <a:pt x="8963" y="750"/>
                  </a:lnTo>
                  <a:lnTo>
                    <a:pt x="8966" y="775"/>
                  </a:lnTo>
                  <a:lnTo>
                    <a:pt x="8881" y="775"/>
                  </a:lnTo>
                  <a:lnTo>
                    <a:pt x="8740" y="778"/>
                  </a:lnTo>
                  <a:lnTo>
                    <a:pt x="8737" y="753"/>
                  </a:lnTo>
                  <a:lnTo>
                    <a:pt x="8778" y="748"/>
                  </a:lnTo>
                  <a:lnTo>
                    <a:pt x="8800" y="745"/>
                  </a:lnTo>
                  <a:lnTo>
                    <a:pt x="8804" y="744"/>
                  </a:lnTo>
                  <a:lnTo>
                    <a:pt x="8809" y="740"/>
                  </a:lnTo>
                  <a:lnTo>
                    <a:pt x="8810" y="735"/>
                  </a:lnTo>
                  <a:lnTo>
                    <a:pt x="8812" y="730"/>
                  </a:lnTo>
                  <a:lnTo>
                    <a:pt x="8810" y="720"/>
                  </a:lnTo>
                  <a:lnTo>
                    <a:pt x="8806" y="705"/>
                  </a:lnTo>
                  <a:lnTo>
                    <a:pt x="8753" y="576"/>
                  </a:lnTo>
                  <a:lnTo>
                    <a:pt x="8507" y="576"/>
                  </a:lnTo>
                  <a:lnTo>
                    <a:pt x="8460" y="685"/>
                  </a:lnTo>
                  <a:lnTo>
                    <a:pt x="8450" y="710"/>
                  </a:lnTo>
                  <a:lnTo>
                    <a:pt x="8448" y="728"/>
                  </a:lnTo>
                  <a:lnTo>
                    <a:pt x="8450" y="738"/>
                  </a:lnTo>
                  <a:lnTo>
                    <a:pt x="8459" y="744"/>
                  </a:lnTo>
                  <a:lnTo>
                    <a:pt x="8467" y="746"/>
                  </a:lnTo>
                  <a:lnTo>
                    <a:pt x="8479" y="747"/>
                  </a:lnTo>
                  <a:lnTo>
                    <a:pt x="8518" y="750"/>
                  </a:lnTo>
                  <a:lnTo>
                    <a:pt x="8521" y="753"/>
                  </a:lnTo>
                  <a:lnTo>
                    <a:pt x="8521" y="775"/>
                  </a:lnTo>
                  <a:lnTo>
                    <a:pt x="8422" y="775"/>
                  </a:lnTo>
                  <a:lnTo>
                    <a:pt x="8327" y="778"/>
                  </a:lnTo>
                  <a:close/>
                  <a:moveTo>
                    <a:pt x="8521" y="540"/>
                  </a:moveTo>
                  <a:lnTo>
                    <a:pt x="8737" y="540"/>
                  </a:lnTo>
                  <a:lnTo>
                    <a:pt x="8629" y="282"/>
                  </a:lnTo>
                  <a:lnTo>
                    <a:pt x="8521" y="540"/>
                  </a:lnTo>
                  <a:close/>
                  <a:moveTo>
                    <a:pt x="8540" y="96"/>
                  </a:moveTo>
                  <a:lnTo>
                    <a:pt x="8531" y="94"/>
                  </a:lnTo>
                  <a:lnTo>
                    <a:pt x="8521" y="92"/>
                  </a:lnTo>
                  <a:lnTo>
                    <a:pt x="8514" y="87"/>
                  </a:lnTo>
                  <a:lnTo>
                    <a:pt x="8506" y="81"/>
                  </a:lnTo>
                  <a:lnTo>
                    <a:pt x="8500" y="74"/>
                  </a:lnTo>
                  <a:lnTo>
                    <a:pt x="8496" y="67"/>
                  </a:lnTo>
                  <a:lnTo>
                    <a:pt x="8492" y="48"/>
                  </a:lnTo>
                  <a:lnTo>
                    <a:pt x="8492" y="38"/>
                  </a:lnTo>
                  <a:lnTo>
                    <a:pt x="8496" y="30"/>
                  </a:lnTo>
                  <a:lnTo>
                    <a:pt x="8500" y="21"/>
                  </a:lnTo>
                  <a:lnTo>
                    <a:pt x="8506" y="14"/>
                  </a:lnTo>
                  <a:lnTo>
                    <a:pt x="8514" y="8"/>
                  </a:lnTo>
                  <a:lnTo>
                    <a:pt x="8521" y="3"/>
                  </a:lnTo>
                  <a:lnTo>
                    <a:pt x="8540" y="0"/>
                  </a:lnTo>
                  <a:lnTo>
                    <a:pt x="8550" y="1"/>
                  </a:lnTo>
                  <a:lnTo>
                    <a:pt x="8558" y="3"/>
                  </a:lnTo>
                  <a:lnTo>
                    <a:pt x="8567" y="8"/>
                  </a:lnTo>
                  <a:lnTo>
                    <a:pt x="8574" y="14"/>
                  </a:lnTo>
                  <a:lnTo>
                    <a:pt x="8580" y="21"/>
                  </a:lnTo>
                  <a:lnTo>
                    <a:pt x="8585" y="30"/>
                  </a:lnTo>
                  <a:lnTo>
                    <a:pt x="8588" y="48"/>
                  </a:lnTo>
                  <a:lnTo>
                    <a:pt x="8587" y="57"/>
                  </a:lnTo>
                  <a:lnTo>
                    <a:pt x="8585" y="67"/>
                  </a:lnTo>
                  <a:lnTo>
                    <a:pt x="8580" y="74"/>
                  </a:lnTo>
                  <a:lnTo>
                    <a:pt x="8574" y="81"/>
                  </a:lnTo>
                  <a:lnTo>
                    <a:pt x="8567" y="87"/>
                  </a:lnTo>
                  <a:lnTo>
                    <a:pt x="8558" y="92"/>
                  </a:lnTo>
                  <a:lnTo>
                    <a:pt x="8540" y="96"/>
                  </a:lnTo>
                  <a:close/>
                  <a:moveTo>
                    <a:pt x="8750" y="96"/>
                  </a:moveTo>
                  <a:lnTo>
                    <a:pt x="8741" y="94"/>
                  </a:lnTo>
                  <a:lnTo>
                    <a:pt x="8731" y="92"/>
                  </a:lnTo>
                  <a:lnTo>
                    <a:pt x="8724" y="87"/>
                  </a:lnTo>
                  <a:lnTo>
                    <a:pt x="8716" y="81"/>
                  </a:lnTo>
                  <a:lnTo>
                    <a:pt x="8710" y="74"/>
                  </a:lnTo>
                  <a:lnTo>
                    <a:pt x="8706" y="67"/>
                  </a:lnTo>
                  <a:lnTo>
                    <a:pt x="8702" y="48"/>
                  </a:lnTo>
                  <a:lnTo>
                    <a:pt x="8702" y="38"/>
                  </a:lnTo>
                  <a:lnTo>
                    <a:pt x="8706" y="30"/>
                  </a:lnTo>
                  <a:lnTo>
                    <a:pt x="8710" y="21"/>
                  </a:lnTo>
                  <a:lnTo>
                    <a:pt x="8716" y="14"/>
                  </a:lnTo>
                  <a:lnTo>
                    <a:pt x="8724" y="8"/>
                  </a:lnTo>
                  <a:lnTo>
                    <a:pt x="8731" y="3"/>
                  </a:lnTo>
                  <a:lnTo>
                    <a:pt x="8750" y="0"/>
                  </a:lnTo>
                  <a:lnTo>
                    <a:pt x="8760" y="1"/>
                  </a:lnTo>
                  <a:lnTo>
                    <a:pt x="8768" y="3"/>
                  </a:lnTo>
                  <a:lnTo>
                    <a:pt x="8777" y="8"/>
                  </a:lnTo>
                  <a:lnTo>
                    <a:pt x="8784" y="14"/>
                  </a:lnTo>
                  <a:lnTo>
                    <a:pt x="8790" y="21"/>
                  </a:lnTo>
                  <a:lnTo>
                    <a:pt x="8795" y="30"/>
                  </a:lnTo>
                  <a:lnTo>
                    <a:pt x="8798" y="48"/>
                  </a:lnTo>
                  <a:lnTo>
                    <a:pt x="8797" y="57"/>
                  </a:lnTo>
                  <a:lnTo>
                    <a:pt x="8795" y="67"/>
                  </a:lnTo>
                  <a:lnTo>
                    <a:pt x="8790" y="74"/>
                  </a:lnTo>
                  <a:lnTo>
                    <a:pt x="8784" y="81"/>
                  </a:lnTo>
                  <a:lnTo>
                    <a:pt x="8777" y="87"/>
                  </a:lnTo>
                  <a:lnTo>
                    <a:pt x="8768" y="92"/>
                  </a:lnTo>
                  <a:lnTo>
                    <a:pt x="8750" y="96"/>
                  </a:lnTo>
                  <a:close/>
                  <a:moveTo>
                    <a:pt x="9020" y="628"/>
                  </a:moveTo>
                  <a:lnTo>
                    <a:pt x="9044" y="625"/>
                  </a:lnTo>
                  <a:lnTo>
                    <a:pt x="9050" y="672"/>
                  </a:lnTo>
                  <a:lnTo>
                    <a:pt x="9054" y="694"/>
                  </a:lnTo>
                  <a:lnTo>
                    <a:pt x="9061" y="708"/>
                  </a:lnTo>
                  <a:lnTo>
                    <a:pt x="9077" y="721"/>
                  </a:lnTo>
                  <a:lnTo>
                    <a:pt x="9088" y="727"/>
                  </a:lnTo>
                  <a:lnTo>
                    <a:pt x="9100" y="733"/>
                  </a:lnTo>
                  <a:lnTo>
                    <a:pt x="9128" y="742"/>
                  </a:lnTo>
                  <a:lnTo>
                    <a:pt x="9161" y="748"/>
                  </a:lnTo>
                  <a:lnTo>
                    <a:pt x="9193" y="751"/>
                  </a:lnTo>
                  <a:lnTo>
                    <a:pt x="9216" y="750"/>
                  </a:lnTo>
                  <a:lnTo>
                    <a:pt x="9236" y="747"/>
                  </a:lnTo>
                  <a:lnTo>
                    <a:pt x="9256" y="741"/>
                  </a:lnTo>
                  <a:lnTo>
                    <a:pt x="9275" y="734"/>
                  </a:lnTo>
                  <a:lnTo>
                    <a:pt x="9292" y="726"/>
                  </a:lnTo>
                  <a:lnTo>
                    <a:pt x="9307" y="714"/>
                  </a:lnTo>
                  <a:lnTo>
                    <a:pt x="9319" y="700"/>
                  </a:lnTo>
                  <a:lnTo>
                    <a:pt x="9331" y="686"/>
                  </a:lnTo>
                  <a:lnTo>
                    <a:pt x="9340" y="669"/>
                  </a:lnTo>
                  <a:lnTo>
                    <a:pt x="9346" y="651"/>
                  </a:lnTo>
                  <a:lnTo>
                    <a:pt x="9349" y="633"/>
                  </a:lnTo>
                  <a:lnTo>
                    <a:pt x="9350" y="613"/>
                  </a:lnTo>
                  <a:lnTo>
                    <a:pt x="9348" y="586"/>
                  </a:lnTo>
                  <a:lnTo>
                    <a:pt x="9346" y="576"/>
                  </a:lnTo>
                  <a:lnTo>
                    <a:pt x="9341" y="565"/>
                  </a:lnTo>
                  <a:lnTo>
                    <a:pt x="9330" y="546"/>
                  </a:lnTo>
                  <a:lnTo>
                    <a:pt x="9323" y="537"/>
                  </a:lnTo>
                  <a:lnTo>
                    <a:pt x="9314" y="531"/>
                  </a:lnTo>
                  <a:lnTo>
                    <a:pt x="9296" y="520"/>
                  </a:lnTo>
                  <a:lnTo>
                    <a:pt x="9286" y="516"/>
                  </a:lnTo>
                  <a:lnTo>
                    <a:pt x="9275" y="512"/>
                  </a:lnTo>
                  <a:lnTo>
                    <a:pt x="9209" y="499"/>
                  </a:lnTo>
                  <a:lnTo>
                    <a:pt x="9142" y="487"/>
                  </a:lnTo>
                  <a:lnTo>
                    <a:pt x="9118" y="480"/>
                  </a:lnTo>
                  <a:lnTo>
                    <a:pt x="9095" y="469"/>
                  </a:lnTo>
                  <a:lnTo>
                    <a:pt x="9072" y="456"/>
                  </a:lnTo>
                  <a:lnTo>
                    <a:pt x="9054" y="440"/>
                  </a:lnTo>
                  <a:lnTo>
                    <a:pt x="9040" y="421"/>
                  </a:lnTo>
                  <a:lnTo>
                    <a:pt x="9034" y="409"/>
                  </a:lnTo>
                  <a:lnTo>
                    <a:pt x="9029" y="397"/>
                  </a:lnTo>
                  <a:lnTo>
                    <a:pt x="9022" y="370"/>
                  </a:lnTo>
                  <a:lnTo>
                    <a:pt x="9019" y="342"/>
                  </a:lnTo>
                  <a:lnTo>
                    <a:pt x="9020" y="322"/>
                  </a:lnTo>
                  <a:lnTo>
                    <a:pt x="9023" y="303"/>
                  </a:lnTo>
                  <a:lnTo>
                    <a:pt x="9028" y="285"/>
                  </a:lnTo>
                  <a:lnTo>
                    <a:pt x="9034" y="268"/>
                  </a:lnTo>
                  <a:lnTo>
                    <a:pt x="9050" y="238"/>
                  </a:lnTo>
                  <a:lnTo>
                    <a:pt x="9074" y="211"/>
                  </a:lnTo>
                  <a:lnTo>
                    <a:pt x="9104" y="188"/>
                  </a:lnTo>
                  <a:lnTo>
                    <a:pt x="9121" y="180"/>
                  </a:lnTo>
                  <a:lnTo>
                    <a:pt x="9139" y="172"/>
                  </a:lnTo>
                  <a:lnTo>
                    <a:pt x="9158" y="166"/>
                  </a:lnTo>
                  <a:lnTo>
                    <a:pt x="9179" y="163"/>
                  </a:lnTo>
                  <a:lnTo>
                    <a:pt x="9223" y="160"/>
                  </a:lnTo>
                  <a:lnTo>
                    <a:pt x="9262" y="162"/>
                  </a:lnTo>
                  <a:lnTo>
                    <a:pt x="9304" y="169"/>
                  </a:lnTo>
                  <a:lnTo>
                    <a:pt x="9346" y="181"/>
                  </a:lnTo>
                  <a:lnTo>
                    <a:pt x="9384" y="196"/>
                  </a:lnTo>
                  <a:lnTo>
                    <a:pt x="9386" y="201"/>
                  </a:lnTo>
                  <a:lnTo>
                    <a:pt x="9383" y="223"/>
                  </a:lnTo>
                  <a:lnTo>
                    <a:pt x="9379" y="249"/>
                  </a:lnTo>
                  <a:lnTo>
                    <a:pt x="9377" y="279"/>
                  </a:lnTo>
                  <a:lnTo>
                    <a:pt x="9376" y="313"/>
                  </a:lnTo>
                  <a:lnTo>
                    <a:pt x="9371" y="316"/>
                  </a:lnTo>
                  <a:lnTo>
                    <a:pt x="9349" y="316"/>
                  </a:lnTo>
                  <a:lnTo>
                    <a:pt x="9343" y="249"/>
                  </a:lnTo>
                  <a:lnTo>
                    <a:pt x="9340" y="242"/>
                  </a:lnTo>
                  <a:lnTo>
                    <a:pt x="9332" y="234"/>
                  </a:lnTo>
                  <a:lnTo>
                    <a:pt x="9320" y="225"/>
                  </a:lnTo>
                  <a:lnTo>
                    <a:pt x="9305" y="216"/>
                  </a:lnTo>
                  <a:lnTo>
                    <a:pt x="9286" y="207"/>
                  </a:lnTo>
                  <a:lnTo>
                    <a:pt x="9265" y="201"/>
                  </a:lnTo>
                  <a:lnTo>
                    <a:pt x="9245" y="198"/>
                  </a:lnTo>
                  <a:lnTo>
                    <a:pt x="9223" y="196"/>
                  </a:lnTo>
                  <a:lnTo>
                    <a:pt x="9188" y="200"/>
                  </a:lnTo>
                  <a:lnTo>
                    <a:pt x="9156" y="211"/>
                  </a:lnTo>
                  <a:lnTo>
                    <a:pt x="9142" y="219"/>
                  </a:lnTo>
                  <a:lnTo>
                    <a:pt x="9128" y="230"/>
                  </a:lnTo>
                  <a:lnTo>
                    <a:pt x="9118" y="242"/>
                  </a:lnTo>
                  <a:lnTo>
                    <a:pt x="9108" y="256"/>
                  </a:lnTo>
                  <a:lnTo>
                    <a:pt x="9101" y="272"/>
                  </a:lnTo>
                  <a:lnTo>
                    <a:pt x="9096" y="288"/>
                  </a:lnTo>
                  <a:lnTo>
                    <a:pt x="9092" y="320"/>
                  </a:lnTo>
                  <a:lnTo>
                    <a:pt x="9095" y="344"/>
                  </a:lnTo>
                  <a:lnTo>
                    <a:pt x="9097" y="355"/>
                  </a:lnTo>
                  <a:lnTo>
                    <a:pt x="9102" y="364"/>
                  </a:lnTo>
                  <a:lnTo>
                    <a:pt x="9113" y="382"/>
                  </a:lnTo>
                  <a:lnTo>
                    <a:pt x="9120" y="390"/>
                  </a:lnTo>
                  <a:lnTo>
                    <a:pt x="9127" y="396"/>
                  </a:lnTo>
                  <a:lnTo>
                    <a:pt x="9144" y="405"/>
                  </a:lnTo>
                  <a:lnTo>
                    <a:pt x="9163" y="412"/>
                  </a:lnTo>
                  <a:lnTo>
                    <a:pt x="9193" y="418"/>
                  </a:lnTo>
                  <a:lnTo>
                    <a:pt x="9239" y="426"/>
                  </a:lnTo>
                  <a:lnTo>
                    <a:pt x="9275" y="432"/>
                  </a:lnTo>
                  <a:lnTo>
                    <a:pt x="9305" y="438"/>
                  </a:lnTo>
                  <a:lnTo>
                    <a:pt x="9329" y="445"/>
                  </a:lnTo>
                  <a:lnTo>
                    <a:pt x="9349" y="452"/>
                  </a:lnTo>
                  <a:lnTo>
                    <a:pt x="9365" y="460"/>
                  </a:lnTo>
                  <a:lnTo>
                    <a:pt x="9379" y="471"/>
                  </a:lnTo>
                  <a:lnTo>
                    <a:pt x="9392" y="484"/>
                  </a:lnTo>
                  <a:lnTo>
                    <a:pt x="9404" y="500"/>
                  </a:lnTo>
                  <a:lnTo>
                    <a:pt x="9413" y="517"/>
                  </a:lnTo>
                  <a:lnTo>
                    <a:pt x="9419" y="536"/>
                  </a:lnTo>
                  <a:lnTo>
                    <a:pt x="9424" y="556"/>
                  </a:lnTo>
                  <a:lnTo>
                    <a:pt x="9425" y="579"/>
                  </a:lnTo>
                  <a:lnTo>
                    <a:pt x="9424" y="601"/>
                  </a:lnTo>
                  <a:lnTo>
                    <a:pt x="9420" y="622"/>
                  </a:lnTo>
                  <a:lnTo>
                    <a:pt x="9414" y="643"/>
                  </a:lnTo>
                  <a:lnTo>
                    <a:pt x="9406" y="662"/>
                  </a:lnTo>
                  <a:lnTo>
                    <a:pt x="9396" y="680"/>
                  </a:lnTo>
                  <a:lnTo>
                    <a:pt x="9383" y="698"/>
                  </a:lnTo>
                  <a:lnTo>
                    <a:pt x="9350" y="730"/>
                  </a:lnTo>
                  <a:lnTo>
                    <a:pt x="9331" y="745"/>
                  </a:lnTo>
                  <a:lnTo>
                    <a:pt x="9312" y="757"/>
                  </a:lnTo>
                  <a:lnTo>
                    <a:pt x="9290" y="766"/>
                  </a:lnTo>
                  <a:lnTo>
                    <a:pt x="9269" y="776"/>
                  </a:lnTo>
                  <a:lnTo>
                    <a:pt x="9246" y="782"/>
                  </a:lnTo>
                  <a:lnTo>
                    <a:pt x="9222" y="787"/>
                  </a:lnTo>
                  <a:lnTo>
                    <a:pt x="9172" y="790"/>
                  </a:lnTo>
                  <a:lnTo>
                    <a:pt x="9128" y="788"/>
                  </a:lnTo>
                  <a:lnTo>
                    <a:pt x="9089" y="783"/>
                  </a:lnTo>
                  <a:lnTo>
                    <a:pt x="9052" y="772"/>
                  </a:lnTo>
                  <a:lnTo>
                    <a:pt x="9017" y="759"/>
                  </a:lnTo>
                  <a:lnTo>
                    <a:pt x="9014" y="753"/>
                  </a:lnTo>
                  <a:lnTo>
                    <a:pt x="9018" y="709"/>
                  </a:lnTo>
                  <a:lnTo>
                    <a:pt x="9020" y="628"/>
                  </a:lnTo>
                  <a:close/>
                  <a:moveTo>
                    <a:pt x="9632" y="466"/>
                  </a:moveTo>
                  <a:lnTo>
                    <a:pt x="9787" y="322"/>
                  </a:lnTo>
                  <a:lnTo>
                    <a:pt x="9866" y="243"/>
                  </a:lnTo>
                  <a:lnTo>
                    <a:pt x="9902" y="204"/>
                  </a:lnTo>
                  <a:lnTo>
                    <a:pt x="9902" y="176"/>
                  </a:lnTo>
                  <a:lnTo>
                    <a:pt x="9907" y="172"/>
                  </a:lnTo>
                  <a:lnTo>
                    <a:pt x="9978" y="175"/>
                  </a:lnTo>
                  <a:lnTo>
                    <a:pt x="10045" y="174"/>
                  </a:lnTo>
                  <a:lnTo>
                    <a:pt x="10049" y="177"/>
                  </a:lnTo>
                  <a:lnTo>
                    <a:pt x="10049" y="196"/>
                  </a:lnTo>
                  <a:lnTo>
                    <a:pt x="10013" y="201"/>
                  </a:lnTo>
                  <a:lnTo>
                    <a:pt x="9991" y="205"/>
                  </a:lnTo>
                  <a:lnTo>
                    <a:pt x="9974" y="214"/>
                  </a:lnTo>
                  <a:lnTo>
                    <a:pt x="9949" y="232"/>
                  </a:lnTo>
                  <a:lnTo>
                    <a:pt x="9886" y="288"/>
                  </a:lnTo>
                  <a:lnTo>
                    <a:pt x="9713" y="446"/>
                  </a:lnTo>
                  <a:lnTo>
                    <a:pt x="9970" y="684"/>
                  </a:lnTo>
                  <a:lnTo>
                    <a:pt x="10018" y="728"/>
                  </a:lnTo>
                  <a:lnTo>
                    <a:pt x="10031" y="740"/>
                  </a:lnTo>
                  <a:lnTo>
                    <a:pt x="10038" y="746"/>
                  </a:lnTo>
                  <a:lnTo>
                    <a:pt x="10043" y="748"/>
                  </a:lnTo>
                  <a:lnTo>
                    <a:pt x="10050" y="750"/>
                  </a:lnTo>
                  <a:lnTo>
                    <a:pt x="10069" y="752"/>
                  </a:lnTo>
                  <a:lnTo>
                    <a:pt x="10073" y="774"/>
                  </a:lnTo>
                  <a:lnTo>
                    <a:pt x="10044" y="775"/>
                  </a:lnTo>
                  <a:lnTo>
                    <a:pt x="10019" y="775"/>
                  </a:lnTo>
                  <a:lnTo>
                    <a:pt x="9949" y="776"/>
                  </a:lnTo>
                  <a:lnTo>
                    <a:pt x="9881" y="711"/>
                  </a:lnTo>
                  <a:lnTo>
                    <a:pt x="9632" y="483"/>
                  </a:lnTo>
                  <a:lnTo>
                    <a:pt x="9632" y="574"/>
                  </a:lnTo>
                  <a:lnTo>
                    <a:pt x="9634" y="657"/>
                  </a:lnTo>
                  <a:lnTo>
                    <a:pt x="9635" y="697"/>
                  </a:lnTo>
                  <a:lnTo>
                    <a:pt x="9636" y="720"/>
                  </a:lnTo>
                  <a:lnTo>
                    <a:pt x="9638" y="732"/>
                  </a:lnTo>
                  <a:lnTo>
                    <a:pt x="9642" y="738"/>
                  </a:lnTo>
                  <a:lnTo>
                    <a:pt x="9648" y="742"/>
                  </a:lnTo>
                  <a:lnTo>
                    <a:pt x="9658" y="746"/>
                  </a:lnTo>
                  <a:lnTo>
                    <a:pt x="9678" y="748"/>
                  </a:lnTo>
                  <a:lnTo>
                    <a:pt x="9714" y="751"/>
                  </a:lnTo>
                  <a:lnTo>
                    <a:pt x="9718" y="775"/>
                  </a:lnTo>
                  <a:lnTo>
                    <a:pt x="9640" y="776"/>
                  </a:lnTo>
                  <a:lnTo>
                    <a:pt x="9592" y="775"/>
                  </a:lnTo>
                  <a:lnTo>
                    <a:pt x="9470" y="778"/>
                  </a:lnTo>
                  <a:lnTo>
                    <a:pt x="9467" y="753"/>
                  </a:lnTo>
                  <a:lnTo>
                    <a:pt x="9503" y="750"/>
                  </a:lnTo>
                  <a:lnTo>
                    <a:pt x="9523" y="747"/>
                  </a:lnTo>
                  <a:lnTo>
                    <a:pt x="9534" y="744"/>
                  </a:lnTo>
                  <a:lnTo>
                    <a:pt x="9541" y="740"/>
                  </a:lnTo>
                  <a:lnTo>
                    <a:pt x="9545" y="734"/>
                  </a:lnTo>
                  <a:lnTo>
                    <a:pt x="9548" y="723"/>
                  </a:lnTo>
                  <a:lnTo>
                    <a:pt x="9550" y="702"/>
                  </a:lnTo>
                  <a:lnTo>
                    <a:pt x="9551" y="664"/>
                  </a:lnTo>
                  <a:lnTo>
                    <a:pt x="9552" y="574"/>
                  </a:lnTo>
                  <a:lnTo>
                    <a:pt x="9552" y="376"/>
                  </a:lnTo>
                  <a:lnTo>
                    <a:pt x="9551" y="294"/>
                  </a:lnTo>
                  <a:lnTo>
                    <a:pt x="9550" y="254"/>
                  </a:lnTo>
                  <a:lnTo>
                    <a:pt x="9548" y="231"/>
                  </a:lnTo>
                  <a:lnTo>
                    <a:pt x="9546" y="219"/>
                  </a:lnTo>
                  <a:lnTo>
                    <a:pt x="9542" y="212"/>
                  </a:lnTo>
                  <a:lnTo>
                    <a:pt x="9536" y="208"/>
                  </a:lnTo>
                  <a:lnTo>
                    <a:pt x="9527" y="205"/>
                  </a:lnTo>
                  <a:lnTo>
                    <a:pt x="9506" y="202"/>
                  </a:lnTo>
                  <a:lnTo>
                    <a:pt x="9470" y="200"/>
                  </a:lnTo>
                  <a:lnTo>
                    <a:pt x="9467" y="176"/>
                  </a:lnTo>
                  <a:lnTo>
                    <a:pt x="9523" y="175"/>
                  </a:lnTo>
                  <a:lnTo>
                    <a:pt x="9592" y="176"/>
                  </a:lnTo>
                  <a:lnTo>
                    <a:pt x="9714" y="172"/>
                  </a:lnTo>
                  <a:lnTo>
                    <a:pt x="9718" y="196"/>
                  </a:lnTo>
                  <a:lnTo>
                    <a:pt x="9668" y="202"/>
                  </a:lnTo>
                  <a:lnTo>
                    <a:pt x="9655" y="205"/>
                  </a:lnTo>
                  <a:lnTo>
                    <a:pt x="9646" y="208"/>
                  </a:lnTo>
                  <a:lnTo>
                    <a:pt x="9642" y="212"/>
                  </a:lnTo>
                  <a:lnTo>
                    <a:pt x="9640" y="217"/>
                  </a:lnTo>
                  <a:lnTo>
                    <a:pt x="9636" y="231"/>
                  </a:lnTo>
                  <a:lnTo>
                    <a:pt x="9634" y="279"/>
                  </a:lnTo>
                  <a:lnTo>
                    <a:pt x="9632" y="376"/>
                  </a:lnTo>
                  <a:lnTo>
                    <a:pt x="9632" y="466"/>
                  </a:lnTo>
                  <a:close/>
                  <a:moveTo>
                    <a:pt x="10085" y="213"/>
                  </a:moveTo>
                  <a:lnTo>
                    <a:pt x="10081" y="208"/>
                  </a:lnTo>
                  <a:lnTo>
                    <a:pt x="10081" y="190"/>
                  </a:lnTo>
                  <a:lnTo>
                    <a:pt x="10085" y="187"/>
                  </a:lnTo>
                  <a:lnTo>
                    <a:pt x="10206" y="168"/>
                  </a:lnTo>
                  <a:lnTo>
                    <a:pt x="10218" y="177"/>
                  </a:lnTo>
                  <a:lnTo>
                    <a:pt x="10231" y="189"/>
                  </a:lnTo>
                  <a:lnTo>
                    <a:pt x="10246" y="210"/>
                  </a:lnTo>
                  <a:lnTo>
                    <a:pt x="10266" y="241"/>
                  </a:lnTo>
                  <a:lnTo>
                    <a:pt x="10326" y="344"/>
                  </a:lnTo>
                  <a:lnTo>
                    <a:pt x="10397" y="478"/>
                  </a:lnTo>
                  <a:lnTo>
                    <a:pt x="10440" y="409"/>
                  </a:lnTo>
                  <a:lnTo>
                    <a:pt x="10489" y="327"/>
                  </a:lnTo>
                  <a:lnTo>
                    <a:pt x="10579" y="172"/>
                  </a:lnTo>
                  <a:lnTo>
                    <a:pt x="10612" y="175"/>
                  </a:lnTo>
                  <a:lnTo>
                    <a:pt x="10642" y="172"/>
                  </a:lnTo>
                  <a:lnTo>
                    <a:pt x="10645" y="184"/>
                  </a:lnTo>
                  <a:lnTo>
                    <a:pt x="10618" y="217"/>
                  </a:lnTo>
                  <a:lnTo>
                    <a:pt x="10579" y="270"/>
                  </a:lnTo>
                  <a:lnTo>
                    <a:pt x="10512" y="366"/>
                  </a:lnTo>
                  <a:lnTo>
                    <a:pt x="10458" y="453"/>
                  </a:lnTo>
                  <a:lnTo>
                    <a:pt x="10433" y="495"/>
                  </a:lnTo>
                  <a:lnTo>
                    <a:pt x="10423" y="516"/>
                  </a:lnTo>
                  <a:lnTo>
                    <a:pt x="10421" y="528"/>
                  </a:lnTo>
                  <a:lnTo>
                    <a:pt x="10420" y="541"/>
                  </a:lnTo>
                  <a:lnTo>
                    <a:pt x="10420" y="604"/>
                  </a:lnTo>
                  <a:lnTo>
                    <a:pt x="10421" y="668"/>
                  </a:lnTo>
                  <a:lnTo>
                    <a:pt x="10423" y="720"/>
                  </a:lnTo>
                  <a:lnTo>
                    <a:pt x="10426" y="732"/>
                  </a:lnTo>
                  <a:lnTo>
                    <a:pt x="10429" y="739"/>
                  </a:lnTo>
                  <a:lnTo>
                    <a:pt x="10435" y="742"/>
                  </a:lnTo>
                  <a:lnTo>
                    <a:pt x="10445" y="746"/>
                  </a:lnTo>
                  <a:lnTo>
                    <a:pt x="10465" y="748"/>
                  </a:lnTo>
                  <a:lnTo>
                    <a:pt x="10501" y="751"/>
                  </a:lnTo>
                  <a:lnTo>
                    <a:pt x="10505" y="775"/>
                  </a:lnTo>
                  <a:lnTo>
                    <a:pt x="10427" y="776"/>
                  </a:lnTo>
                  <a:lnTo>
                    <a:pt x="10379" y="775"/>
                  </a:lnTo>
                  <a:lnTo>
                    <a:pt x="10258" y="778"/>
                  </a:lnTo>
                  <a:lnTo>
                    <a:pt x="10254" y="753"/>
                  </a:lnTo>
                  <a:lnTo>
                    <a:pt x="10290" y="750"/>
                  </a:lnTo>
                  <a:lnTo>
                    <a:pt x="10310" y="747"/>
                  </a:lnTo>
                  <a:lnTo>
                    <a:pt x="10321" y="744"/>
                  </a:lnTo>
                  <a:lnTo>
                    <a:pt x="10328" y="740"/>
                  </a:lnTo>
                  <a:lnTo>
                    <a:pt x="10332" y="734"/>
                  </a:lnTo>
                  <a:lnTo>
                    <a:pt x="10334" y="724"/>
                  </a:lnTo>
                  <a:lnTo>
                    <a:pt x="10338" y="676"/>
                  </a:lnTo>
                  <a:lnTo>
                    <a:pt x="10339" y="603"/>
                  </a:lnTo>
                  <a:lnTo>
                    <a:pt x="10339" y="523"/>
                  </a:lnTo>
                  <a:lnTo>
                    <a:pt x="10319" y="483"/>
                  </a:lnTo>
                  <a:lnTo>
                    <a:pt x="10276" y="412"/>
                  </a:lnTo>
                  <a:lnTo>
                    <a:pt x="10238" y="351"/>
                  </a:lnTo>
                  <a:lnTo>
                    <a:pt x="10194" y="284"/>
                  </a:lnTo>
                  <a:lnTo>
                    <a:pt x="10170" y="252"/>
                  </a:lnTo>
                  <a:lnTo>
                    <a:pt x="10152" y="231"/>
                  </a:lnTo>
                  <a:lnTo>
                    <a:pt x="10139" y="220"/>
                  </a:lnTo>
                  <a:lnTo>
                    <a:pt x="10129" y="214"/>
                  </a:lnTo>
                  <a:lnTo>
                    <a:pt x="10114" y="213"/>
                  </a:lnTo>
                  <a:lnTo>
                    <a:pt x="10085" y="213"/>
                  </a:lnTo>
                  <a:close/>
                  <a:moveTo>
                    <a:pt x="10676" y="176"/>
                  </a:moveTo>
                  <a:lnTo>
                    <a:pt x="10802" y="176"/>
                  </a:lnTo>
                  <a:lnTo>
                    <a:pt x="10925" y="172"/>
                  </a:lnTo>
                  <a:lnTo>
                    <a:pt x="10927" y="196"/>
                  </a:lnTo>
                  <a:lnTo>
                    <a:pt x="10879" y="202"/>
                  </a:lnTo>
                  <a:lnTo>
                    <a:pt x="10865" y="205"/>
                  </a:lnTo>
                  <a:lnTo>
                    <a:pt x="10855" y="208"/>
                  </a:lnTo>
                  <a:lnTo>
                    <a:pt x="10853" y="212"/>
                  </a:lnTo>
                  <a:lnTo>
                    <a:pt x="10849" y="217"/>
                  </a:lnTo>
                  <a:lnTo>
                    <a:pt x="10846" y="231"/>
                  </a:lnTo>
                  <a:lnTo>
                    <a:pt x="10843" y="279"/>
                  </a:lnTo>
                  <a:lnTo>
                    <a:pt x="10843" y="376"/>
                  </a:lnTo>
                  <a:lnTo>
                    <a:pt x="10843" y="565"/>
                  </a:lnTo>
                  <a:lnTo>
                    <a:pt x="10843" y="664"/>
                  </a:lnTo>
                  <a:lnTo>
                    <a:pt x="10846" y="738"/>
                  </a:lnTo>
                  <a:lnTo>
                    <a:pt x="10933" y="738"/>
                  </a:lnTo>
                  <a:lnTo>
                    <a:pt x="11017" y="738"/>
                  </a:lnTo>
                  <a:lnTo>
                    <a:pt x="11063" y="735"/>
                  </a:lnTo>
                  <a:lnTo>
                    <a:pt x="11088" y="730"/>
                  </a:lnTo>
                  <a:lnTo>
                    <a:pt x="11112" y="723"/>
                  </a:lnTo>
                  <a:lnTo>
                    <a:pt x="11118" y="705"/>
                  </a:lnTo>
                  <a:lnTo>
                    <a:pt x="11125" y="674"/>
                  </a:lnTo>
                  <a:lnTo>
                    <a:pt x="11135" y="630"/>
                  </a:lnTo>
                  <a:lnTo>
                    <a:pt x="11138" y="626"/>
                  </a:lnTo>
                  <a:lnTo>
                    <a:pt x="11160" y="626"/>
                  </a:lnTo>
                  <a:lnTo>
                    <a:pt x="11159" y="654"/>
                  </a:lnTo>
                  <a:lnTo>
                    <a:pt x="11155" y="696"/>
                  </a:lnTo>
                  <a:lnTo>
                    <a:pt x="11152" y="775"/>
                  </a:lnTo>
                  <a:lnTo>
                    <a:pt x="10936" y="776"/>
                  </a:lnTo>
                  <a:lnTo>
                    <a:pt x="10811" y="775"/>
                  </a:lnTo>
                  <a:lnTo>
                    <a:pt x="10724" y="778"/>
                  </a:lnTo>
                  <a:lnTo>
                    <a:pt x="10721" y="760"/>
                  </a:lnTo>
                  <a:lnTo>
                    <a:pt x="10724" y="757"/>
                  </a:lnTo>
                  <a:lnTo>
                    <a:pt x="10745" y="746"/>
                  </a:lnTo>
                  <a:lnTo>
                    <a:pt x="10753" y="740"/>
                  </a:lnTo>
                  <a:lnTo>
                    <a:pt x="10756" y="724"/>
                  </a:lnTo>
                  <a:lnTo>
                    <a:pt x="10759" y="685"/>
                  </a:lnTo>
                  <a:lnTo>
                    <a:pt x="10760" y="627"/>
                  </a:lnTo>
                  <a:lnTo>
                    <a:pt x="10762" y="560"/>
                  </a:lnTo>
                  <a:lnTo>
                    <a:pt x="10762" y="376"/>
                  </a:lnTo>
                  <a:lnTo>
                    <a:pt x="10760" y="294"/>
                  </a:lnTo>
                  <a:lnTo>
                    <a:pt x="10760" y="254"/>
                  </a:lnTo>
                  <a:lnTo>
                    <a:pt x="10758" y="231"/>
                  </a:lnTo>
                  <a:lnTo>
                    <a:pt x="10756" y="219"/>
                  </a:lnTo>
                  <a:lnTo>
                    <a:pt x="10752" y="212"/>
                  </a:lnTo>
                  <a:lnTo>
                    <a:pt x="10746" y="208"/>
                  </a:lnTo>
                  <a:lnTo>
                    <a:pt x="10736" y="205"/>
                  </a:lnTo>
                  <a:lnTo>
                    <a:pt x="10717" y="202"/>
                  </a:lnTo>
                  <a:lnTo>
                    <a:pt x="10680" y="200"/>
                  </a:lnTo>
                  <a:lnTo>
                    <a:pt x="10676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7" name="Freeform 17">
            <a:hlinkClick r:id="rId2" tooltip="Facebook"/>
            <a:extLst>
              <a:ext uri="{FF2B5EF4-FFF2-40B4-BE49-F238E27FC236}">
                <a16:creationId xmlns:a16="http://schemas.microsoft.com/office/drawing/2014/main" id="{DAD9F2AB-4B93-B5F1-1CD6-A6F683BE52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231742" y="5012630"/>
            <a:ext cx="288514" cy="288000"/>
          </a:xfrm>
          <a:custGeom>
            <a:avLst/>
            <a:gdLst>
              <a:gd name="T0" fmla="*/ 1541 w 2807"/>
              <a:gd name="T1" fmla="*/ 2287 h 2806"/>
              <a:gd name="T2" fmla="*/ 1541 w 2807"/>
              <a:gd name="T3" fmla="*/ 1481 h 2806"/>
              <a:gd name="T4" fmla="*/ 1812 w 2807"/>
              <a:gd name="T5" fmla="*/ 1481 h 2806"/>
              <a:gd name="T6" fmla="*/ 1853 w 2807"/>
              <a:gd name="T7" fmla="*/ 1166 h 2806"/>
              <a:gd name="T8" fmla="*/ 1541 w 2807"/>
              <a:gd name="T9" fmla="*/ 1166 h 2806"/>
              <a:gd name="T10" fmla="*/ 1541 w 2807"/>
              <a:gd name="T11" fmla="*/ 965 h 2806"/>
              <a:gd name="T12" fmla="*/ 1542 w 2807"/>
              <a:gd name="T13" fmla="*/ 933 h 2806"/>
              <a:gd name="T14" fmla="*/ 1547 w 2807"/>
              <a:gd name="T15" fmla="*/ 903 h 2806"/>
              <a:gd name="T16" fmla="*/ 1556 w 2807"/>
              <a:gd name="T17" fmla="*/ 877 h 2806"/>
              <a:gd name="T18" fmla="*/ 1569 w 2807"/>
              <a:gd name="T19" fmla="*/ 855 h 2806"/>
              <a:gd name="T20" fmla="*/ 1590 w 2807"/>
              <a:gd name="T21" fmla="*/ 837 h 2806"/>
              <a:gd name="T22" fmla="*/ 1618 w 2807"/>
              <a:gd name="T23" fmla="*/ 824 h 2806"/>
              <a:gd name="T24" fmla="*/ 1652 w 2807"/>
              <a:gd name="T25" fmla="*/ 815 h 2806"/>
              <a:gd name="T26" fmla="*/ 1673 w 2807"/>
              <a:gd name="T27" fmla="*/ 813 h 2806"/>
              <a:gd name="T28" fmla="*/ 1697 w 2807"/>
              <a:gd name="T29" fmla="*/ 813 h 2806"/>
              <a:gd name="T30" fmla="*/ 1862 w 2807"/>
              <a:gd name="T31" fmla="*/ 813 h 2806"/>
              <a:gd name="T32" fmla="*/ 1862 w 2807"/>
              <a:gd name="T33" fmla="*/ 530 h 2806"/>
              <a:gd name="T34" fmla="*/ 1773 w 2807"/>
              <a:gd name="T35" fmla="*/ 523 h 2806"/>
              <a:gd name="T36" fmla="*/ 1703 w 2807"/>
              <a:gd name="T37" fmla="*/ 521 h 2806"/>
              <a:gd name="T38" fmla="*/ 1620 w 2807"/>
              <a:gd name="T39" fmla="*/ 518 h 2806"/>
              <a:gd name="T40" fmla="*/ 1577 w 2807"/>
              <a:gd name="T41" fmla="*/ 521 h 2806"/>
              <a:gd name="T42" fmla="*/ 1535 w 2807"/>
              <a:gd name="T43" fmla="*/ 526 h 2806"/>
              <a:gd name="T44" fmla="*/ 1494 w 2807"/>
              <a:gd name="T45" fmla="*/ 534 h 2806"/>
              <a:gd name="T46" fmla="*/ 1455 w 2807"/>
              <a:gd name="T47" fmla="*/ 545 h 2806"/>
              <a:gd name="T48" fmla="*/ 1420 w 2807"/>
              <a:gd name="T49" fmla="*/ 560 h 2806"/>
              <a:gd name="T50" fmla="*/ 1387 w 2807"/>
              <a:gd name="T51" fmla="*/ 579 h 2806"/>
              <a:gd name="T52" fmla="*/ 1356 w 2807"/>
              <a:gd name="T53" fmla="*/ 601 h 2806"/>
              <a:gd name="T54" fmla="*/ 1328 w 2807"/>
              <a:gd name="T55" fmla="*/ 626 h 2806"/>
              <a:gd name="T56" fmla="*/ 1303 w 2807"/>
              <a:gd name="T57" fmla="*/ 653 h 2806"/>
              <a:gd name="T58" fmla="*/ 1281 w 2807"/>
              <a:gd name="T59" fmla="*/ 684 h 2806"/>
              <a:gd name="T60" fmla="*/ 1261 w 2807"/>
              <a:gd name="T61" fmla="*/ 719 h 2806"/>
              <a:gd name="T62" fmla="*/ 1245 w 2807"/>
              <a:gd name="T63" fmla="*/ 756 h 2806"/>
              <a:gd name="T64" fmla="*/ 1233 w 2807"/>
              <a:gd name="T65" fmla="*/ 796 h 2806"/>
              <a:gd name="T66" fmla="*/ 1224 w 2807"/>
              <a:gd name="T67" fmla="*/ 839 h 2806"/>
              <a:gd name="T68" fmla="*/ 1218 w 2807"/>
              <a:gd name="T69" fmla="*/ 886 h 2806"/>
              <a:gd name="T70" fmla="*/ 1215 w 2807"/>
              <a:gd name="T71" fmla="*/ 934 h 2806"/>
              <a:gd name="T72" fmla="*/ 1215 w 2807"/>
              <a:gd name="T73" fmla="*/ 1166 h 2806"/>
              <a:gd name="T74" fmla="*/ 944 w 2807"/>
              <a:gd name="T75" fmla="*/ 1166 h 2806"/>
              <a:gd name="T76" fmla="*/ 944 w 2807"/>
              <a:gd name="T77" fmla="*/ 1481 h 2806"/>
              <a:gd name="T78" fmla="*/ 1215 w 2807"/>
              <a:gd name="T79" fmla="*/ 1481 h 2806"/>
              <a:gd name="T80" fmla="*/ 1215 w 2807"/>
              <a:gd name="T81" fmla="*/ 2287 h 2806"/>
              <a:gd name="T82" fmla="*/ 1541 w 2807"/>
              <a:gd name="T83" fmla="*/ 2287 h 2806"/>
              <a:gd name="T84" fmla="*/ 0 w 2807"/>
              <a:gd name="T85" fmla="*/ 0 h 2806"/>
              <a:gd name="T86" fmla="*/ 702 w 2807"/>
              <a:gd name="T87" fmla="*/ 0 h 2806"/>
              <a:gd name="T88" fmla="*/ 1403 w 2807"/>
              <a:gd name="T89" fmla="*/ 0 h 2806"/>
              <a:gd name="T90" fmla="*/ 2105 w 2807"/>
              <a:gd name="T91" fmla="*/ 0 h 2806"/>
              <a:gd name="T92" fmla="*/ 2807 w 2807"/>
              <a:gd name="T93" fmla="*/ 0 h 2806"/>
              <a:gd name="T94" fmla="*/ 2807 w 2807"/>
              <a:gd name="T95" fmla="*/ 701 h 2806"/>
              <a:gd name="T96" fmla="*/ 2807 w 2807"/>
              <a:gd name="T97" fmla="*/ 1403 h 2806"/>
              <a:gd name="T98" fmla="*/ 2807 w 2807"/>
              <a:gd name="T99" fmla="*/ 2104 h 2806"/>
              <a:gd name="T100" fmla="*/ 2807 w 2807"/>
              <a:gd name="T101" fmla="*/ 2806 h 2806"/>
              <a:gd name="T102" fmla="*/ 2105 w 2807"/>
              <a:gd name="T103" fmla="*/ 2806 h 2806"/>
              <a:gd name="T104" fmla="*/ 1403 w 2807"/>
              <a:gd name="T105" fmla="*/ 2806 h 2806"/>
              <a:gd name="T106" fmla="*/ 702 w 2807"/>
              <a:gd name="T107" fmla="*/ 2806 h 2806"/>
              <a:gd name="T108" fmla="*/ 0 w 2807"/>
              <a:gd name="T109" fmla="*/ 2806 h 2806"/>
              <a:gd name="T110" fmla="*/ 0 w 2807"/>
              <a:gd name="T111" fmla="*/ 2104 h 2806"/>
              <a:gd name="T112" fmla="*/ 0 w 2807"/>
              <a:gd name="T113" fmla="*/ 1403 h 2806"/>
              <a:gd name="T114" fmla="*/ 0 w 2807"/>
              <a:gd name="T115" fmla="*/ 701 h 2806"/>
              <a:gd name="T116" fmla="*/ 0 w 2807"/>
              <a:gd name="T117" fmla="*/ 0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07" h="2806">
                <a:moveTo>
                  <a:pt x="1541" y="2287"/>
                </a:moveTo>
                <a:lnTo>
                  <a:pt x="1541" y="1481"/>
                </a:lnTo>
                <a:lnTo>
                  <a:pt x="1812" y="1481"/>
                </a:lnTo>
                <a:lnTo>
                  <a:pt x="1853" y="1166"/>
                </a:lnTo>
                <a:lnTo>
                  <a:pt x="1541" y="1166"/>
                </a:lnTo>
                <a:lnTo>
                  <a:pt x="1541" y="965"/>
                </a:lnTo>
                <a:lnTo>
                  <a:pt x="1542" y="933"/>
                </a:lnTo>
                <a:lnTo>
                  <a:pt x="1547" y="903"/>
                </a:lnTo>
                <a:lnTo>
                  <a:pt x="1556" y="877"/>
                </a:lnTo>
                <a:lnTo>
                  <a:pt x="1569" y="855"/>
                </a:lnTo>
                <a:lnTo>
                  <a:pt x="1590" y="837"/>
                </a:lnTo>
                <a:lnTo>
                  <a:pt x="1618" y="824"/>
                </a:lnTo>
                <a:lnTo>
                  <a:pt x="1652" y="815"/>
                </a:lnTo>
                <a:lnTo>
                  <a:pt x="1673" y="813"/>
                </a:lnTo>
                <a:lnTo>
                  <a:pt x="1697" y="813"/>
                </a:lnTo>
                <a:lnTo>
                  <a:pt x="1862" y="813"/>
                </a:lnTo>
                <a:lnTo>
                  <a:pt x="1862" y="530"/>
                </a:lnTo>
                <a:lnTo>
                  <a:pt x="1773" y="523"/>
                </a:lnTo>
                <a:lnTo>
                  <a:pt x="1703" y="521"/>
                </a:lnTo>
                <a:lnTo>
                  <a:pt x="1620" y="518"/>
                </a:lnTo>
                <a:lnTo>
                  <a:pt x="1577" y="521"/>
                </a:lnTo>
                <a:lnTo>
                  <a:pt x="1535" y="526"/>
                </a:lnTo>
                <a:lnTo>
                  <a:pt x="1494" y="534"/>
                </a:lnTo>
                <a:lnTo>
                  <a:pt x="1455" y="545"/>
                </a:lnTo>
                <a:lnTo>
                  <a:pt x="1420" y="560"/>
                </a:lnTo>
                <a:lnTo>
                  <a:pt x="1387" y="579"/>
                </a:lnTo>
                <a:lnTo>
                  <a:pt x="1356" y="601"/>
                </a:lnTo>
                <a:lnTo>
                  <a:pt x="1328" y="626"/>
                </a:lnTo>
                <a:lnTo>
                  <a:pt x="1303" y="653"/>
                </a:lnTo>
                <a:lnTo>
                  <a:pt x="1281" y="684"/>
                </a:lnTo>
                <a:lnTo>
                  <a:pt x="1261" y="719"/>
                </a:lnTo>
                <a:lnTo>
                  <a:pt x="1245" y="756"/>
                </a:lnTo>
                <a:lnTo>
                  <a:pt x="1233" y="796"/>
                </a:lnTo>
                <a:lnTo>
                  <a:pt x="1224" y="839"/>
                </a:lnTo>
                <a:lnTo>
                  <a:pt x="1218" y="886"/>
                </a:lnTo>
                <a:lnTo>
                  <a:pt x="1215" y="934"/>
                </a:lnTo>
                <a:lnTo>
                  <a:pt x="1215" y="1166"/>
                </a:lnTo>
                <a:lnTo>
                  <a:pt x="944" y="1166"/>
                </a:lnTo>
                <a:lnTo>
                  <a:pt x="944" y="1481"/>
                </a:lnTo>
                <a:lnTo>
                  <a:pt x="1215" y="1481"/>
                </a:lnTo>
                <a:lnTo>
                  <a:pt x="1215" y="2287"/>
                </a:lnTo>
                <a:lnTo>
                  <a:pt x="1541" y="2287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7" y="0"/>
                </a:lnTo>
                <a:lnTo>
                  <a:pt x="2807" y="701"/>
                </a:lnTo>
                <a:lnTo>
                  <a:pt x="2807" y="1403"/>
                </a:lnTo>
                <a:lnTo>
                  <a:pt x="2807" y="2104"/>
                </a:lnTo>
                <a:lnTo>
                  <a:pt x="2807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8" name="Freeform 18">
            <a:hlinkClick r:id="rId3" tooltip="LinkedIn"/>
            <a:extLst>
              <a:ext uri="{FF2B5EF4-FFF2-40B4-BE49-F238E27FC236}">
                <a16:creationId xmlns:a16="http://schemas.microsoft.com/office/drawing/2014/main" id="{DF8D5BF9-8F4C-4F91-104A-B117F42FC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952336" y="5012630"/>
            <a:ext cx="288000" cy="288000"/>
          </a:xfrm>
          <a:custGeom>
            <a:avLst/>
            <a:gdLst>
              <a:gd name="T0" fmla="*/ 962 w 2804"/>
              <a:gd name="T1" fmla="*/ 2198 h 2806"/>
              <a:gd name="T2" fmla="*/ 798 w 2804"/>
              <a:gd name="T3" fmla="*/ 609 h 2806"/>
              <a:gd name="T4" fmla="*/ 845 w 2804"/>
              <a:gd name="T5" fmla="*/ 615 h 2806"/>
              <a:gd name="T6" fmla="*/ 904 w 2804"/>
              <a:gd name="T7" fmla="*/ 641 h 2806"/>
              <a:gd name="T8" fmla="*/ 950 w 2804"/>
              <a:gd name="T9" fmla="*/ 685 h 2806"/>
              <a:gd name="T10" fmla="*/ 973 w 2804"/>
              <a:gd name="T11" fmla="*/ 725 h 2806"/>
              <a:gd name="T12" fmla="*/ 984 w 2804"/>
              <a:gd name="T13" fmla="*/ 761 h 2806"/>
              <a:gd name="T14" fmla="*/ 986 w 2804"/>
              <a:gd name="T15" fmla="*/ 829 h 2806"/>
              <a:gd name="T16" fmla="*/ 973 w 2804"/>
              <a:gd name="T17" fmla="*/ 875 h 2806"/>
              <a:gd name="T18" fmla="*/ 933 w 2804"/>
              <a:gd name="T19" fmla="*/ 935 h 2806"/>
              <a:gd name="T20" fmla="*/ 888 w 2804"/>
              <a:gd name="T21" fmla="*/ 969 h 2806"/>
              <a:gd name="T22" fmla="*/ 855 w 2804"/>
              <a:gd name="T23" fmla="*/ 982 h 2806"/>
              <a:gd name="T24" fmla="*/ 798 w 2804"/>
              <a:gd name="T25" fmla="*/ 991 h 2806"/>
              <a:gd name="T26" fmla="*/ 749 w 2804"/>
              <a:gd name="T27" fmla="*/ 985 h 2806"/>
              <a:gd name="T28" fmla="*/ 690 w 2804"/>
              <a:gd name="T29" fmla="*/ 959 h 2806"/>
              <a:gd name="T30" fmla="*/ 644 w 2804"/>
              <a:gd name="T31" fmla="*/ 914 h 2806"/>
              <a:gd name="T32" fmla="*/ 621 w 2804"/>
              <a:gd name="T33" fmla="*/ 875 h 2806"/>
              <a:gd name="T34" fmla="*/ 610 w 2804"/>
              <a:gd name="T35" fmla="*/ 839 h 2806"/>
              <a:gd name="T36" fmla="*/ 608 w 2804"/>
              <a:gd name="T37" fmla="*/ 771 h 2806"/>
              <a:gd name="T38" fmla="*/ 621 w 2804"/>
              <a:gd name="T39" fmla="*/ 725 h 2806"/>
              <a:gd name="T40" fmla="*/ 662 w 2804"/>
              <a:gd name="T41" fmla="*/ 664 h 2806"/>
              <a:gd name="T42" fmla="*/ 706 w 2804"/>
              <a:gd name="T43" fmla="*/ 632 h 2806"/>
              <a:gd name="T44" fmla="*/ 749 w 2804"/>
              <a:gd name="T45" fmla="*/ 615 h 2806"/>
              <a:gd name="T46" fmla="*/ 798 w 2804"/>
              <a:gd name="T47" fmla="*/ 609 h 2806"/>
              <a:gd name="T48" fmla="*/ 1491 w 2804"/>
              <a:gd name="T49" fmla="*/ 1282 h 2806"/>
              <a:gd name="T50" fmla="*/ 1521 w 2804"/>
              <a:gd name="T51" fmla="*/ 1235 h 2806"/>
              <a:gd name="T52" fmla="*/ 1583 w 2804"/>
              <a:gd name="T53" fmla="*/ 1176 h 2806"/>
              <a:gd name="T54" fmla="*/ 1656 w 2804"/>
              <a:gd name="T55" fmla="*/ 1137 h 2806"/>
              <a:gd name="T56" fmla="*/ 1718 w 2804"/>
              <a:gd name="T57" fmla="*/ 1118 h 2806"/>
              <a:gd name="T58" fmla="*/ 1773 w 2804"/>
              <a:gd name="T59" fmla="*/ 1111 h 2806"/>
              <a:gd name="T60" fmla="*/ 1862 w 2804"/>
              <a:gd name="T61" fmla="*/ 1112 h 2806"/>
              <a:gd name="T62" fmla="*/ 1940 w 2804"/>
              <a:gd name="T63" fmla="*/ 1126 h 2806"/>
              <a:gd name="T64" fmla="*/ 2024 w 2804"/>
              <a:gd name="T65" fmla="*/ 1159 h 2806"/>
              <a:gd name="T66" fmla="*/ 2067 w 2804"/>
              <a:gd name="T67" fmla="*/ 1188 h 2806"/>
              <a:gd name="T68" fmla="*/ 2096 w 2804"/>
              <a:gd name="T69" fmla="*/ 1216 h 2806"/>
              <a:gd name="T70" fmla="*/ 2120 w 2804"/>
              <a:gd name="T71" fmla="*/ 1247 h 2806"/>
              <a:gd name="T72" fmla="*/ 2140 w 2804"/>
              <a:gd name="T73" fmla="*/ 1282 h 2806"/>
              <a:gd name="T74" fmla="*/ 2161 w 2804"/>
              <a:gd name="T75" fmla="*/ 1330 h 2806"/>
              <a:gd name="T76" fmla="*/ 2183 w 2804"/>
              <a:gd name="T77" fmla="*/ 1417 h 2806"/>
              <a:gd name="T78" fmla="*/ 2193 w 2804"/>
              <a:gd name="T79" fmla="*/ 1487 h 2806"/>
              <a:gd name="T80" fmla="*/ 2198 w 2804"/>
              <a:gd name="T81" fmla="*/ 1588 h 2806"/>
              <a:gd name="T82" fmla="*/ 1868 w 2804"/>
              <a:gd name="T83" fmla="*/ 1681 h 2806"/>
              <a:gd name="T84" fmla="*/ 1864 w 2804"/>
              <a:gd name="T85" fmla="*/ 1574 h 2806"/>
              <a:gd name="T86" fmla="*/ 1853 w 2804"/>
              <a:gd name="T87" fmla="*/ 1515 h 2806"/>
              <a:gd name="T88" fmla="*/ 1837 w 2804"/>
              <a:gd name="T89" fmla="*/ 1475 h 2806"/>
              <a:gd name="T90" fmla="*/ 1811 w 2804"/>
              <a:gd name="T91" fmla="*/ 1441 h 2806"/>
              <a:gd name="T92" fmla="*/ 1785 w 2804"/>
              <a:gd name="T93" fmla="*/ 1421 h 2806"/>
              <a:gd name="T94" fmla="*/ 1753 w 2804"/>
              <a:gd name="T95" fmla="*/ 1407 h 2806"/>
              <a:gd name="T96" fmla="*/ 1697 w 2804"/>
              <a:gd name="T97" fmla="*/ 1400 h 2806"/>
              <a:gd name="T98" fmla="*/ 1639 w 2804"/>
              <a:gd name="T99" fmla="*/ 1407 h 2806"/>
              <a:gd name="T100" fmla="*/ 1593 w 2804"/>
              <a:gd name="T101" fmla="*/ 1423 h 2806"/>
              <a:gd name="T102" fmla="*/ 1566 w 2804"/>
              <a:gd name="T103" fmla="*/ 1442 h 2806"/>
              <a:gd name="T104" fmla="*/ 1539 w 2804"/>
              <a:gd name="T105" fmla="*/ 1475 h 2806"/>
              <a:gd name="T106" fmla="*/ 1520 w 2804"/>
              <a:gd name="T107" fmla="*/ 1515 h 2806"/>
              <a:gd name="T108" fmla="*/ 1508 w 2804"/>
              <a:gd name="T109" fmla="*/ 1560 h 2806"/>
              <a:gd name="T110" fmla="*/ 1500 w 2804"/>
              <a:gd name="T111" fmla="*/ 1622 h 2806"/>
              <a:gd name="T112" fmla="*/ 1169 w 2804"/>
              <a:gd name="T113" fmla="*/ 2198 h 2806"/>
              <a:gd name="T114" fmla="*/ 700 w 2804"/>
              <a:gd name="T115" fmla="*/ 0 h 2806"/>
              <a:gd name="T116" fmla="*/ 2804 w 2804"/>
              <a:gd name="T117" fmla="*/ 701 h 2806"/>
              <a:gd name="T118" fmla="*/ 2103 w 2804"/>
              <a:gd name="T119" fmla="*/ 2806 h 2806"/>
              <a:gd name="T120" fmla="*/ 0 w 2804"/>
              <a:gd name="T121" fmla="*/ 2104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804" h="2806">
                <a:moveTo>
                  <a:pt x="632" y="1136"/>
                </a:moveTo>
                <a:lnTo>
                  <a:pt x="962" y="1136"/>
                </a:lnTo>
                <a:lnTo>
                  <a:pt x="962" y="1666"/>
                </a:lnTo>
                <a:lnTo>
                  <a:pt x="962" y="2198"/>
                </a:lnTo>
                <a:lnTo>
                  <a:pt x="632" y="2198"/>
                </a:lnTo>
                <a:lnTo>
                  <a:pt x="632" y="1666"/>
                </a:lnTo>
                <a:lnTo>
                  <a:pt x="632" y="1136"/>
                </a:lnTo>
                <a:close/>
                <a:moveTo>
                  <a:pt x="798" y="609"/>
                </a:moveTo>
                <a:lnTo>
                  <a:pt x="816" y="610"/>
                </a:lnTo>
                <a:lnTo>
                  <a:pt x="826" y="611"/>
                </a:lnTo>
                <a:lnTo>
                  <a:pt x="836" y="612"/>
                </a:lnTo>
                <a:lnTo>
                  <a:pt x="845" y="615"/>
                </a:lnTo>
                <a:lnTo>
                  <a:pt x="855" y="617"/>
                </a:lnTo>
                <a:lnTo>
                  <a:pt x="872" y="623"/>
                </a:lnTo>
                <a:lnTo>
                  <a:pt x="888" y="632"/>
                </a:lnTo>
                <a:lnTo>
                  <a:pt x="904" y="641"/>
                </a:lnTo>
                <a:lnTo>
                  <a:pt x="919" y="652"/>
                </a:lnTo>
                <a:lnTo>
                  <a:pt x="933" y="664"/>
                </a:lnTo>
                <a:lnTo>
                  <a:pt x="945" y="678"/>
                </a:lnTo>
                <a:lnTo>
                  <a:pt x="950" y="685"/>
                </a:lnTo>
                <a:lnTo>
                  <a:pt x="956" y="693"/>
                </a:lnTo>
                <a:lnTo>
                  <a:pt x="965" y="709"/>
                </a:lnTo>
                <a:lnTo>
                  <a:pt x="970" y="717"/>
                </a:lnTo>
                <a:lnTo>
                  <a:pt x="973" y="725"/>
                </a:lnTo>
                <a:lnTo>
                  <a:pt x="977" y="734"/>
                </a:lnTo>
                <a:lnTo>
                  <a:pt x="980" y="743"/>
                </a:lnTo>
                <a:lnTo>
                  <a:pt x="982" y="752"/>
                </a:lnTo>
                <a:lnTo>
                  <a:pt x="984" y="761"/>
                </a:lnTo>
                <a:lnTo>
                  <a:pt x="987" y="781"/>
                </a:lnTo>
                <a:lnTo>
                  <a:pt x="988" y="800"/>
                </a:lnTo>
                <a:lnTo>
                  <a:pt x="987" y="819"/>
                </a:lnTo>
                <a:lnTo>
                  <a:pt x="986" y="829"/>
                </a:lnTo>
                <a:lnTo>
                  <a:pt x="984" y="839"/>
                </a:lnTo>
                <a:lnTo>
                  <a:pt x="982" y="847"/>
                </a:lnTo>
                <a:lnTo>
                  <a:pt x="980" y="857"/>
                </a:lnTo>
                <a:lnTo>
                  <a:pt x="973" y="875"/>
                </a:lnTo>
                <a:lnTo>
                  <a:pt x="965" y="891"/>
                </a:lnTo>
                <a:lnTo>
                  <a:pt x="956" y="907"/>
                </a:lnTo>
                <a:lnTo>
                  <a:pt x="945" y="922"/>
                </a:lnTo>
                <a:lnTo>
                  <a:pt x="933" y="935"/>
                </a:lnTo>
                <a:lnTo>
                  <a:pt x="919" y="948"/>
                </a:lnTo>
                <a:lnTo>
                  <a:pt x="911" y="954"/>
                </a:lnTo>
                <a:lnTo>
                  <a:pt x="904" y="959"/>
                </a:lnTo>
                <a:lnTo>
                  <a:pt x="888" y="969"/>
                </a:lnTo>
                <a:lnTo>
                  <a:pt x="881" y="972"/>
                </a:lnTo>
                <a:lnTo>
                  <a:pt x="872" y="976"/>
                </a:lnTo>
                <a:lnTo>
                  <a:pt x="863" y="980"/>
                </a:lnTo>
                <a:lnTo>
                  <a:pt x="855" y="982"/>
                </a:lnTo>
                <a:lnTo>
                  <a:pt x="845" y="985"/>
                </a:lnTo>
                <a:lnTo>
                  <a:pt x="836" y="987"/>
                </a:lnTo>
                <a:lnTo>
                  <a:pt x="816" y="990"/>
                </a:lnTo>
                <a:lnTo>
                  <a:pt x="798" y="991"/>
                </a:lnTo>
                <a:lnTo>
                  <a:pt x="788" y="991"/>
                </a:lnTo>
                <a:lnTo>
                  <a:pt x="778" y="990"/>
                </a:lnTo>
                <a:lnTo>
                  <a:pt x="758" y="987"/>
                </a:lnTo>
                <a:lnTo>
                  <a:pt x="749" y="985"/>
                </a:lnTo>
                <a:lnTo>
                  <a:pt x="740" y="982"/>
                </a:lnTo>
                <a:lnTo>
                  <a:pt x="722" y="976"/>
                </a:lnTo>
                <a:lnTo>
                  <a:pt x="706" y="969"/>
                </a:lnTo>
                <a:lnTo>
                  <a:pt x="690" y="959"/>
                </a:lnTo>
                <a:lnTo>
                  <a:pt x="675" y="948"/>
                </a:lnTo>
                <a:lnTo>
                  <a:pt x="662" y="935"/>
                </a:lnTo>
                <a:lnTo>
                  <a:pt x="649" y="922"/>
                </a:lnTo>
                <a:lnTo>
                  <a:pt x="644" y="914"/>
                </a:lnTo>
                <a:lnTo>
                  <a:pt x="638" y="907"/>
                </a:lnTo>
                <a:lnTo>
                  <a:pt x="628" y="891"/>
                </a:lnTo>
                <a:lnTo>
                  <a:pt x="624" y="883"/>
                </a:lnTo>
                <a:lnTo>
                  <a:pt x="621" y="875"/>
                </a:lnTo>
                <a:lnTo>
                  <a:pt x="617" y="866"/>
                </a:lnTo>
                <a:lnTo>
                  <a:pt x="615" y="857"/>
                </a:lnTo>
                <a:lnTo>
                  <a:pt x="612" y="847"/>
                </a:lnTo>
                <a:lnTo>
                  <a:pt x="610" y="839"/>
                </a:lnTo>
                <a:lnTo>
                  <a:pt x="607" y="819"/>
                </a:lnTo>
                <a:lnTo>
                  <a:pt x="606" y="800"/>
                </a:lnTo>
                <a:lnTo>
                  <a:pt x="607" y="781"/>
                </a:lnTo>
                <a:lnTo>
                  <a:pt x="608" y="771"/>
                </a:lnTo>
                <a:lnTo>
                  <a:pt x="610" y="761"/>
                </a:lnTo>
                <a:lnTo>
                  <a:pt x="612" y="752"/>
                </a:lnTo>
                <a:lnTo>
                  <a:pt x="615" y="743"/>
                </a:lnTo>
                <a:lnTo>
                  <a:pt x="621" y="725"/>
                </a:lnTo>
                <a:lnTo>
                  <a:pt x="628" y="709"/>
                </a:lnTo>
                <a:lnTo>
                  <a:pt x="638" y="693"/>
                </a:lnTo>
                <a:lnTo>
                  <a:pt x="649" y="678"/>
                </a:lnTo>
                <a:lnTo>
                  <a:pt x="662" y="664"/>
                </a:lnTo>
                <a:lnTo>
                  <a:pt x="675" y="652"/>
                </a:lnTo>
                <a:lnTo>
                  <a:pt x="683" y="647"/>
                </a:lnTo>
                <a:lnTo>
                  <a:pt x="690" y="641"/>
                </a:lnTo>
                <a:lnTo>
                  <a:pt x="706" y="632"/>
                </a:lnTo>
                <a:lnTo>
                  <a:pt x="714" y="627"/>
                </a:lnTo>
                <a:lnTo>
                  <a:pt x="722" y="623"/>
                </a:lnTo>
                <a:lnTo>
                  <a:pt x="740" y="617"/>
                </a:lnTo>
                <a:lnTo>
                  <a:pt x="749" y="615"/>
                </a:lnTo>
                <a:lnTo>
                  <a:pt x="758" y="612"/>
                </a:lnTo>
                <a:lnTo>
                  <a:pt x="768" y="611"/>
                </a:lnTo>
                <a:lnTo>
                  <a:pt x="778" y="610"/>
                </a:lnTo>
                <a:lnTo>
                  <a:pt x="798" y="609"/>
                </a:lnTo>
                <a:close/>
                <a:moveTo>
                  <a:pt x="1169" y="1136"/>
                </a:moveTo>
                <a:lnTo>
                  <a:pt x="1486" y="1136"/>
                </a:lnTo>
                <a:lnTo>
                  <a:pt x="1486" y="1282"/>
                </a:lnTo>
                <a:lnTo>
                  <a:pt x="1491" y="1282"/>
                </a:lnTo>
                <a:lnTo>
                  <a:pt x="1499" y="1266"/>
                </a:lnTo>
                <a:lnTo>
                  <a:pt x="1509" y="1249"/>
                </a:lnTo>
                <a:lnTo>
                  <a:pt x="1515" y="1242"/>
                </a:lnTo>
                <a:lnTo>
                  <a:pt x="1521" y="1235"/>
                </a:lnTo>
                <a:lnTo>
                  <a:pt x="1535" y="1220"/>
                </a:lnTo>
                <a:lnTo>
                  <a:pt x="1550" y="1205"/>
                </a:lnTo>
                <a:lnTo>
                  <a:pt x="1566" y="1190"/>
                </a:lnTo>
                <a:lnTo>
                  <a:pt x="1583" y="1176"/>
                </a:lnTo>
                <a:lnTo>
                  <a:pt x="1602" y="1164"/>
                </a:lnTo>
                <a:lnTo>
                  <a:pt x="1623" y="1153"/>
                </a:lnTo>
                <a:lnTo>
                  <a:pt x="1644" y="1142"/>
                </a:lnTo>
                <a:lnTo>
                  <a:pt x="1656" y="1137"/>
                </a:lnTo>
                <a:lnTo>
                  <a:pt x="1667" y="1133"/>
                </a:lnTo>
                <a:lnTo>
                  <a:pt x="1692" y="1125"/>
                </a:lnTo>
                <a:lnTo>
                  <a:pt x="1705" y="1122"/>
                </a:lnTo>
                <a:lnTo>
                  <a:pt x="1718" y="1118"/>
                </a:lnTo>
                <a:lnTo>
                  <a:pt x="1731" y="1116"/>
                </a:lnTo>
                <a:lnTo>
                  <a:pt x="1744" y="1113"/>
                </a:lnTo>
                <a:lnTo>
                  <a:pt x="1759" y="1112"/>
                </a:lnTo>
                <a:lnTo>
                  <a:pt x="1773" y="1111"/>
                </a:lnTo>
                <a:lnTo>
                  <a:pt x="1802" y="1110"/>
                </a:lnTo>
                <a:lnTo>
                  <a:pt x="1833" y="1111"/>
                </a:lnTo>
                <a:lnTo>
                  <a:pt x="1848" y="1111"/>
                </a:lnTo>
                <a:lnTo>
                  <a:pt x="1862" y="1112"/>
                </a:lnTo>
                <a:lnTo>
                  <a:pt x="1889" y="1116"/>
                </a:lnTo>
                <a:lnTo>
                  <a:pt x="1915" y="1120"/>
                </a:lnTo>
                <a:lnTo>
                  <a:pt x="1927" y="1122"/>
                </a:lnTo>
                <a:lnTo>
                  <a:pt x="1940" y="1126"/>
                </a:lnTo>
                <a:lnTo>
                  <a:pt x="1963" y="1132"/>
                </a:lnTo>
                <a:lnTo>
                  <a:pt x="1984" y="1139"/>
                </a:lnTo>
                <a:lnTo>
                  <a:pt x="2005" y="1149"/>
                </a:lnTo>
                <a:lnTo>
                  <a:pt x="2024" y="1159"/>
                </a:lnTo>
                <a:lnTo>
                  <a:pt x="2042" y="1169"/>
                </a:lnTo>
                <a:lnTo>
                  <a:pt x="2051" y="1175"/>
                </a:lnTo>
                <a:lnTo>
                  <a:pt x="2058" y="1181"/>
                </a:lnTo>
                <a:lnTo>
                  <a:pt x="2067" y="1188"/>
                </a:lnTo>
                <a:lnTo>
                  <a:pt x="2075" y="1195"/>
                </a:lnTo>
                <a:lnTo>
                  <a:pt x="2082" y="1201"/>
                </a:lnTo>
                <a:lnTo>
                  <a:pt x="2088" y="1209"/>
                </a:lnTo>
                <a:lnTo>
                  <a:pt x="2096" y="1216"/>
                </a:lnTo>
                <a:lnTo>
                  <a:pt x="2102" y="1223"/>
                </a:lnTo>
                <a:lnTo>
                  <a:pt x="2108" y="1231"/>
                </a:lnTo>
                <a:lnTo>
                  <a:pt x="2114" y="1240"/>
                </a:lnTo>
                <a:lnTo>
                  <a:pt x="2120" y="1247"/>
                </a:lnTo>
                <a:lnTo>
                  <a:pt x="2125" y="1256"/>
                </a:lnTo>
                <a:lnTo>
                  <a:pt x="2130" y="1264"/>
                </a:lnTo>
                <a:lnTo>
                  <a:pt x="2135" y="1273"/>
                </a:lnTo>
                <a:lnTo>
                  <a:pt x="2140" y="1282"/>
                </a:lnTo>
                <a:lnTo>
                  <a:pt x="2145" y="1292"/>
                </a:lnTo>
                <a:lnTo>
                  <a:pt x="2154" y="1310"/>
                </a:lnTo>
                <a:lnTo>
                  <a:pt x="2157" y="1320"/>
                </a:lnTo>
                <a:lnTo>
                  <a:pt x="2161" y="1330"/>
                </a:lnTo>
                <a:lnTo>
                  <a:pt x="2167" y="1351"/>
                </a:lnTo>
                <a:lnTo>
                  <a:pt x="2173" y="1372"/>
                </a:lnTo>
                <a:lnTo>
                  <a:pt x="2178" y="1393"/>
                </a:lnTo>
                <a:lnTo>
                  <a:pt x="2183" y="1417"/>
                </a:lnTo>
                <a:lnTo>
                  <a:pt x="2185" y="1428"/>
                </a:lnTo>
                <a:lnTo>
                  <a:pt x="2187" y="1439"/>
                </a:lnTo>
                <a:lnTo>
                  <a:pt x="2190" y="1462"/>
                </a:lnTo>
                <a:lnTo>
                  <a:pt x="2193" y="1487"/>
                </a:lnTo>
                <a:lnTo>
                  <a:pt x="2195" y="1512"/>
                </a:lnTo>
                <a:lnTo>
                  <a:pt x="2196" y="1538"/>
                </a:lnTo>
                <a:lnTo>
                  <a:pt x="2197" y="1563"/>
                </a:lnTo>
                <a:lnTo>
                  <a:pt x="2198" y="1588"/>
                </a:lnTo>
                <a:lnTo>
                  <a:pt x="2198" y="1616"/>
                </a:lnTo>
                <a:lnTo>
                  <a:pt x="2198" y="2198"/>
                </a:lnTo>
                <a:lnTo>
                  <a:pt x="1868" y="2198"/>
                </a:lnTo>
                <a:lnTo>
                  <a:pt x="1868" y="1681"/>
                </a:lnTo>
                <a:lnTo>
                  <a:pt x="1868" y="1634"/>
                </a:lnTo>
                <a:lnTo>
                  <a:pt x="1867" y="1610"/>
                </a:lnTo>
                <a:lnTo>
                  <a:pt x="1865" y="1586"/>
                </a:lnTo>
                <a:lnTo>
                  <a:pt x="1864" y="1574"/>
                </a:lnTo>
                <a:lnTo>
                  <a:pt x="1863" y="1561"/>
                </a:lnTo>
                <a:lnTo>
                  <a:pt x="1858" y="1539"/>
                </a:lnTo>
                <a:lnTo>
                  <a:pt x="1856" y="1527"/>
                </a:lnTo>
                <a:lnTo>
                  <a:pt x="1853" y="1515"/>
                </a:lnTo>
                <a:lnTo>
                  <a:pt x="1849" y="1506"/>
                </a:lnTo>
                <a:lnTo>
                  <a:pt x="1846" y="1494"/>
                </a:lnTo>
                <a:lnTo>
                  <a:pt x="1842" y="1485"/>
                </a:lnTo>
                <a:lnTo>
                  <a:pt x="1837" y="1475"/>
                </a:lnTo>
                <a:lnTo>
                  <a:pt x="1831" y="1466"/>
                </a:lnTo>
                <a:lnTo>
                  <a:pt x="1826" y="1457"/>
                </a:lnTo>
                <a:lnTo>
                  <a:pt x="1818" y="1449"/>
                </a:lnTo>
                <a:lnTo>
                  <a:pt x="1811" y="1441"/>
                </a:lnTo>
                <a:lnTo>
                  <a:pt x="1804" y="1434"/>
                </a:lnTo>
                <a:lnTo>
                  <a:pt x="1800" y="1430"/>
                </a:lnTo>
                <a:lnTo>
                  <a:pt x="1795" y="1426"/>
                </a:lnTo>
                <a:lnTo>
                  <a:pt x="1785" y="1421"/>
                </a:lnTo>
                <a:lnTo>
                  <a:pt x="1775" y="1415"/>
                </a:lnTo>
                <a:lnTo>
                  <a:pt x="1764" y="1412"/>
                </a:lnTo>
                <a:lnTo>
                  <a:pt x="1759" y="1409"/>
                </a:lnTo>
                <a:lnTo>
                  <a:pt x="1753" y="1407"/>
                </a:lnTo>
                <a:lnTo>
                  <a:pt x="1740" y="1404"/>
                </a:lnTo>
                <a:lnTo>
                  <a:pt x="1727" y="1402"/>
                </a:lnTo>
                <a:lnTo>
                  <a:pt x="1712" y="1400"/>
                </a:lnTo>
                <a:lnTo>
                  <a:pt x="1697" y="1400"/>
                </a:lnTo>
                <a:lnTo>
                  <a:pt x="1681" y="1400"/>
                </a:lnTo>
                <a:lnTo>
                  <a:pt x="1666" y="1402"/>
                </a:lnTo>
                <a:lnTo>
                  <a:pt x="1653" y="1404"/>
                </a:lnTo>
                <a:lnTo>
                  <a:pt x="1639" y="1407"/>
                </a:lnTo>
                <a:lnTo>
                  <a:pt x="1627" y="1409"/>
                </a:lnTo>
                <a:lnTo>
                  <a:pt x="1614" y="1414"/>
                </a:lnTo>
                <a:lnTo>
                  <a:pt x="1603" y="1418"/>
                </a:lnTo>
                <a:lnTo>
                  <a:pt x="1593" y="1423"/>
                </a:lnTo>
                <a:lnTo>
                  <a:pt x="1583" y="1429"/>
                </a:lnTo>
                <a:lnTo>
                  <a:pt x="1580" y="1433"/>
                </a:lnTo>
                <a:lnTo>
                  <a:pt x="1575" y="1435"/>
                </a:lnTo>
                <a:lnTo>
                  <a:pt x="1566" y="1442"/>
                </a:lnTo>
                <a:lnTo>
                  <a:pt x="1559" y="1450"/>
                </a:lnTo>
                <a:lnTo>
                  <a:pt x="1551" y="1457"/>
                </a:lnTo>
                <a:lnTo>
                  <a:pt x="1545" y="1466"/>
                </a:lnTo>
                <a:lnTo>
                  <a:pt x="1539" y="1475"/>
                </a:lnTo>
                <a:lnTo>
                  <a:pt x="1534" y="1485"/>
                </a:lnTo>
                <a:lnTo>
                  <a:pt x="1529" y="1494"/>
                </a:lnTo>
                <a:lnTo>
                  <a:pt x="1524" y="1504"/>
                </a:lnTo>
                <a:lnTo>
                  <a:pt x="1520" y="1515"/>
                </a:lnTo>
                <a:lnTo>
                  <a:pt x="1517" y="1525"/>
                </a:lnTo>
                <a:lnTo>
                  <a:pt x="1513" y="1537"/>
                </a:lnTo>
                <a:lnTo>
                  <a:pt x="1510" y="1548"/>
                </a:lnTo>
                <a:lnTo>
                  <a:pt x="1508" y="1560"/>
                </a:lnTo>
                <a:lnTo>
                  <a:pt x="1505" y="1572"/>
                </a:lnTo>
                <a:lnTo>
                  <a:pt x="1504" y="1584"/>
                </a:lnTo>
                <a:lnTo>
                  <a:pt x="1503" y="1596"/>
                </a:lnTo>
                <a:lnTo>
                  <a:pt x="1500" y="1622"/>
                </a:lnTo>
                <a:lnTo>
                  <a:pt x="1499" y="1647"/>
                </a:lnTo>
                <a:lnTo>
                  <a:pt x="1499" y="1673"/>
                </a:lnTo>
                <a:lnTo>
                  <a:pt x="1499" y="2198"/>
                </a:lnTo>
                <a:lnTo>
                  <a:pt x="1169" y="2198"/>
                </a:lnTo>
                <a:lnTo>
                  <a:pt x="1169" y="1666"/>
                </a:lnTo>
                <a:lnTo>
                  <a:pt x="1169" y="1136"/>
                </a:lnTo>
                <a:close/>
                <a:moveTo>
                  <a:pt x="0" y="0"/>
                </a:moveTo>
                <a:lnTo>
                  <a:pt x="700" y="0"/>
                </a:lnTo>
                <a:lnTo>
                  <a:pt x="1401" y="0"/>
                </a:lnTo>
                <a:lnTo>
                  <a:pt x="2103" y="0"/>
                </a:lnTo>
                <a:lnTo>
                  <a:pt x="2804" y="0"/>
                </a:lnTo>
                <a:lnTo>
                  <a:pt x="2804" y="701"/>
                </a:lnTo>
                <a:lnTo>
                  <a:pt x="2804" y="1403"/>
                </a:lnTo>
                <a:lnTo>
                  <a:pt x="2804" y="2104"/>
                </a:lnTo>
                <a:lnTo>
                  <a:pt x="2804" y="2806"/>
                </a:lnTo>
                <a:lnTo>
                  <a:pt x="2103" y="2806"/>
                </a:lnTo>
                <a:lnTo>
                  <a:pt x="1401" y="2806"/>
                </a:lnTo>
                <a:lnTo>
                  <a:pt x="700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9" name="Freeform 19">
            <a:hlinkClick r:id="rId4" tooltip="YouTube"/>
            <a:extLst>
              <a:ext uri="{FF2B5EF4-FFF2-40B4-BE49-F238E27FC236}">
                <a16:creationId xmlns:a16="http://schemas.microsoft.com/office/drawing/2014/main" id="{1BE74E94-7932-C6A2-DEA4-E0E6F4A10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312344" y="5013176"/>
            <a:ext cx="287622" cy="288000"/>
          </a:xfrm>
          <a:custGeom>
            <a:avLst/>
            <a:gdLst>
              <a:gd name="T0" fmla="*/ 1892 w 2281"/>
              <a:gd name="T1" fmla="*/ 717 h 2282"/>
              <a:gd name="T2" fmla="*/ 1867 w 2281"/>
              <a:gd name="T3" fmla="*/ 679 h 2282"/>
              <a:gd name="T4" fmla="*/ 1834 w 2281"/>
              <a:gd name="T5" fmla="*/ 647 h 2282"/>
              <a:gd name="T6" fmla="*/ 1789 w 2281"/>
              <a:gd name="T7" fmla="*/ 621 h 2282"/>
              <a:gd name="T8" fmla="*/ 1751 w 2281"/>
              <a:gd name="T9" fmla="*/ 609 h 2282"/>
              <a:gd name="T10" fmla="*/ 1638 w 2281"/>
              <a:gd name="T11" fmla="*/ 595 h 2282"/>
              <a:gd name="T12" fmla="*/ 1459 w 2281"/>
              <a:gd name="T13" fmla="*/ 585 h 2282"/>
              <a:gd name="T14" fmla="*/ 1141 w 2281"/>
              <a:gd name="T15" fmla="*/ 579 h 2282"/>
              <a:gd name="T16" fmla="*/ 875 w 2281"/>
              <a:gd name="T17" fmla="*/ 583 h 2282"/>
              <a:gd name="T18" fmla="*/ 667 w 2281"/>
              <a:gd name="T19" fmla="*/ 593 h 2282"/>
              <a:gd name="T20" fmla="*/ 561 w 2281"/>
              <a:gd name="T21" fmla="*/ 604 h 2282"/>
              <a:gd name="T22" fmla="*/ 504 w 2281"/>
              <a:gd name="T23" fmla="*/ 616 h 2282"/>
              <a:gd name="T24" fmla="*/ 458 w 2281"/>
              <a:gd name="T25" fmla="*/ 640 h 2282"/>
              <a:gd name="T26" fmla="*/ 418 w 2281"/>
              <a:gd name="T27" fmla="*/ 674 h 2282"/>
              <a:gd name="T28" fmla="*/ 395 w 2281"/>
              <a:gd name="T29" fmla="*/ 705 h 2282"/>
              <a:gd name="T30" fmla="*/ 375 w 2281"/>
              <a:gd name="T31" fmla="*/ 755 h 2282"/>
              <a:gd name="T32" fmla="*/ 360 w 2281"/>
              <a:gd name="T33" fmla="*/ 836 h 2282"/>
              <a:gd name="T34" fmla="*/ 350 w 2281"/>
              <a:gd name="T35" fmla="*/ 932 h 2282"/>
              <a:gd name="T36" fmla="*/ 343 w 2281"/>
              <a:gd name="T37" fmla="*/ 1099 h 2282"/>
              <a:gd name="T38" fmla="*/ 345 w 2281"/>
              <a:gd name="T39" fmla="*/ 1258 h 2282"/>
              <a:gd name="T40" fmla="*/ 353 w 2281"/>
              <a:gd name="T41" fmla="*/ 1382 h 2282"/>
              <a:gd name="T42" fmla="*/ 365 w 2281"/>
              <a:gd name="T43" fmla="*/ 1476 h 2282"/>
              <a:gd name="T44" fmla="*/ 379 w 2281"/>
              <a:gd name="T45" fmla="*/ 1541 h 2282"/>
              <a:gd name="T46" fmla="*/ 402 w 2281"/>
              <a:gd name="T47" fmla="*/ 1588 h 2282"/>
              <a:gd name="T48" fmla="*/ 427 w 2281"/>
              <a:gd name="T49" fmla="*/ 1618 h 2282"/>
              <a:gd name="T50" fmla="*/ 469 w 2281"/>
              <a:gd name="T51" fmla="*/ 1650 h 2282"/>
              <a:gd name="T52" fmla="*/ 510 w 2281"/>
              <a:gd name="T53" fmla="*/ 1668 h 2282"/>
              <a:gd name="T54" fmla="*/ 579 w 2281"/>
              <a:gd name="T55" fmla="*/ 1681 h 2282"/>
              <a:gd name="T56" fmla="*/ 716 w 2281"/>
              <a:gd name="T57" fmla="*/ 1693 h 2282"/>
              <a:gd name="T58" fmla="*/ 976 w 2281"/>
              <a:gd name="T59" fmla="*/ 1702 h 2282"/>
              <a:gd name="T60" fmla="*/ 1305 w 2281"/>
              <a:gd name="T61" fmla="*/ 1702 h 2282"/>
              <a:gd name="T62" fmla="*/ 1513 w 2281"/>
              <a:gd name="T63" fmla="*/ 1695 h 2282"/>
              <a:gd name="T64" fmla="*/ 1682 w 2281"/>
              <a:gd name="T65" fmla="*/ 1683 h 2282"/>
              <a:gd name="T66" fmla="*/ 1751 w 2281"/>
              <a:gd name="T67" fmla="*/ 1673 h 2282"/>
              <a:gd name="T68" fmla="*/ 1801 w 2281"/>
              <a:gd name="T69" fmla="*/ 1656 h 2282"/>
              <a:gd name="T70" fmla="*/ 1845 w 2281"/>
              <a:gd name="T71" fmla="*/ 1627 h 2282"/>
              <a:gd name="T72" fmla="*/ 1879 w 2281"/>
              <a:gd name="T73" fmla="*/ 1588 h 2282"/>
              <a:gd name="T74" fmla="*/ 1897 w 2281"/>
              <a:gd name="T75" fmla="*/ 1554 h 2282"/>
              <a:gd name="T76" fmla="*/ 1911 w 2281"/>
              <a:gd name="T77" fmla="*/ 1503 h 2282"/>
              <a:gd name="T78" fmla="*/ 1925 w 2281"/>
              <a:gd name="T79" fmla="*/ 1415 h 2282"/>
              <a:gd name="T80" fmla="*/ 1935 w 2281"/>
              <a:gd name="T81" fmla="*/ 1288 h 2282"/>
              <a:gd name="T82" fmla="*/ 1938 w 2281"/>
              <a:gd name="T83" fmla="*/ 1099 h 2282"/>
              <a:gd name="T84" fmla="*/ 1933 w 2281"/>
              <a:gd name="T85" fmla="*/ 964 h 2282"/>
              <a:gd name="T86" fmla="*/ 1921 w 2281"/>
              <a:gd name="T87" fmla="*/ 836 h 2282"/>
              <a:gd name="T88" fmla="*/ 1909 w 2281"/>
              <a:gd name="T89" fmla="*/ 767 h 2282"/>
              <a:gd name="T90" fmla="*/ 978 w 2281"/>
              <a:gd name="T91" fmla="*/ 904 h 2282"/>
              <a:gd name="T92" fmla="*/ 1141 w 2281"/>
              <a:gd name="T93" fmla="*/ 0 h 2282"/>
              <a:gd name="T94" fmla="*/ 2281 w 2281"/>
              <a:gd name="T95" fmla="*/ 1141 h 2282"/>
              <a:gd name="T96" fmla="*/ 1141 w 2281"/>
              <a:gd name="T97" fmla="*/ 2282 h 2282"/>
              <a:gd name="T98" fmla="*/ 0 w 2281"/>
              <a:gd name="T99" fmla="*/ 1141 h 2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281" h="2282">
                <a:moveTo>
                  <a:pt x="1906" y="755"/>
                </a:moveTo>
                <a:lnTo>
                  <a:pt x="1902" y="742"/>
                </a:lnTo>
                <a:lnTo>
                  <a:pt x="1897" y="729"/>
                </a:lnTo>
                <a:lnTo>
                  <a:pt x="1892" y="717"/>
                </a:lnTo>
                <a:lnTo>
                  <a:pt x="1885" y="705"/>
                </a:lnTo>
                <a:lnTo>
                  <a:pt x="1879" y="694"/>
                </a:lnTo>
                <a:lnTo>
                  <a:pt x="1871" y="684"/>
                </a:lnTo>
                <a:lnTo>
                  <a:pt x="1867" y="679"/>
                </a:lnTo>
                <a:lnTo>
                  <a:pt x="1863" y="674"/>
                </a:lnTo>
                <a:lnTo>
                  <a:pt x="1854" y="664"/>
                </a:lnTo>
                <a:lnTo>
                  <a:pt x="1845" y="655"/>
                </a:lnTo>
                <a:lnTo>
                  <a:pt x="1834" y="647"/>
                </a:lnTo>
                <a:lnTo>
                  <a:pt x="1823" y="640"/>
                </a:lnTo>
                <a:lnTo>
                  <a:pt x="1812" y="633"/>
                </a:lnTo>
                <a:lnTo>
                  <a:pt x="1801" y="626"/>
                </a:lnTo>
                <a:lnTo>
                  <a:pt x="1789" y="621"/>
                </a:lnTo>
                <a:lnTo>
                  <a:pt x="1777" y="616"/>
                </a:lnTo>
                <a:lnTo>
                  <a:pt x="1771" y="614"/>
                </a:lnTo>
                <a:lnTo>
                  <a:pt x="1764" y="612"/>
                </a:lnTo>
                <a:lnTo>
                  <a:pt x="1751" y="609"/>
                </a:lnTo>
                <a:lnTo>
                  <a:pt x="1737" y="607"/>
                </a:lnTo>
                <a:lnTo>
                  <a:pt x="1702" y="601"/>
                </a:lnTo>
                <a:lnTo>
                  <a:pt x="1660" y="597"/>
                </a:lnTo>
                <a:lnTo>
                  <a:pt x="1638" y="595"/>
                </a:lnTo>
                <a:lnTo>
                  <a:pt x="1614" y="593"/>
                </a:lnTo>
                <a:lnTo>
                  <a:pt x="1564" y="590"/>
                </a:lnTo>
                <a:lnTo>
                  <a:pt x="1513" y="587"/>
                </a:lnTo>
                <a:lnTo>
                  <a:pt x="1459" y="585"/>
                </a:lnTo>
                <a:lnTo>
                  <a:pt x="1406" y="583"/>
                </a:lnTo>
                <a:lnTo>
                  <a:pt x="1305" y="581"/>
                </a:lnTo>
                <a:lnTo>
                  <a:pt x="1220" y="580"/>
                </a:lnTo>
                <a:lnTo>
                  <a:pt x="1141" y="579"/>
                </a:lnTo>
                <a:lnTo>
                  <a:pt x="1060" y="580"/>
                </a:lnTo>
                <a:lnTo>
                  <a:pt x="976" y="581"/>
                </a:lnTo>
                <a:lnTo>
                  <a:pt x="927" y="582"/>
                </a:lnTo>
                <a:lnTo>
                  <a:pt x="875" y="583"/>
                </a:lnTo>
                <a:lnTo>
                  <a:pt x="822" y="585"/>
                </a:lnTo>
                <a:lnTo>
                  <a:pt x="768" y="587"/>
                </a:lnTo>
                <a:lnTo>
                  <a:pt x="716" y="590"/>
                </a:lnTo>
                <a:lnTo>
                  <a:pt x="667" y="593"/>
                </a:lnTo>
                <a:lnTo>
                  <a:pt x="621" y="597"/>
                </a:lnTo>
                <a:lnTo>
                  <a:pt x="599" y="599"/>
                </a:lnTo>
                <a:lnTo>
                  <a:pt x="579" y="601"/>
                </a:lnTo>
                <a:lnTo>
                  <a:pt x="561" y="604"/>
                </a:lnTo>
                <a:lnTo>
                  <a:pt x="544" y="607"/>
                </a:lnTo>
                <a:lnTo>
                  <a:pt x="529" y="609"/>
                </a:lnTo>
                <a:lnTo>
                  <a:pt x="517" y="612"/>
                </a:lnTo>
                <a:lnTo>
                  <a:pt x="504" y="616"/>
                </a:lnTo>
                <a:lnTo>
                  <a:pt x="492" y="621"/>
                </a:lnTo>
                <a:lnTo>
                  <a:pt x="480" y="626"/>
                </a:lnTo>
                <a:lnTo>
                  <a:pt x="469" y="633"/>
                </a:lnTo>
                <a:lnTo>
                  <a:pt x="458" y="640"/>
                </a:lnTo>
                <a:lnTo>
                  <a:pt x="447" y="647"/>
                </a:lnTo>
                <a:lnTo>
                  <a:pt x="436" y="655"/>
                </a:lnTo>
                <a:lnTo>
                  <a:pt x="427" y="664"/>
                </a:lnTo>
                <a:lnTo>
                  <a:pt x="418" y="674"/>
                </a:lnTo>
                <a:lnTo>
                  <a:pt x="410" y="684"/>
                </a:lnTo>
                <a:lnTo>
                  <a:pt x="402" y="694"/>
                </a:lnTo>
                <a:lnTo>
                  <a:pt x="399" y="700"/>
                </a:lnTo>
                <a:lnTo>
                  <a:pt x="395" y="705"/>
                </a:lnTo>
                <a:lnTo>
                  <a:pt x="389" y="717"/>
                </a:lnTo>
                <a:lnTo>
                  <a:pt x="384" y="729"/>
                </a:lnTo>
                <a:lnTo>
                  <a:pt x="379" y="742"/>
                </a:lnTo>
                <a:lnTo>
                  <a:pt x="375" y="755"/>
                </a:lnTo>
                <a:lnTo>
                  <a:pt x="372" y="767"/>
                </a:lnTo>
                <a:lnTo>
                  <a:pt x="370" y="780"/>
                </a:lnTo>
                <a:lnTo>
                  <a:pt x="365" y="807"/>
                </a:lnTo>
                <a:lnTo>
                  <a:pt x="360" y="836"/>
                </a:lnTo>
                <a:lnTo>
                  <a:pt x="358" y="852"/>
                </a:lnTo>
                <a:lnTo>
                  <a:pt x="356" y="867"/>
                </a:lnTo>
                <a:lnTo>
                  <a:pt x="353" y="900"/>
                </a:lnTo>
                <a:lnTo>
                  <a:pt x="350" y="932"/>
                </a:lnTo>
                <a:lnTo>
                  <a:pt x="348" y="964"/>
                </a:lnTo>
                <a:lnTo>
                  <a:pt x="346" y="995"/>
                </a:lnTo>
                <a:lnTo>
                  <a:pt x="344" y="1051"/>
                </a:lnTo>
                <a:lnTo>
                  <a:pt x="343" y="1099"/>
                </a:lnTo>
                <a:lnTo>
                  <a:pt x="342" y="1141"/>
                </a:lnTo>
                <a:lnTo>
                  <a:pt x="343" y="1184"/>
                </a:lnTo>
                <a:lnTo>
                  <a:pt x="344" y="1231"/>
                </a:lnTo>
                <a:lnTo>
                  <a:pt x="345" y="1258"/>
                </a:lnTo>
                <a:lnTo>
                  <a:pt x="346" y="1288"/>
                </a:lnTo>
                <a:lnTo>
                  <a:pt x="348" y="1319"/>
                </a:lnTo>
                <a:lnTo>
                  <a:pt x="350" y="1350"/>
                </a:lnTo>
                <a:lnTo>
                  <a:pt x="353" y="1382"/>
                </a:lnTo>
                <a:lnTo>
                  <a:pt x="356" y="1415"/>
                </a:lnTo>
                <a:lnTo>
                  <a:pt x="360" y="1446"/>
                </a:lnTo>
                <a:lnTo>
                  <a:pt x="362" y="1461"/>
                </a:lnTo>
                <a:lnTo>
                  <a:pt x="365" y="1476"/>
                </a:lnTo>
                <a:lnTo>
                  <a:pt x="370" y="1503"/>
                </a:lnTo>
                <a:lnTo>
                  <a:pt x="372" y="1516"/>
                </a:lnTo>
                <a:lnTo>
                  <a:pt x="375" y="1528"/>
                </a:lnTo>
                <a:lnTo>
                  <a:pt x="379" y="1541"/>
                </a:lnTo>
                <a:lnTo>
                  <a:pt x="384" y="1554"/>
                </a:lnTo>
                <a:lnTo>
                  <a:pt x="389" y="1566"/>
                </a:lnTo>
                <a:lnTo>
                  <a:pt x="395" y="1577"/>
                </a:lnTo>
                <a:lnTo>
                  <a:pt x="402" y="1588"/>
                </a:lnTo>
                <a:lnTo>
                  <a:pt x="410" y="1599"/>
                </a:lnTo>
                <a:lnTo>
                  <a:pt x="414" y="1604"/>
                </a:lnTo>
                <a:lnTo>
                  <a:pt x="418" y="1609"/>
                </a:lnTo>
                <a:lnTo>
                  <a:pt x="427" y="1618"/>
                </a:lnTo>
                <a:lnTo>
                  <a:pt x="436" y="1627"/>
                </a:lnTo>
                <a:lnTo>
                  <a:pt x="447" y="1635"/>
                </a:lnTo>
                <a:lnTo>
                  <a:pt x="458" y="1643"/>
                </a:lnTo>
                <a:lnTo>
                  <a:pt x="469" y="1650"/>
                </a:lnTo>
                <a:lnTo>
                  <a:pt x="480" y="1656"/>
                </a:lnTo>
                <a:lnTo>
                  <a:pt x="492" y="1662"/>
                </a:lnTo>
                <a:lnTo>
                  <a:pt x="504" y="1666"/>
                </a:lnTo>
                <a:lnTo>
                  <a:pt x="510" y="1668"/>
                </a:lnTo>
                <a:lnTo>
                  <a:pt x="517" y="1670"/>
                </a:lnTo>
                <a:lnTo>
                  <a:pt x="529" y="1673"/>
                </a:lnTo>
                <a:lnTo>
                  <a:pt x="544" y="1676"/>
                </a:lnTo>
                <a:lnTo>
                  <a:pt x="579" y="1681"/>
                </a:lnTo>
                <a:lnTo>
                  <a:pt x="621" y="1686"/>
                </a:lnTo>
                <a:lnTo>
                  <a:pt x="643" y="1688"/>
                </a:lnTo>
                <a:lnTo>
                  <a:pt x="667" y="1689"/>
                </a:lnTo>
                <a:lnTo>
                  <a:pt x="716" y="1693"/>
                </a:lnTo>
                <a:lnTo>
                  <a:pt x="768" y="1695"/>
                </a:lnTo>
                <a:lnTo>
                  <a:pt x="822" y="1698"/>
                </a:lnTo>
                <a:lnTo>
                  <a:pt x="875" y="1699"/>
                </a:lnTo>
                <a:lnTo>
                  <a:pt x="976" y="1702"/>
                </a:lnTo>
                <a:lnTo>
                  <a:pt x="1060" y="1703"/>
                </a:lnTo>
                <a:lnTo>
                  <a:pt x="1141" y="1703"/>
                </a:lnTo>
                <a:lnTo>
                  <a:pt x="1220" y="1703"/>
                </a:lnTo>
                <a:lnTo>
                  <a:pt x="1305" y="1702"/>
                </a:lnTo>
                <a:lnTo>
                  <a:pt x="1354" y="1701"/>
                </a:lnTo>
                <a:lnTo>
                  <a:pt x="1406" y="1699"/>
                </a:lnTo>
                <a:lnTo>
                  <a:pt x="1459" y="1698"/>
                </a:lnTo>
                <a:lnTo>
                  <a:pt x="1513" y="1695"/>
                </a:lnTo>
                <a:lnTo>
                  <a:pt x="1564" y="1693"/>
                </a:lnTo>
                <a:lnTo>
                  <a:pt x="1614" y="1689"/>
                </a:lnTo>
                <a:lnTo>
                  <a:pt x="1660" y="1686"/>
                </a:lnTo>
                <a:lnTo>
                  <a:pt x="1682" y="1683"/>
                </a:lnTo>
                <a:lnTo>
                  <a:pt x="1702" y="1681"/>
                </a:lnTo>
                <a:lnTo>
                  <a:pt x="1720" y="1679"/>
                </a:lnTo>
                <a:lnTo>
                  <a:pt x="1737" y="1676"/>
                </a:lnTo>
                <a:lnTo>
                  <a:pt x="1751" y="1673"/>
                </a:lnTo>
                <a:lnTo>
                  <a:pt x="1764" y="1670"/>
                </a:lnTo>
                <a:lnTo>
                  <a:pt x="1777" y="1666"/>
                </a:lnTo>
                <a:lnTo>
                  <a:pt x="1789" y="1662"/>
                </a:lnTo>
                <a:lnTo>
                  <a:pt x="1801" y="1656"/>
                </a:lnTo>
                <a:lnTo>
                  <a:pt x="1812" y="1650"/>
                </a:lnTo>
                <a:lnTo>
                  <a:pt x="1823" y="1643"/>
                </a:lnTo>
                <a:lnTo>
                  <a:pt x="1834" y="1635"/>
                </a:lnTo>
                <a:lnTo>
                  <a:pt x="1845" y="1627"/>
                </a:lnTo>
                <a:lnTo>
                  <a:pt x="1854" y="1618"/>
                </a:lnTo>
                <a:lnTo>
                  <a:pt x="1863" y="1609"/>
                </a:lnTo>
                <a:lnTo>
                  <a:pt x="1871" y="1599"/>
                </a:lnTo>
                <a:lnTo>
                  <a:pt x="1879" y="1588"/>
                </a:lnTo>
                <a:lnTo>
                  <a:pt x="1882" y="1583"/>
                </a:lnTo>
                <a:lnTo>
                  <a:pt x="1885" y="1577"/>
                </a:lnTo>
                <a:lnTo>
                  <a:pt x="1892" y="1566"/>
                </a:lnTo>
                <a:lnTo>
                  <a:pt x="1897" y="1554"/>
                </a:lnTo>
                <a:lnTo>
                  <a:pt x="1902" y="1541"/>
                </a:lnTo>
                <a:lnTo>
                  <a:pt x="1906" y="1528"/>
                </a:lnTo>
                <a:lnTo>
                  <a:pt x="1909" y="1516"/>
                </a:lnTo>
                <a:lnTo>
                  <a:pt x="1911" y="1503"/>
                </a:lnTo>
                <a:lnTo>
                  <a:pt x="1916" y="1476"/>
                </a:lnTo>
                <a:lnTo>
                  <a:pt x="1921" y="1446"/>
                </a:lnTo>
                <a:lnTo>
                  <a:pt x="1923" y="1431"/>
                </a:lnTo>
                <a:lnTo>
                  <a:pt x="1925" y="1415"/>
                </a:lnTo>
                <a:lnTo>
                  <a:pt x="1928" y="1382"/>
                </a:lnTo>
                <a:lnTo>
                  <a:pt x="1931" y="1350"/>
                </a:lnTo>
                <a:lnTo>
                  <a:pt x="1933" y="1319"/>
                </a:lnTo>
                <a:lnTo>
                  <a:pt x="1935" y="1288"/>
                </a:lnTo>
                <a:lnTo>
                  <a:pt x="1937" y="1231"/>
                </a:lnTo>
                <a:lnTo>
                  <a:pt x="1938" y="1184"/>
                </a:lnTo>
                <a:lnTo>
                  <a:pt x="1939" y="1141"/>
                </a:lnTo>
                <a:lnTo>
                  <a:pt x="1938" y="1099"/>
                </a:lnTo>
                <a:lnTo>
                  <a:pt x="1937" y="1051"/>
                </a:lnTo>
                <a:lnTo>
                  <a:pt x="1936" y="1024"/>
                </a:lnTo>
                <a:lnTo>
                  <a:pt x="1935" y="995"/>
                </a:lnTo>
                <a:lnTo>
                  <a:pt x="1933" y="964"/>
                </a:lnTo>
                <a:lnTo>
                  <a:pt x="1931" y="932"/>
                </a:lnTo>
                <a:lnTo>
                  <a:pt x="1928" y="900"/>
                </a:lnTo>
                <a:lnTo>
                  <a:pt x="1925" y="867"/>
                </a:lnTo>
                <a:lnTo>
                  <a:pt x="1921" y="836"/>
                </a:lnTo>
                <a:lnTo>
                  <a:pt x="1919" y="822"/>
                </a:lnTo>
                <a:lnTo>
                  <a:pt x="1916" y="807"/>
                </a:lnTo>
                <a:lnTo>
                  <a:pt x="1911" y="780"/>
                </a:lnTo>
                <a:lnTo>
                  <a:pt x="1909" y="767"/>
                </a:lnTo>
                <a:lnTo>
                  <a:pt x="1906" y="755"/>
                </a:lnTo>
                <a:close/>
                <a:moveTo>
                  <a:pt x="978" y="1378"/>
                </a:moveTo>
                <a:lnTo>
                  <a:pt x="1395" y="1141"/>
                </a:lnTo>
                <a:lnTo>
                  <a:pt x="978" y="904"/>
                </a:lnTo>
                <a:lnTo>
                  <a:pt x="978" y="1378"/>
                </a:lnTo>
                <a:close/>
                <a:moveTo>
                  <a:pt x="0" y="0"/>
                </a:moveTo>
                <a:lnTo>
                  <a:pt x="570" y="0"/>
                </a:lnTo>
                <a:lnTo>
                  <a:pt x="1141" y="0"/>
                </a:lnTo>
                <a:lnTo>
                  <a:pt x="1711" y="0"/>
                </a:lnTo>
                <a:lnTo>
                  <a:pt x="2281" y="0"/>
                </a:lnTo>
                <a:lnTo>
                  <a:pt x="2281" y="571"/>
                </a:lnTo>
                <a:lnTo>
                  <a:pt x="2281" y="1141"/>
                </a:lnTo>
                <a:lnTo>
                  <a:pt x="2281" y="1712"/>
                </a:lnTo>
                <a:lnTo>
                  <a:pt x="2281" y="2282"/>
                </a:lnTo>
                <a:lnTo>
                  <a:pt x="1711" y="2282"/>
                </a:lnTo>
                <a:lnTo>
                  <a:pt x="1141" y="2282"/>
                </a:lnTo>
                <a:lnTo>
                  <a:pt x="570" y="2282"/>
                </a:lnTo>
                <a:lnTo>
                  <a:pt x="0" y="2282"/>
                </a:lnTo>
                <a:lnTo>
                  <a:pt x="0" y="1712"/>
                </a:lnTo>
                <a:lnTo>
                  <a:pt x="0" y="1141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0" name="Freeform 6">
            <a:hlinkClick r:id="rId5" tooltip="Instagram"/>
            <a:extLst>
              <a:ext uri="{FF2B5EF4-FFF2-40B4-BE49-F238E27FC236}">
                <a16:creationId xmlns:a16="http://schemas.microsoft.com/office/drawing/2014/main" id="{DE66983C-67C5-AEF5-89F1-802FB980C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592169" y="5012630"/>
            <a:ext cx="288127" cy="288000"/>
          </a:xfrm>
          <a:custGeom>
            <a:avLst/>
            <a:gdLst>
              <a:gd name="T0" fmla="*/ 1535 w 2270"/>
              <a:gd name="T1" fmla="*/ 570 h 2269"/>
              <a:gd name="T2" fmla="*/ 1648 w 2270"/>
              <a:gd name="T3" fmla="*/ 640 h 2269"/>
              <a:gd name="T4" fmla="*/ 1711 w 2270"/>
              <a:gd name="T5" fmla="*/ 779 h 2269"/>
              <a:gd name="T6" fmla="*/ 1720 w 2270"/>
              <a:gd name="T7" fmla="*/ 1374 h 2269"/>
              <a:gd name="T8" fmla="*/ 1676 w 2270"/>
              <a:gd name="T9" fmla="*/ 1591 h 2269"/>
              <a:gd name="T10" fmla="*/ 1580 w 2270"/>
              <a:gd name="T11" fmla="*/ 1682 h 2269"/>
              <a:gd name="T12" fmla="*/ 1374 w 2270"/>
              <a:gd name="T13" fmla="*/ 1719 h 2269"/>
              <a:gd name="T14" fmla="*/ 763 w 2270"/>
              <a:gd name="T15" fmla="*/ 1707 h 2269"/>
              <a:gd name="T16" fmla="*/ 641 w 2270"/>
              <a:gd name="T17" fmla="*/ 1648 h 2269"/>
              <a:gd name="T18" fmla="*/ 566 w 2270"/>
              <a:gd name="T19" fmla="*/ 1522 h 2269"/>
              <a:gd name="T20" fmla="*/ 548 w 2270"/>
              <a:gd name="T21" fmla="*/ 979 h 2269"/>
              <a:gd name="T22" fmla="*/ 583 w 2270"/>
              <a:gd name="T23" fmla="*/ 701 h 2269"/>
              <a:gd name="T24" fmla="*/ 669 w 2270"/>
              <a:gd name="T25" fmla="*/ 599 h 2269"/>
              <a:gd name="T26" fmla="*/ 833 w 2270"/>
              <a:gd name="T27" fmla="*/ 553 h 2269"/>
              <a:gd name="T28" fmla="*/ 813 w 2270"/>
              <a:gd name="T29" fmla="*/ 425 h 2269"/>
              <a:gd name="T30" fmla="*/ 617 w 2270"/>
              <a:gd name="T31" fmla="*/ 481 h 2269"/>
              <a:gd name="T32" fmla="*/ 480 w 2270"/>
              <a:gd name="T33" fmla="*/ 616 h 2269"/>
              <a:gd name="T34" fmla="*/ 423 w 2270"/>
              <a:gd name="T35" fmla="*/ 840 h 2269"/>
              <a:gd name="T36" fmla="*/ 431 w 2270"/>
              <a:gd name="T37" fmla="*/ 1506 h 2269"/>
              <a:gd name="T38" fmla="*/ 500 w 2270"/>
              <a:gd name="T39" fmla="*/ 1685 h 2269"/>
              <a:gd name="T40" fmla="*/ 633 w 2270"/>
              <a:gd name="T41" fmla="*/ 1798 h 2269"/>
              <a:gd name="T42" fmla="*/ 891 w 2270"/>
              <a:gd name="T43" fmla="*/ 1848 h 2269"/>
              <a:gd name="T44" fmla="*/ 1528 w 2270"/>
              <a:gd name="T45" fmla="*/ 1834 h 2269"/>
              <a:gd name="T46" fmla="*/ 1692 w 2270"/>
              <a:gd name="T47" fmla="*/ 1763 h 2269"/>
              <a:gd name="T48" fmla="*/ 1813 w 2270"/>
              <a:gd name="T49" fmla="*/ 1603 h 2269"/>
              <a:gd name="T50" fmla="*/ 1851 w 2270"/>
              <a:gd name="T51" fmla="*/ 1252 h 2269"/>
              <a:gd name="T52" fmla="*/ 1828 w 2270"/>
              <a:gd name="T53" fmla="*/ 711 h 2269"/>
              <a:gd name="T54" fmla="*/ 1752 w 2270"/>
              <a:gd name="T55" fmla="*/ 562 h 2269"/>
              <a:gd name="T56" fmla="*/ 1586 w 2270"/>
              <a:gd name="T57" fmla="*/ 451 h 2269"/>
              <a:gd name="T58" fmla="*/ 1135 w 2270"/>
              <a:gd name="T59" fmla="*/ 419 h 2269"/>
              <a:gd name="T60" fmla="*/ 945 w 2270"/>
              <a:gd name="T61" fmla="*/ 820 h 2269"/>
              <a:gd name="T62" fmla="*/ 804 w 2270"/>
              <a:gd name="T63" fmla="*/ 975 h 2269"/>
              <a:gd name="T64" fmla="*/ 770 w 2270"/>
              <a:gd name="T65" fmla="*/ 1173 h 2269"/>
              <a:gd name="T66" fmla="*/ 852 w 2270"/>
              <a:gd name="T67" fmla="*/ 1369 h 2269"/>
              <a:gd name="T68" fmla="*/ 1026 w 2270"/>
              <a:gd name="T69" fmla="*/ 1486 h 2269"/>
              <a:gd name="T70" fmla="*/ 1227 w 2270"/>
              <a:gd name="T71" fmla="*/ 1491 h 2269"/>
              <a:gd name="T72" fmla="*/ 1407 w 2270"/>
              <a:gd name="T73" fmla="*/ 1382 h 2269"/>
              <a:gd name="T74" fmla="*/ 1495 w 2270"/>
              <a:gd name="T75" fmla="*/ 1209 h 2269"/>
              <a:gd name="T76" fmla="*/ 1473 w 2270"/>
              <a:gd name="T77" fmla="*/ 991 h 2269"/>
              <a:gd name="T78" fmla="*/ 1340 w 2270"/>
              <a:gd name="T79" fmla="*/ 830 h 2269"/>
              <a:gd name="T80" fmla="*/ 1154 w 2270"/>
              <a:gd name="T81" fmla="*/ 768 h 2269"/>
              <a:gd name="T82" fmla="*/ 1021 w 2270"/>
              <a:gd name="T83" fmla="*/ 1345 h 2269"/>
              <a:gd name="T84" fmla="*/ 925 w 2270"/>
              <a:gd name="T85" fmla="*/ 1249 h 2269"/>
              <a:gd name="T86" fmla="*/ 898 w 2270"/>
              <a:gd name="T87" fmla="*/ 1110 h 2269"/>
              <a:gd name="T88" fmla="*/ 951 w 2270"/>
              <a:gd name="T89" fmla="*/ 983 h 2269"/>
              <a:gd name="T90" fmla="*/ 1064 w 2270"/>
              <a:gd name="T91" fmla="*/ 907 h 2269"/>
              <a:gd name="T92" fmla="*/ 1206 w 2270"/>
              <a:gd name="T93" fmla="*/ 907 h 2269"/>
              <a:gd name="T94" fmla="*/ 1319 w 2270"/>
              <a:gd name="T95" fmla="*/ 983 h 2269"/>
              <a:gd name="T96" fmla="*/ 1372 w 2270"/>
              <a:gd name="T97" fmla="*/ 1110 h 2269"/>
              <a:gd name="T98" fmla="*/ 1344 w 2270"/>
              <a:gd name="T99" fmla="*/ 1249 h 2269"/>
              <a:gd name="T100" fmla="*/ 1249 w 2270"/>
              <a:gd name="T101" fmla="*/ 1345 h 2269"/>
              <a:gd name="T102" fmla="*/ 1431 w 2270"/>
              <a:gd name="T103" fmla="*/ 744 h 2269"/>
              <a:gd name="T104" fmla="*/ 1483 w 2270"/>
              <a:gd name="T105" fmla="*/ 674 h 2269"/>
              <a:gd name="T106" fmla="*/ 1574 w 2270"/>
              <a:gd name="T107" fmla="*/ 689 h 2269"/>
              <a:gd name="T108" fmla="*/ 1598 w 2270"/>
              <a:gd name="T109" fmla="*/ 778 h 2269"/>
              <a:gd name="T110" fmla="*/ 1534 w 2270"/>
              <a:gd name="T111" fmla="*/ 837 h 2269"/>
              <a:gd name="T112" fmla="*/ 1450 w 2270"/>
              <a:gd name="T113" fmla="*/ 807 h 2269"/>
              <a:gd name="T114" fmla="*/ 2270 w 2270"/>
              <a:gd name="T115" fmla="*/ 0 h 2269"/>
              <a:gd name="T116" fmla="*/ 0 w 2270"/>
              <a:gd name="T117" fmla="*/ 0 h 2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70" h="2269">
                <a:moveTo>
                  <a:pt x="1135" y="548"/>
                </a:moveTo>
                <a:lnTo>
                  <a:pt x="1250" y="548"/>
                </a:lnTo>
                <a:lnTo>
                  <a:pt x="1290" y="549"/>
                </a:lnTo>
                <a:lnTo>
                  <a:pt x="1323" y="549"/>
                </a:lnTo>
                <a:lnTo>
                  <a:pt x="1374" y="550"/>
                </a:lnTo>
                <a:lnTo>
                  <a:pt x="1424" y="552"/>
                </a:lnTo>
                <a:lnTo>
                  <a:pt x="1448" y="554"/>
                </a:lnTo>
                <a:lnTo>
                  <a:pt x="1470" y="556"/>
                </a:lnTo>
                <a:lnTo>
                  <a:pt x="1490" y="559"/>
                </a:lnTo>
                <a:lnTo>
                  <a:pt x="1507" y="562"/>
                </a:lnTo>
                <a:lnTo>
                  <a:pt x="1522" y="566"/>
                </a:lnTo>
                <a:lnTo>
                  <a:pt x="1535" y="570"/>
                </a:lnTo>
                <a:lnTo>
                  <a:pt x="1546" y="573"/>
                </a:lnTo>
                <a:lnTo>
                  <a:pt x="1557" y="577"/>
                </a:lnTo>
                <a:lnTo>
                  <a:pt x="1569" y="582"/>
                </a:lnTo>
                <a:lnTo>
                  <a:pt x="1580" y="587"/>
                </a:lnTo>
                <a:lnTo>
                  <a:pt x="1591" y="593"/>
                </a:lnTo>
                <a:lnTo>
                  <a:pt x="1601" y="599"/>
                </a:lnTo>
                <a:lnTo>
                  <a:pt x="1611" y="606"/>
                </a:lnTo>
                <a:lnTo>
                  <a:pt x="1620" y="613"/>
                </a:lnTo>
                <a:lnTo>
                  <a:pt x="1625" y="617"/>
                </a:lnTo>
                <a:lnTo>
                  <a:pt x="1629" y="622"/>
                </a:lnTo>
                <a:lnTo>
                  <a:pt x="1639" y="631"/>
                </a:lnTo>
                <a:lnTo>
                  <a:pt x="1648" y="640"/>
                </a:lnTo>
                <a:lnTo>
                  <a:pt x="1656" y="649"/>
                </a:lnTo>
                <a:lnTo>
                  <a:pt x="1663" y="659"/>
                </a:lnTo>
                <a:lnTo>
                  <a:pt x="1670" y="668"/>
                </a:lnTo>
                <a:lnTo>
                  <a:pt x="1676" y="679"/>
                </a:lnTo>
                <a:lnTo>
                  <a:pt x="1682" y="689"/>
                </a:lnTo>
                <a:lnTo>
                  <a:pt x="1687" y="701"/>
                </a:lnTo>
                <a:lnTo>
                  <a:pt x="1692" y="713"/>
                </a:lnTo>
                <a:lnTo>
                  <a:pt x="1696" y="723"/>
                </a:lnTo>
                <a:lnTo>
                  <a:pt x="1700" y="734"/>
                </a:lnTo>
                <a:lnTo>
                  <a:pt x="1703" y="747"/>
                </a:lnTo>
                <a:lnTo>
                  <a:pt x="1708" y="762"/>
                </a:lnTo>
                <a:lnTo>
                  <a:pt x="1711" y="779"/>
                </a:lnTo>
                <a:lnTo>
                  <a:pt x="1714" y="799"/>
                </a:lnTo>
                <a:lnTo>
                  <a:pt x="1716" y="821"/>
                </a:lnTo>
                <a:lnTo>
                  <a:pt x="1717" y="833"/>
                </a:lnTo>
                <a:lnTo>
                  <a:pt x="1718" y="845"/>
                </a:lnTo>
                <a:lnTo>
                  <a:pt x="1720" y="896"/>
                </a:lnTo>
                <a:lnTo>
                  <a:pt x="1721" y="947"/>
                </a:lnTo>
                <a:lnTo>
                  <a:pt x="1722" y="1019"/>
                </a:lnTo>
                <a:lnTo>
                  <a:pt x="1722" y="1134"/>
                </a:lnTo>
                <a:lnTo>
                  <a:pt x="1722" y="1250"/>
                </a:lnTo>
                <a:lnTo>
                  <a:pt x="1722" y="1291"/>
                </a:lnTo>
                <a:lnTo>
                  <a:pt x="1721" y="1323"/>
                </a:lnTo>
                <a:lnTo>
                  <a:pt x="1720" y="1374"/>
                </a:lnTo>
                <a:lnTo>
                  <a:pt x="1718" y="1424"/>
                </a:lnTo>
                <a:lnTo>
                  <a:pt x="1716" y="1449"/>
                </a:lnTo>
                <a:lnTo>
                  <a:pt x="1714" y="1471"/>
                </a:lnTo>
                <a:lnTo>
                  <a:pt x="1711" y="1490"/>
                </a:lnTo>
                <a:lnTo>
                  <a:pt x="1708" y="1507"/>
                </a:lnTo>
                <a:lnTo>
                  <a:pt x="1703" y="1522"/>
                </a:lnTo>
                <a:lnTo>
                  <a:pt x="1700" y="1535"/>
                </a:lnTo>
                <a:lnTo>
                  <a:pt x="1696" y="1547"/>
                </a:lnTo>
                <a:lnTo>
                  <a:pt x="1692" y="1557"/>
                </a:lnTo>
                <a:lnTo>
                  <a:pt x="1687" y="1569"/>
                </a:lnTo>
                <a:lnTo>
                  <a:pt x="1682" y="1580"/>
                </a:lnTo>
                <a:lnTo>
                  <a:pt x="1676" y="1591"/>
                </a:lnTo>
                <a:lnTo>
                  <a:pt x="1670" y="1601"/>
                </a:lnTo>
                <a:lnTo>
                  <a:pt x="1663" y="1611"/>
                </a:lnTo>
                <a:lnTo>
                  <a:pt x="1656" y="1620"/>
                </a:lnTo>
                <a:lnTo>
                  <a:pt x="1652" y="1625"/>
                </a:lnTo>
                <a:lnTo>
                  <a:pt x="1648" y="1630"/>
                </a:lnTo>
                <a:lnTo>
                  <a:pt x="1639" y="1639"/>
                </a:lnTo>
                <a:lnTo>
                  <a:pt x="1629" y="1648"/>
                </a:lnTo>
                <a:lnTo>
                  <a:pt x="1620" y="1656"/>
                </a:lnTo>
                <a:lnTo>
                  <a:pt x="1611" y="1663"/>
                </a:lnTo>
                <a:lnTo>
                  <a:pt x="1601" y="1670"/>
                </a:lnTo>
                <a:lnTo>
                  <a:pt x="1591" y="1676"/>
                </a:lnTo>
                <a:lnTo>
                  <a:pt x="1580" y="1682"/>
                </a:lnTo>
                <a:lnTo>
                  <a:pt x="1569" y="1687"/>
                </a:lnTo>
                <a:lnTo>
                  <a:pt x="1557" y="1692"/>
                </a:lnTo>
                <a:lnTo>
                  <a:pt x="1546" y="1696"/>
                </a:lnTo>
                <a:lnTo>
                  <a:pt x="1535" y="1700"/>
                </a:lnTo>
                <a:lnTo>
                  <a:pt x="1522" y="1704"/>
                </a:lnTo>
                <a:lnTo>
                  <a:pt x="1507" y="1707"/>
                </a:lnTo>
                <a:lnTo>
                  <a:pt x="1490" y="1710"/>
                </a:lnTo>
                <a:lnTo>
                  <a:pt x="1470" y="1713"/>
                </a:lnTo>
                <a:lnTo>
                  <a:pt x="1448" y="1716"/>
                </a:lnTo>
                <a:lnTo>
                  <a:pt x="1437" y="1716"/>
                </a:lnTo>
                <a:lnTo>
                  <a:pt x="1424" y="1717"/>
                </a:lnTo>
                <a:lnTo>
                  <a:pt x="1374" y="1719"/>
                </a:lnTo>
                <a:lnTo>
                  <a:pt x="1323" y="1720"/>
                </a:lnTo>
                <a:lnTo>
                  <a:pt x="1250" y="1721"/>
                </a:lnTo>
                <a:lnTo>
                  <a:pt x="1135" y="1721"/>
                </a:lnTo>
                <a:lnTo>
                  <a:pt x="1020" y="1721"/>
                </a:lnTo>
                <a:lnTo>
                  <a:pt x="980" y="1721"/>
                </a:lnTo>
                <a:lnTo>
                  <a:pt x="947" y="1720"/>
                </a:lnTo>
                <a:lnTo>
                  <a:pt x="896" y="1719"/>
                </a:lnTo>
                <a:lnTo>
                  <a:pt x="846" y="1717"/>
                </a:lnTo>
                <a:lnTo>
                  <a:pt x="821" y="1716"/>
                </a:lnTo>
                <a:lnTo>
                  <a:pt x="800" y="1713"/>
                </a:lnTo>
                <a:lnTo>
                  <a:pt x="780" y="1710"/>
                </a:lnTo>
                <a:lnTo>
                  <a:pt x="763" y="1707"/>
                </a:lnTo>
                <a:lnTo>
                  <a:pt x="748" y="1704"/>
                </a:lnTo>
                <a:lnTo>
                  <a:pt x="735" y="1700"/>
                </a:lnTo>
                <a:lnTo>
                  <a:pt x="723" y="1696"/>
                </a:lnTo>
                <a:lnTo>
                  <a:pt x="713" y="1692"/>
                </a:lnTo>
                <a:lnTo>
                  <a:pt x="701" y="1687"/>
                </a:lnTo>
                <a:lnTo>
                  <a:pt x="690" y="1682"/>
                </a:lnTo>
                <a:lnTo>
                  <a:pt x="679" y="1676"/>
                </a:lnTo>
                <a:lnTo>
                  <a:pt x="669" y="1670"/>
                </a:lnTo>
                <a:lnTo>
                  <a:pt x="659" y="1664"/>
                </a:lnTo>
                <a:lnTo>
                  <a:pt x="650" y="1656"/>
                </a:lnTo>
                <a:lnTo>
                  <a:pt x="645" y="1652"/>
                </a:lnTo>
                <a:lnTo>
                  <a:pt x="641" y="1648"/>
                </a:lnTo>
                <a:lnTo>
                  <a:pt x="631" y="1639"/>
                </a:lnTo>
                <a:lnTo>
                  <a:pt x="622" y="1630"/>
                </a:lnTo>
                <a:lnTo>
                  <a:pt x="614" y="1620"/>
                </a:lnTo>
                <a:lnTo>
                  <a:pt x="607" y="1611"/>
                </a:lnTo>
                <a:lnTo>
                  <a:pt x="600" y="1601"/>
                </a:lnTo>
                <a:lnTo>
                  <a:pt x="594" y="1591"/>
                </a:lnTo>
                <a:lnTo>
                  <a:pt x="588" y="1580"/>
                </a:lnTo>
                <a:lnTo>
                  <a:pt x="583" y="1569"/>
                </a:lnTo>
                <a:lnTo>
                  <a:pt x="578" y="1557"/>
                </a:lnTo>
                <a:lnTo>
                  <a:pt x="574" y="1547"/>
                </a:lnTo>
                <a:lnTo>
                  <a:pt x="570" y="1535"/>
                </a:lnTo>
                <a:lnTo>
                  <a:pt x="566" y="1522"/>
                </a:lnTo>
                <a:lnTo>
                  <a:pt x="562" y="1507"/>
                </a:lnTo>
                <a:lnTo>
                  <a:pt x="559" y="1490"/>
                </a:lnTo>
                <a:lnTo>
                  <a:pt x="556" y="1471"/>
                </a:lnTo>
                <a:lnTo>
                  <a:pt x="554" y="1449"/>
                </a:lnTo>
                <a:lnTo>
                  <a:pt x="553" y="1437"/>
                </a:lnTo>
                <a:lnTo>
                  <a:pt x="552" y="1424"/>
                </a:lnTo>
                <a:lnTo>
                  <a:pt x="550" y="1374"/>
                </a:lnTo>
                <a:lnTo>
                  <a:pt x="549" y="1323"/>
                </a:lnTo>
                <a:lnTo>
                  <a:pt x="548" y="1250"/>
                </a:lnTo>
                <a:lnTo>
                  <a:pt x="548" y="1134"/>
                </a:lnTo>
                <a:lnTo>
                  <a:pt x="548" y="1019"/>
                </a:lnTo>
                <a:lnTo>
                  <a:pt x="548" y="979"/>
                </a:lnTo>
                <a:lnTo>
                  <a:pt x="549" y="947"/>
                </a:lnTo>
                <a:lnTo>
                  <a:pt x="550" y="896"/>
                </a:lnTo>
                <a:lnTo>
                  <a:pt x="552" y="845"/>
                </a:lnTo>
                <a:lnTo>
                  <a:pt x="554" y="821"/>
                </a:lnTo>
                <a:lnTo>
                  <a:pt x="556" y="799"/>
                </a:lnTo>
                <a:lnTo>
                  <a:pt x="559" y="779"/>
                </a:lnTo>
                <a:lnTo>
                  <a:pt x="562" y="762"/>
                </a:lnTo>
                <a:lnTo>
                  <a:pt x="566" y="747"/>
                </a:lnTo>
                <a:lnTo>
                  <a:pt x="570" y="734"/>
                </a:lnTo>
                <a:lnTo>
                  <a:pt x="574" y="723"/>
                </a:lnTo>
                <a:lnTo>
                  <a:pt x="578" y="713"/>
                </a:lnTo>
                <a:lnTo>
                  <a:pt x="583" y="701"/>
                </a:lnTo>
                <a:lnTo>
                  <a:pt x="588" y="689"/>
                </a:lnTo>
                <a:lnTo>
                  <a:pt x="594" y="679"/>
                </a:lnTo>
                <a:lnTo>
                  <a:pt x="600" y="668"/>
                </a:lnTo>
                <a:lnTo>
                  <a:pt x="607" y="659"/>
                </a:lnTo>
                <a:lnTo>
                  <a:pt x="614" y="649"/>
                </a:lnTo>
                <a:lnTo>
                  <a:pt x="618" y="645"/>
                </a:lnTo>
                <a:lnTo>
                  <a:pt x="622" y="640"/>
                </a:lnTo>
                <a:lnTo>
                  <a:pt x="631" y="631"/>
                </a:lnTo>
                <a:lnTo>
                  <a:pt x="641" y="622"/>
                </a:lnTo>
                <a:lnTo>
                  <a:pt x="650" y="613"/>
                </a:lnTo>
                <a:lnTo>
                  <a:pt x="659" y="606"/>
                </a:lnTo>
                <a:lnTo>
                  <a:pt x="669" y="599"/>
                </a:lnTo>
                <a:lnTo>
                  <a:pt x="679" y="593"/>
                </a:lnTo>
                <a:lnTo>
                  <a:pt x="690" y="587"/>
                </a:lnTo>
                <a:lnTo>
                  <a:pt x="701" y="582"/>
                </a:lnTo>
                <a:lnTo>
                  <a:pt x="713" y="577"/>
                </a:lnTo>
                <a:lnTo>
                  <a:pt x="723" y="573"/>
                </a:lnTo>
                <a:lnTo>
                  <a:pt x="735" y="570"/>
                </a:lnTo>
                <a:lnTo>
                  <a:pt x="748" y="566"/>
                </a:lnTo>
                <a:lnTo>
                  <a:pt x="763" y="562"/>
                </a:lnTo>
                <a:lnTo>
                  <a:pt x="780" y="559"/>
                </a:lnTo>
                <a:lnTo>
                  <a:pt x="800" y="556"/>
                </a:lnTo>
                <a:lnTo>
                  <a:pt x="821" y="554"/>
                </a:lnTo>
                <a:lnTo>
                  <a:pt x="833" y="553"/>
                </a:lnTo>
                <a:lnTo>
                  <a:pt x="846" y="552"/>
                </a:lnTo>
                <a:lnTo>
                  <a:pt x="896" y="550"/>
                </a:lnTo>
                <a:lnTo>
                  <a:pt x="947" y="549"/>
                </a:lnTo>
                <a:lnTo>
                  <a:pt x="1020" y="548"/>
                </a:lnTo>
                <a:lnTo>
                  <a:pt x="1135" y="548"/>
                </a:lnTo>
                <a:close/>
                <a:moveTo>
                  <a:pt x="1135" y="419"/>
                </a:moveTo>
                <a:lnTo>
                  <a:pt x="1018" y="420"/>
                </a:lnTo>
                <a:lnTo>
                  <a:pt x="977" y="420"/>
                </a:lnTo>
                <a:lnTo>
                  <a:pt x="943" y="420"/>
                </a:lnTo>
                <a:lnTo>
                  <a:pt x="891" y="422"/>
                </a:lnTo>
                <a:lnTo>
                  <a:pt x="840" y="424"/>
                </a:lnTo>
                <a:lnTo>
                  <a:pt x="813" y="425"/>
                </a:lnTo>
                <a:lnTo>
                  <a:pt x="787" y="428"/>
                </a:lnTo>
                <a:lnTo>
                  <a:pt x="764" y="431"/>
                </a:lnTo>
                <a:lnTo>
                  <a:pt x="742" y="435"/>
                </a:lnTo>
                <a:lnTo>
                  <a:pt x="722" y="440"/>
                </a:lnTo>
                <a:lnTo>
                  <a:pt x="712" y="442"/>
                </a:lnTo>
                <a:lnTo>
                  <a:pt x="702" y="445"/>
                </a:lnTo>
                <a:lnTo>
                  <a:pt x="684" y="451"/>
                </a:lnTo>
                <a:lnTo>
                  <a:pt x="667" y="457"/>
                </a:lnTo>
                <a:lnTo>
                  <a:pt x="649" y="464"/>
                </a:lnTo>
                <a:lnTo>
                  <a:pt x="633" y="472"/>
                </a:lnTo>
                <a:lnTo>
                  <a:pt x="625" y="476"/>
                </a:lnTo>
                <a:lnTo>
                  <a:pt x="617" y="481"/>
                </a:lnTo>
                <a:lnTo>
                  <a:pt x="601" y="490"/>
                </a:lnTo>
                <a:lnTo>
                  <a:pt x="585" y="501"/>
                </a:lnTo>
                <a:lnTo>
                  <a:pt x="578" y="506"/>
                </a:lnTo>
                <a:lnTo>
                  <a:pt x="570" y="512"/>
                </a:lnTo>
                <a:lnTo>
                  <a:pt x="554" y="525"/>
                </a:lnTo>
                <a:lnTo>
                  <a:pt x="539" y="539"/>
                </a:lnTo>
                <a:lnTo>
                  <a:pt x="525" y="554"/>
                </a:lnTo>
                <a:lnTo>
                  <a:pt x="512" y="569"/>
                </a:lnTo>
                <a:lnTo>
                  <a:pt x="500" y="585"/>
                </a:lnTo>
                <a:lnTo>
                  <a:pt x="495" y="592"/>
                </a:lnTo>
                <a:lnTo>
                  <a:pt x="490" y="600"/>
                </a:lnTo>
                <a:lnTo>
                  <a:pt x="480" y="616"/>
                </a:lnTo>
                <a:lnTo>
                  <a:pt x="472" y="632"/>
                </a:lnTo>
                <a:lnTo>
                  <a:pt x="464" y="649"/>
                </a:lnTo>
                <a:lnTo>
                  <a:pt x="457" y="666"/>
                </a:lnTo>
                <a:lnTo>
                  <a:pt x="450" y="683"/>
                </a:lnTo>
                <a:lnTo>
                  <a:pt x="445" y="702"/>
                </a:lnTo>
                <a:lnTo>
                  <a:pt x="439" y="721"/>
                </a:lnTo>
                <a:lnTo>
                  <a:pt x="437" y="731"/>
                </a:lnTo>
                <a:lnTo>
                  <a:pt x="435" y="741"/>
                </a:lnTo>
                <a:lnTo>
                  <a:pt x="431" y="763"/>
                </a:lnTo>
                <a:lnTo>
                  <a:pt x="428" y="787"/>
                </a:lnTo>
                <a:lnTo>
                  <a:pt x="425" y="812"/>
                </a:lnTo>
                <a:lnTo>
                  <a:pt x="423" y="840"/>
                </a:lnTo>
                <a:lnTo>
                  <a:pt x="421" y="890"/>
                </a:lnTo>
                <a:lnTo>
                  <a:pt x="420" y="943"/>
                </a:lnTo>
                <a:lnTo>
                  <a:pt x="419" y="1017"/>
                </a:lnTo>
                <a:lnTo>
                  <a:pt x="419" y="1134"/>
                </a:lnTo>
                <a:lnTo>
                  <a:pt x="419" y="1252"/>
                </a:lnTo>
                <a:lnTo>
                  <a:pt x="420" y="1294"/>
                </a:lnTo>
                <a:lnTo>
                  <a:pt x="420" y="1327"/>
                </a:lnTo>
                <a:lnTo>
                  <a:pt x="421" y="1379"/>
                </a:lnTo>
                <a:lnTo>
                  <a:pt x="423" y="1430"/>
                </a:lnTo>
                <a:lnTo>
                  <a:pt x="425" y="1457"/>
                </a:lnTo>
                <a:lnTo>
                  <a:pt x="428" y="1483"/>
                </a:lnTo>
                <a:lnTo>
                  <a:pt x="431" y="1506"/>
                </a:lnTo>
                <a:lnTo>
                  <a:pt x="435" y="1528"/>
                </a:lnTo>
                <a:lnTo>
                  <a:pt x="439" y="1549"/>
                </a:lnTo>
                <a:lnTo>
                  <a:pt x="442" y="1558"/>
                </a:lnTo>
                <a:lnTo>
                  <a:pt x="445" y="1568"/>
                </a:lnTo>
                <a:lnTo>
                  <a:pt x="450" y="1586"/>
                </a:lnTo>
                <a:lnTo>
                  <a:pt x="457" y="1603"/>
                </a:lnTo>
                <a:lnTo>
                  <a:pt x="464" y="1621"/>
                </a:lnTo>
                <a:lnTo>
                  <a:pt x="472" y="1637"/>
                </a:lnTo>
                <a:lnTo>
                  <a:pt x="476" y="1646"/>
                </a:lnTo>
                <a:lnTo>
                  <a:pt x="480" y="1654"/>
                </a:lnTo>
                <a:lnTo>
                  <a:pt x="490" y="1670"/>
                </a:lnTo>
                <a:lnTo>
                  <a:pt x="500" y="1685"/>
                </a:lnTo>
                <a:lnTo>
                  <a:pt x="506" y="1693"/>
                </a:lnTo>
                <a:lnTo>
                  <a:pt x="512" y="1700"/>
                </a:lnTo>
                <a:lnTo>
                  <a:pt x="518" y="1708"/>
                </a:lnTo>
                <a:lnTo>
                  <a:pt x="525" y="1715"/>
                </a:lnTo>
                <a:lnTo>
                  <a:pt x="539" y="1730"/>
                </a:lnTo>
                <a:lnTo>
                  <a:pt x="554" y="1744"/>
                </a:lnTo>
                <a:lnTo>
                  <a:pt x="570" y="1757"/>
                </a:lnTo>
                <a:lnTo>
                  <a:pt x="585" y="1769"/>
                </a:lnTo>
                <a:lnTo>
                  <a:pt x="593" y="1774"/>
                </a:lnTo>
                <a:lnTo>
                  <a:pt x="601" y="1779"/>
                </a:lnTo>
                <a:lnTo>
                  <a:pt x="617" y="1789"/>
                </a:lnTo>
                <a:lnTo>
                  <a:pt x="633" y="1798"/>
                </a:lnTo>
                <a:lnTo>
                  <a:pt x="649" y="1805"/>
                </a:lnTo>
                <a:lnTo>
                  <a:pt x="667" y="1813"/>
                </a:lnTo>
                <a:lnTo>
                  <a:pt x="684" y="1819"/>
                </a:lnTo>
                <a:lnTo>
                  <a:pt x="702" y="1825"/>
                </a:lnTo>
                <a:lnTo>
                  <a:pt x="722" y="1830"/>
                </a:lnTo>
                <a:lnTo>
                  <a:pt x="732" y="1832"/>
                </a:lnTo>
                <a:lnTo>
                  <a:pt x="742" y="1834"/>
                </a:lnTo>
                <a:lnTo>
                  <a:pt x="764" y="1838"/>
                </a:lnTo>
                <a:lnTo>
                  <a:pt x="787" y="1842"/>
                </a:lnTo>
                <a:lnTo>
                  <a:pt x="813" y="1844"/>
                </a:lnTo>
                <a:lnTo>
                  <a:pt x="840" y="1846"/>
                </a:lnTo>
                <a:lnTo>
                  <a:pt x="891" y="1848"/>
                </a:lnTo>
                <a:lnTo>
                  <a:pt x="943" y="1849"/>
                </a:lnTo>
                <a:lnTo>
                  <a:pt x="1018" y="1850"/>
                </a:lnTo>
                <a:lnTo>
                  <a:pt x="1135" y="1850"/>
                </a:lnTo>
                <a:lnTo>
                  <a:pt x="1252" y="1850"/>
                </a:lnTo>
                <a:lnTo>
                  <a:pt x="1293" y="1850"/>
                </a:lnTo>
                <a:lnTo>
                  <a:pt x="1327" y="1849"/>
                </a:lnTo>
                <a:lnTo>
                  <a:pt x="1379" y="1848"/>
                </a:lnTo>
                <a:lnTo>
                  <a:pt x="1430" y="1846"/>
                </a:lnTo>
                <a:lnTo>
                  <a:pt x="1457" y="1844"/>
                </a:lnTo>
                <a:lnTo>
                  <a:pt x="1483" y="1842"/>
                </a:lnTo>
                <a:lnTo>
                  <a:pt x="1506" y="1838"/>
                </a:lnTo>
                <a:lnTo>
                  <a:pt x="1528" y="1834"/>
                </a:lnTo>
                <a:lnTo>
                  <a:pt x="1548" y="1830"/>
                </a:lnTo>
                <a:lnTo>
                  <a:pt x="1558" y="1827"/>
                </a:lnTo>
                <a:lnTo>
                  <a:pt x="1568" y="1825"/>
                </a:lnTo>
                <a:lnTo>
                  <a:pt x="1586" y="1819"/>
                </a:lnTo>
                <a:lnTo>
                  <a:pt x="1603" y="1813"/>
                </a:lnTo>
                <a:lnTo>
                  <a:pt x="1621" y="1805"/>
                </a:lnTo>
                <a:lnTo>
                  <a:pt x="1637" y="1798"/>
                </a:lnTo>
                <a:lnTo>
                  <a:pt x="1645" y="1793"/>
                </a:lnTo>
                <a:lnTo>
                  <a:pt x="1653" y="1789"/>
                </a:lnTo>
                <a:lnTo>
                  <a:pt x="1669" y="1779"/>
                </a:lnTo>
                <a:lnTo>
                  <a:pt x="1685" y="1769"/>
                </a:lnTo>
                <a:lnTo>
                  <a:pt x="1692" y="1763"/>
                </a:lnTo>
                <a:lnTo>
                  <a:pt x="1700" y="1757"/>
                </a:lnTo>
                <a:lnTo>
                  <a:pt x="1716" y="1744"/>
                </a:lnTo>
                <a:lnTo>
                  <a:pt x="1731" y="1730"/>
                </a:lnTo>
                <a:lnTo>
                  <a:pt x="1745" y="1715"/>
                </a:lnTo>
                <a:lnTo>
                  <a:pt x="1758" y="1700"/>
                </a:lnTo>
                <a:lnTo>
                  <a:pt x="1770" y="1685"/>
                </a:lnTo>
                <a:lnTo>
                  <a:pt x="1775" y="1677"/>
                </a:lnTo>
                <a:lnTo>
                  <a:pt x="1780" y="1670"/>
                </a:lnTo>
                <a:lnTo>
                  <a:pt x="1790" y="1654"/>
                </a:lnTo>
                <a:lnTo>
                  <a:pt x="1798" y="1637"/>
                </a:lnTo>
                <a:lnTo>
                  <a:pt x="1806" y="1621"/>
                </a:lnTo>
                <a:lnTo>
                  <a:pt x="1813" y="1603"/>
                </a:lnTo>
                <a:lnTo>
                  <a:pt x="1820" y="1586"/>
                </a:lnTo>
                <a:lnTo>
                  <a:pt x="1825" y="1568"/>
                </a:lnTo>
                <a:lnTo>
                  <a:pt x="1831" y="1549"/>
                </a:lnTo>
                <a:lnTo>
                  <a:pt x="1833" y="1539"/>
                </a:lnTo>
                <a:lnTo>
                  <a:pt x="1835" y="1528"/>
                </a:lnTo>
                <a:lnTo>
                  <a:pt x="1839" y="1506"/>
                </a:lnTo>
                <a:lnTo>
                  <a:pt x="1842" y="1483"/>
                </a:lnTo>
                <a:lnTo>
                  <a:pt x="1845" y="1457"/>
                </a:lnTo>
                <a:lnTo>
                  <a:pt x="1846" y="1430"/>
                </a:lnTo>
                <a:lnTo>
                  <a:pt x="1849" y="1379"/>
                </a:lnTo>
                <a:lnTo>
                  <a:pt x="1850" y="1327"/>
                </a:lnTo>
                <a:lnTo>
                  <a:pt x="1851" y="1252"/>
                </a:lnTo>
                <a:lnTo>
                  <a:pt x="1851" y="1134"/>
                </a:lnTo>
                <a:lnTo>
                  <a:pt x="1851" y="1017"/>
                </a:lnTo>
                <a:lnTo>
                  <a:pt x="1850" y="976"/>
                </a:lnTo>
                <a:lnTo>
                  <a:pt x="1850" y="943"/>
                </a:lnTo>
                <a:lnTo>
                  <a:pt x="1849" y="890"/>
                </a:lnTo>
                <a:lnTo>
                  <a:pt x="1846" y="840"/>
                </a:lnTo>
                <a:lnTo>
                  <a:pt x="1845" y="812"/>
                </a:lnTo>
                <a:lnTo>
                  <a:pt x="1842" y="787"/>
                </a:lnTo>
                <a:lnTo>
                  <a:pt x="1839" y="763"/>
                </a:lnTo>
                <a:lnTo>
                  <a:pt x="1835" y="741"/>
                </a:lnTo>
                <a:lnTo>
                  <a:pt x="1831" y="721"/>
                </a:lnTo>
                <a:lnTo>
                  <a:pt x="1828" y="711"/>
                </a:lnTo>
                <a:lnTo>
                  <a:pt x="1825" y="702"/>
                </a:lnTo>
                <a:lnTo>
                  <a:pt x="1820" y="683"/>
                </a:lnTo>
                <a:lnTo>
                  <a:pt x="1813" y="666"/>
                </a:lnTo>
                <a:lnTo>
                  <a:pt x="1806" y="649"/>
                </a:lnTo>
                <a:lnTo>
                  <a:pt x="1798" y="632"/>
                </a:lnTo>
                <a:lnTo>
                  <a:pt x="1794" y="624"/>
                </a:lnTo>
                <a:lnTo>
                  <a:pt x="1790" y="616"/>
                </a:lnTo>
                <a:lnTo>
                  <a:pt x="1780" y="600"/>
                </a:lnTo>
                <a:lnTo>
                  <a:pt x="1770" y="585"/>
                </a:lnTo>
                <a:lnTo>
                  <a:pt x="1764" y="577"/>
                </a:lnTo>
                <a:lnTo>
                  <a:pt x="1758" y="569"/>
                </a:lnTo>
                <a:lnTo>
                  <a:pt x="1752" y="562"/>
                </a:lnTo>
                <a:lnTo>
                  <a:pt x="1745" y="554"/>
                </a:lnTo>
                <a:lnTo>
                  <a:pt x="1731" y="539"/>
                </a:lnTo>
                <a:lnTo>
                  <a:pt x="1716" y="525"/>
                </a:lnTo>
                <a:lnTo>
                  <a:pt x="1700" y="512"/>
                </a:lnTo>
                <a:lnTo>
                  <a:pt x="1685" y="501"/>
                </a:lnTo>
                <a:lnTo>
                  <a:pt x="1677" y="495"/>
                </a:lnTo>
                <a:lnTo>
                  <a:pt x="1669" y="490"/>
                </a:lnTo>
                <a:lnTo>
                  <a:pt x="1653" y="481"/>
                </a:lnTo>
                <a:lnTo>
                  <a:pt x="1637" y="472"/>
                </a:lnTo>
                <a:lnTo>
                  <a:pt x="1621" y="464"/>
                </a:lnTo>
                <a:lnTo>
                  <a:pt x="1603" y="457"/>
                </a:lnTo>
                <a:lnTo>
                  <a:pt x="1586" y="451"/>
                </a:lnTo>
                <a:lnTo>
                  <a:pt x="1568" y="445"/>
                </a:lnTo>
                <a:lnTo>
                  <a:pt x="1548" y="440"/>
                </a:lnTo>
                <a:lnTo>
                  <a:pt x="1538" y="437"/>
                </a:lnTo>
                <a:lnTo>
                  <a:pt x="1528" y="435"/>
                </a:lnTo>
                <a:lnTo>
                  <a:pt x="1506" y="431"/>
                </a:lnTo>
                <a:lnTo>
                  <a:pt x="1483" y="428"/>
                </a:lnTo>
                <a:lnTo>
                  <a:pt x="1457" y="425"/>
                </a:lnTo>
                <a:lnTo>
                  <a:pt x="1430" y="424"/>
                </a:lnTo>
                <a:lnTo>
                  <a:pt x="1379" y="422"/>
                </a:lnTo>
                <a:lnTo>
                  <a:pt x="1327" y="420"/>
                </a:lnTo>
                <a:lnTo>
                  <a:pt x="1252" y="420"/>
                </a:lnTo>
                <a:lnTo>
                  <a:pt x="1135" y="419"/>
                </a:lnTo>
                <a:close/>
                <a:moveTo>
                  <a:pt x="1135" y="767"/>
                </a:moveTo>
                <a:lnTo>
                  <a:pt x="1116" y="768"/>
                </a:lnTo>
                <a:lnTo>
                  <a:pt x="1097" y="769"/>
                </a:lnTo>
                <a:lnTo>
                  <a:pt x="1079" y="771"/>
                </a:lnTo>
                <a:lnTo>
                  <a:pt x="1061" y="775"/>
                </a:lnTo>
                <a:lnTo>
                  <a:pt x="1043" y="779"/>
                </a:lnTo>
                <a:lnTo>
                  <a:pt x="1026" y="784"/>
                </a:lnTo>
                <a:lnTo>
                  <a:pt x="1009" y="789"/>
                </a:lnTo>
                <a:lnTo>
                  <a:pt x="992" y="796"/>
                </a:lnTo>
                <a:lnTo>
                  <a:pt x="976" y="803"/>
                </a:lnTo>
                <a:lnTo>
                  <a:pt x="960" y="812"/>
                </a:lnTo>
                <a:lnTo>
                  <a:pt x="945" y="820"/>
                </a:lnTo>
                <a:lnTo>
                  <a:pt x="930" y="830"/>
                </a:lnTo>
                <a:lnTo>
                  <a:pt x="915" y="840"/>
                </a:lnTo>
                <a:lnTo>
                  <a:pt x="902" y="851"/>
                </a:lnTo>
                <a:lnTo>
                  <a:pt x="888" y="863"/>
                </a:lnTo>
                <a:lnTo>
                  <a:pt x="875" y="875"/>
                </a:lnTo>
                <a:lnTo>
                  <a:pt x="863" y="887"/>
                </a:lnTo>
                <a:lnTo>
                  <a:pt x="852" y="901"/>
                </a:lnTo>
                <a:lnTo>
                  <a:pt x="841" y="915"/>
                </a:lnTo>
                <a:lnTo>
                  <a:pt x="831" y="929"/>
                </a:lnTo>
                <a:lnTo>
                  <a:pt x="821" y="944"/>
                </a:lnTo>
                <a:lnTo>
                  <a:pt x="812" y="959"/>
                </a:lnTo>
                <a:lnTo>
                  <a:pt x="804" y="975"/>
                </a:lnTo>
                <a:lnTo>
                  <a:pt x="797" y="991"/>
                </a:lnTo>
                <a:lnTo>
                  <a:pt x="790" y="1008"/>
                </a:lnTo>
                <a:lnTo>
                  <a:pt x="784" y="1025"/>
                </a:lnTo>
                <a:lnTo>
                  <a:pt x="779" y="1043"/>
                </a:lnTo>
                <a:lnTo>
                  <a:pt x="777" y="1051"/>
                </a:lnTo>
                <a:lnTo>
                  <a:pt x="775" y="1060"/>
                </a:lnTo>
                <a:lnTo>
                  <a:pt x="772" y="1078"/>
                </a:lnTo>
                <a:lnTo>
                  <a:pt x="770" y="1097"/>
                </a:lnTo>
                <a:lnTo>
                  <a:pt x="768" y="1115"/>
                </a:lnTo>
                <a:lnTo>
                  <a:pt x="768" y="1134"/>
                </a:lnTo>
                <a:lnTo>
                  <a:pt x="768" y="1154"/>
                </a:lnTo>
                <a:lnTo>
                  <a:pt x="770" y="1173"/>
                </a:lnTo>
                <a:lnTo>
                  <a:pt x="772" y="1191"/>
                </a:lnTo>
                <a:lnTo>
                  <a:pt x="775" y="1209"/>
                </a:lnTo>
                <a:lnTo>
                  <a:pt x="779" y="1227"/>
                </a:lnTo>
                <a:lnTo>
                  <a:pt x="784" y="1244"/>
                </a:lnTo>
                <a:lnTo>
                  <a:pt x="790" y="1261"/>
                </a:lnTo>
                <a:lnTo>
                  <a:pt x="797" y="1278"/>
                </a:lnTo>
                <a:lnTo>
                  <a:pt x="804" y="1294"/>
                </a:lnTo>
                <a:lnTo>
                  <a:pt x="812" y="1310"/>
                </a:lnTo>
                <a:lnTo>
                  <a:pt x="821" y="1326"/>
                </a:lnTo>
                <a:lnTo>
                  <a:pt x="831" y="1340"/>
                </a:lnTo>
                <a:lnTo>
                  <a:pt x="841" y="1355"/>
                </a:lnTo>
                <a:lnTo>
                  <a:pt x="852" y="1369"/>
                </a:lnTo>
                <a:lnTo>
                  <a:pt x="863" y="1382"/>
                </a:lnTo>
                <a:lnTo>
                  <a:pt x="875" y="1395"/>
                </a:lnTo>
                <a:lnTo>
                  <a:pt x="888" y="1407"/>
                </a:lnTo>
                <a:lnTo>
                  <a:pt x="902" y="1418"/>
                </a:lnTo>
                <a:lnTo>
                  <a:pt x="915" y="1429"/>
                </a:lnTo>
                <a:lnTo>
                  <a:pt x="930" y="1440"/>
                </a:lnTo>
                <a:lnTo>
                  <a:pt x="945" y="1449"/>
                </a:lnTo>
                <a:lnTo>
                  <a:pt x="960" y="1458"/>
                </a:lnTo>
                <a:lnTo>
                  <a:pt x="976" y="1466"/>
                </a:lnTo>
                <a:lnTo>
                  <a:pt x="992" y="1473"/>
                </a:lnTo>
                <a:lnTo>
                  <a:pt x="1009" y="1480"/>
                </a:lnTo>
                <a:lnTo>
                  <a:pt x="1026" y="1486"/>
                </a:lnTo>
                <a:lnTo>
                  <a:pt x="1043" y="1491"/>
                </a:lnTo>
                <a:lnTo>
                  <a:pt x="1052" y="1493"/>
                </a:lnTo>
                <a:lnTo>
                  <a:pt x="1061" y="1495"/>
                </a:lnTo>
                <a:lnTo>
                  <a:pt x="1079" y="1498"/>
                </a:lnTo>
                <a:lnTo>
                  <a:pt x="1097" y="1500"/>
                </a:lnTo>
                <a:lnTo>
                  <a:pt x="1116" y="1502"/>
                </a:lnTo>
                <a:lnTo>
                  <a:pt x="1135" y="1502"/>
                </a:lnTo>
                <a:lnTo>
                  <a:pt x="1154" y="1502"/>
                </a:lnTo>
                <a:lnTo>
                  <a:pt x="1173" y="1500"/>
                </a:lnTo>
                <a:lnTo>
                  <a:pt x="1191" y="1498"/>
                </a:lnTo>
                <a:lnTo>
                  <a:pt x="1209" y="1495"/>
                </a:lnTo>
                <a:lnTo>
                  <a:pt x="1227" y="1491"/>
                </a:lnTo>
                <a:lnTo>
                  <a:pt x="1244" y="1486"/>
                </a:lnTo>
                <a:lnTo>
                  <a:pt x="1261" y="1480"/>
                </a:lnTo>
                <a:lnTo>
                  <a:pt x="1278" y="1473"/>
                </a:lnTo>
                <a:lnTo>
                  <a:pt x="1294" y="1466"/>
                </a:lnTo>
                <a:lnTo>
                  <a:pt x="1310" y="1458"/>
                </a:lnTo>
                <a:lnTo>
                  <a:pt x="1325" y="1449"/>
                </a:lnTo>
                <a:lnTo>
                  <a:pt x="1340" y="1440"/>
                </a:lnTo>
                <a:lnTo>
                  <a:pt x="1355" y="1429"/>
                </a:lnTo>
                <a:lnTo>
                  <a:pt x="1368" y="1418"/>
                </a:lnTo>
                <a:lnTo>
                  <a:pt x="1382" y="1407"/>
                </a:lnTo>
                <a:lnTo>
                  <a:pt x="1395" y="1395"/>
                </a:lnTo>
                <a:lnTo>
                  <a:pt x="1407" y="1382"/>
                </a:lnTo>
                <a:lnTo>
                  <a:pt x="1418" y="1369"/>
                </a:lnTo>
                <a:lnTo>
                  <a:pt x="1429" y="1355"/>
                </a:lnTo>
                <a:lnTo>
                  <a:pt x="1439" y="1340"/>
                </a:lnTo>
                <a:lnTo>
                  <a:pt x="1449" y="1326"/>
                </a:lnTo>
                <a:lnTo>
                  <a:pt x="1458" y="1310"/>
                </a:lnTo>
                <a:lnTo>
                  <a:pt x="1466" y="1294"/>
                </a:lnTo>
                <a:lnTo>
                  <a:pt x="1473" y="1278"/>
                </a:lnTo>
                <a:lnTo>
                  <a:pt x="1480" y="1261"/>
                </a:lnTo>
                <a:lnTo>
                  <a:pt x="1486" y="1244"/>
                </a:lnTo>
                <a:lnTo>
                  <a:pt x="1490" y="1227"/>
                </a:lnTo>
                <a:lnTo>
                  <a:pt x="1493" y="1218"/>
                </a:lnTo>
                <a:lnTo>
                  <a:pt x="1495" y="1209"/>
                </a:lnTo>
                <a:lnTo>
                  <a:pt x="1498" y="1191"/>
                </a:lnTo>
                <a:lnTo>
                  <a:pt x="1500" y="1173"/>
                </a:lnTo>
                <a:lnTo>
                  <a:pt x="1502" y="1154"/>
                </a:lnTo>
                <a:lnTo>
                  <a:pt x="1502" y="1134"/>
                </a:lnTo>
                <a:lnTo>
                  <a:pt x="1502" y="1115"/>
                </a:lnTo>
                <a:lnTo>
                  <a:pt x="1500" y="1097"/>
                </a:lnTo>
                <a:lnTo>
                  <a:pt x="1498" y="1078"/>
                </a:lnTo>
                <a:lnTo>
                  <a:pt x="1495" y="1060"/>
                </a:lnTo>
                <a:lnTo>
                  <a:pt x="1490" y="1043"/>
                </a:lnTo>
                <a:lnTo>
                  <a:pt x="1486" y="1025"/>
                </a:lnTo>
                <a:lnTo>
                  <a:pt x="1480" y="1008"/>
                </a:lnTo>
                <a:lnTo>
                  <a:pt x="1473" y="991"/>
                </a:lnTo>
                <a:lnTo>
                  <a:pt x="1466" y="975"/>
                </a:lnTo>
                <a:lnTo>
                  <a:pt x="1458" y="959"/>
                </a:lnTo>
                <a:lnTo>
                  <a:pt x="1449" y="944"/>
                </a:lnTo>
                <a:lnTo>
                  <a:pt x="1439" y="929"/>
                </a:lnTo>
                <a:lnTo>
                  <a:pt x="1429" y="915"/>
                </a:lnTo>
                <a:lnTo>
                  <a:pt x="1418" y="901"/>
                </a:lnTo>
                <a:lnTo>
                  <a:pt x="1407" y="887"/>
                </a:lnTo>
                <a:lnTo>
                  <a:pt x="1395" y="875"/>
                </a:lnTo>
                <a:lnTo>
                  <a:pt x="1382" y="863"/>
                </a:lnTo>
                <a:lnTo>
                  <a:pt x="1368" y="851"/>
                </a:lnTo>
                <a:lnTo>
                  <a:pt x="1355" y="840"/>
                </a:lnTo>
                <a:lnTo>
                  <a:pt x="1340" y="830"/>
                </a:lnTo>
                <a:lnTo>
                  <a:pt x="1325" y="820"/>
                </a:lnTo>
                <a:lnTo>
                  <a:pt x="1310" y="812"/>
                </a:lnTo>
                <a:lnTo>
                  <a:pt x="1294" y="803"/>
                </a:lnTo>
                <a:lnTo>
                  <a:pt x="1278" y="796"/>
                </a:lnTo>
                <a:lnTo>
                  <a:pt x="1261" y="789"/>
                </a:lnTo>
                <a:lnTo>
                  <a:pt x="1244" y="784"/>
                </a:lnTo>
                <a:lnTo>
                  <a:pt x="1227" y="779"/>
                </a:lnTo>
                <a:lnTo>
                  <a:pt x="1218" y="777"/>
                </a:lnTo>
                <a:lnTo>
                  <a:pt x="1209" y="775"/>
                </a:lnTo>
                <a:lnTo>
                  <a:pt x="1191" y="771"/>
                </a:lnTo>
                <a:lnTo>
                  <a:pt x="1173" y="769"/>
                </a:lnTo>
                <a:lnTo>
                  <a:pt x="1154" y="768"/>
                </a:lnTo>
                <a:lnTo>
                  <a:pt x="1135" y="767"/>
                </a:lnTo>
                <a:close/>
                <a:moveTo>
                  <a:pt x="1135" y="1374"/>
                </a:moveTo>
                <a:lnTo>
                  <a:pt x="1123" y="1373"/>
                </a:lnTo>
                <a:lnTo>
                  <a:pt x="1111" y="1372"/>
                </a:lnTo>
                <a:lnTo>
                  <a:pt x="1099" y="1371"/>
                </a:lnTo>
                <a:lnTo>
                  <a:pt x="1087" y="1369"/>
                </a:lnTo>
                <a:lnTo>
                  <a:pt x="1075" y="1366"/>
                </a:lnTo>
                <a:lnTo>
                  <a:pt x="1064" y="1363"/>
                </a:lnTo>
                <a:lnTo>
                  <a:pt x="1053" y="1359"/>
                </a:lnTo>
                <a:lnTo>
                  <a:pt x="1042" y="1355"/>
                </a:lnTo>
                <a:lnTo>
                  <a:pt x="1032" y="1350"/>
                </a:lnTo>
                <a:lnTo>
                  <a:pt x="1021" y="1345"/>
                </a:lnTo>
                <a:lnTo>
                  <a:pt x="1011" y="1339"/>
                </a:lnTo>
                <a:lnTo>
                  <a:pt x="1002" y="1333"/>
                </a:lnTo>
                <a:lnTo>
                  <a:pt x="992" y="1326"/>
                </a:lnTo>
                <a:lnTo>
                  <a:pt x="983" y="1319"/>
                </a:lnTo>
                <a:lnTo>
                  <a:pt x="975" y="1312"/>
                </a:lnTo>
                <a:lnTo>
                  <a:pt x="967" y="1304"/>
                </a:lnTo>
                <a:lnTo>
                  <a:pt x="959" y="1295"/>
                </a:lnTo>
                <a:lnTo>
                  <a:pt x="951" y="1287"/>
                </a:lnTo>
                <a:lnTo>
                  <a:pt x="944" y="1278"/>
                </a:lnTo>
                <a:lnTo>
                  <a:pt x="937" y="1268"/>
                </a:lnTo>
                <a:lnTo>
                  <a:pt x="931" y="1259"/>
                </a:lnTo>
                <a:lnTo>
                  <a:pt x="925" y="1249"/>
                </a:lnTo>
                <a:lnTo>
                  <a:pt x="920" y="1239"/>
                </a:lnTo>
                <a:lnTo>
                  <a:pt x="915" y="1228"/>
                </a:lnTo>
                <a:lnTo>
                  <a:pt x="911" y="1217"/>
                </a:lnTo>
                <a:lnTo>
                  <a:pt x="907" y="1206"/>
                </a:lnTo>
                <a:lnTo>
                  <a:pt x="904" y="1195"/>
                </a:lnTo>
                <a:lnTo>
                  <a:pt x="902" y="1183"/>
                </a:lnTo>
                <a:lnTo>
                  <a:pt x="899" y="1172"/>
                </a:lnTo>
                <a:lnTo>
                  <a:pt x="898" y="1160"/>
                </a:lnTo>
                <a:lnTo>
                  <a:pt x="897" y="1148"/>
                </a:lnTo>
                <a:lnTo>
                  <a:pt x="897" y="1134"/>
                </a:lnTo>
                <a:lnTo>
                  <a:pt x="897" y="1122"/>
                </a:lnTo>
                <a:lnTo>
                  <a:pt x="898" y="1110"/>
                </a:lnTo>
                <a:lnTo>
                  <a:pt x="899" y="1098"/>
                </a:lnTo>
                <a:lnTo>
                  <a:pt x="902" y="1086"/>
                </a:lnTo>
                <a:lnTo>
                  <a:pt x="904" y="1075"/>
                </a:lnTo>
                <a:lnTo>
                  <a:pt x="907" y="1063"/>
                </a:lnTo>
                <a:lnTo>
                  <a:pt x="911" y="1052"/>
                </a:lnTo>
                <a:lnTo>
                  <a:pt x="915" y="1042"/>
                </a:lnTo>
                <a:lnTo>
                  <a:pt x="920" y="1031"/>
                </a:lnTo>
                <a:lnTo>
                  <a:pt x="925" y="1021"/>
                </a:lnTo>
                <a:lnTo>
                  <a:pt x="931" y="1011"/>
                </a:lnTo>
                <a:lnTo>
                  <a:pt x="937" y="1001"/>
                </a:lnTo>
                <a:lnTo>
                  <a:pt x="944" y="992"/>
                </a:lnTo>
                <a:lnTo>
                  <a:pt x="951" y="983"/>
                </a:lnTo>
                <a:lnTo>
                  <a:pt x="959" y="974"/>
                </a:lnTo>
                <a:lnTo>
                  <a:pt x="967" y="966"/>
                </a:lnTo>
                <a:lnTo>
                  <a:pt x="975" y="958"/>
                </a:lnTo>
                <a:lnTo>
                  <a:pt x="983" y="950"/>
                </a:lnTo>
                <a:lnTo>
                  <a:pt x="992" y="943"/>
                </a:lnTo>
                <a:lnTo>
                  <a:pt x="1002" y="937"/>
                </a:lnTo>
                <a:lnTo>
                  <a:pt x="1011" y="931"/>
                </a:lnTo>
                <a:lnTo>
                  <a:pt x="1021" y="925"/>
                </a:lnTo>
                <a:lnTo>
                  <a:pt x="1032" y="920"/>
                </a:lnTo>
                <a:lnTo>
                  <a:pt x="1042" y="915"/>
                </a:lnTo>
                <a:lnTo>
                  <a:pt x="1053" y="910"/>
                </a:lnTo>
                <a:lnTo>
                  <a:pt x="1064" y="907"/>
                </a:lnTo>
                <a:lnTo>
                  <a:pt x="1075" y="904"/>
                </a:lnTo>
                <a:lnTo>
                  <a:pt x="1087" y="901"/>
                </a:lnTo>
                <a:lnTo>
                  <a:pt x="1099" y="899"/>
                </a:lnTo>
                <a:lnTo>
                  <a:pt x="1111" y="897"/>
                </a:lnTo>
                <a:lnTo>
                  <a:pt x="1123" y="896"/>
                </a:lnTo>
                <a:lnTo>
                  <a:pt x="1135" y="896"/>
                </a:lnTo>
                <a:lnTo>
                  <a:pt x="1147" y="896"/>
                </a:lnTo>
                <a:lnTo>
                  <a:pt x="1159" y="897"/>
                </a:lnTo>
                <a:lnTo>
                  <a:pt x="1171" y="899"/>
                </a:lnTo>
                <a:lnTo>
                  <a:pt x="1183" y="901"/>
                </a:lnTo>
                <a:lnTo>
                  <a:pt x="1195" y="904"/>
                </a:lnTo>
                <a:lnTo>
                  <a:pt x="1206" y="907"/>
                </a:lnTo>
                <a:lnTo>
                  <a:pt x="1217" y="910"/>
                </a:lnTo>
                <a:lnTo>
                  <a:pt x="1228" y="915"/>
                </a:lnTo>
                <a:lnTo>
                  <a:pt x="1238" y="920"/>
                </a:lnTo>
                <a:lnTo>
                  <a:pt x="1249" y="925"/>
                </a:lnTo>
                <a:lnTo>
                  <a:pt x="1259" y="931"/>
                </a:lnTo>
                <a:lnTo>
                  <a:pt x="1268" y="937"/>
                </a:lnTo>
                <a:lnTo>
                  <a:pt x="1278" y="943"/>
                </a:lnTo>
                <a:lnTo>
                  <a:pt x="1287" y="950"/>
                </a:lnTo>
                <a:lnTo>
                  <a:pt x="1295" y="958"/>
                </a:lnTo>
                <a:lnTo>
                  <a:pt x="1303" y="966"/>
                </a:lnTo>
                <a:lnTo>
                  <a:pt x="1311" y="974"/>
                </a:lnTo>
                <a:lnTo>
                  <a:pt x="1319" y="983"/>
                </a:lnTo>
                <a:lnTo>
                  <a:pt x="1326" y="992"/>
                </a:lnTo>
                <a:lnTo>
                  <a:pt x="1333" y="1001"/>
                </a:lnTo>
                <a:lnTo>
                  <a:pt x="1339" y="1011"/>
                </a:lnTo>
                <a:lnTo>
                  <a:pt x="1344" y="1021"/>
                </a:lnTo>
                <a:lnTo>
                  <a:pt x="1350" y="1031"/>
                </a:lnTo>
                <a:lnTo>
                  <a:pt x="1355" y="1042"/>
                </a:lnTo>
                <a:lnTo>
                  <a:pt x="1359" y="1052"/>
                </a:lnTo>
                <a:lnTo>
                  <a:pt x="1363" y="1063"/>
                </a:lnTo>
                <a:lnTo>
                  <a:pt x="1366" y="1075"/>
                </a:lnTo>
                <a:lnTo>
                  <a:pt x="1368" y="1086"/>
                </a:lnTo>
                <a:lnTo>
                  <a:pt x="1370" y="1098"/>
                </a:lnTo>
                <a:lnTo>
                  <a:pt x="1372" y="1110"/>
                </a:lnTo>
                <a:lnTo>
                  <a:pt x="1373" y="1122"/>
                </a:lnTo>
                <a:lnTo>
                  <a:pt x="1373" y="1134"/>
                </a:lnTo>
                <a:lnTo>
                  <a:pt x="1373" y="1148"/>
                </a:lnTo>
                <a:lnTo>
                  <a:pt x="1372" y="1160"/>
                </a:lnTo>
                <a:lnTo>
                  <a:pt x="1370" y="1172"/>
                </a:lnTo>
                <a:lnTo>
                  <a:pt x="1368" y="1183"/>
                </a:lnTo>
                <a:lnTo>
                  <a:pt x="1366" y="1195"/>
                </a:lnTo>
                <a:lnTo>
                  <a:pt x="1363" y="1206"/>
                </a:lnTo>
                <a:lnTo>
                  <a:pt x="1359" y="1217"/>
                </a:lnTo>
                <a:lnTo>
                  <a:pt x="1355" y="1228"/>
                </a:lnTo>
                <a:lnTo>
                  <a:pt x="1350" y="1239"/>
                </a:lnTo>
                <a:lnTo>
                  <a:pt x="1344" y="1249"/>
                </a:lnTo>
                <a:lnTo>
                  <a:pt x="1339" y="1259"/>
                </a:lnTo>
                <a:lnTo>
                  <a:pt x="1333" y="1268"/>
                </a:lnTo>
                <a:lnTo>
                  <a:pt x="1326" y="1278"/>
                </a:lnTo>
                <a:lnTo>
                  <a:pt x="1319" y="1287"/>
                </a:lnTo>
                <a:lnTo>
                  <a:pt x="1311" y="1295"/>
                </a:lnTo>
                <a:lnTo>
                  <a:pt x="1303" y="1304"/>
                </a:lnTo>
                <a:lnTo>
                  <a:pt x="1295" y="1312"/>
                </a:lnTo>
                <a:lnTo>
                  <a:pt x="1287" y="1319"/>
                </a:lnTo>
                <a:lnTo>
                  <a:pt x="1278" y="1326"/>
                </a:lnTo>
                <a:lnTo>
                  <a:pt x="1268" y="1333"/>
                </a:lnTo>
                <a:lnTo>
                  <a:pt x="1259" y="1339"/>
                </a:lnTo>
                <a:lnTo>
                  <a:pt x="1249" y="1345"/>
                </a:lnTo>
                <a:lnTo>
                  <a:pt x="1238" y="1350"/>
                </a:lnTo>
                <a:lnTo>
                  <a:pt x="1228" y="1355"/>
                </a:lnTo>
                <a:lnTo>
                  <a:pt x="1217" y="1359"/>
                </a:lnTo>
                <a:lnTo>
                  <a:pt x="1206" y="1363"/>
                </a:lnTo>
                <a:lnTo>
                  <a:pt x="1195" y="1366"/>
                </a:lnTo>
                <a:lnTo>
                  <a:pt x="1183" y="1369"/>
                </a:lnTo>
                <a:lnTo>
                  <a:pt x="1171" y="1371"/>
                </a:lnTo>
                <a:lnTo>
                  <a:pt x="1159" y="1372"/>
                </a:lnTo>
                <a:lnTo>
                  <a:pt x="1147" y="1373"/>
                </a:lnTo>
                <a:lnTo>
                  <a:pt x="1135" y="1374"/>
                </a:lnTo>
                <a:close/>
                <a:moveTo>
                  <a:pt x="1431" y="753"/>
                </a:moveTo>
                <a:lnTo>
                  <a:pt x="1431" y="744"/>
                </a:lnTo>
                <a:lnTo>
                  <a:pt x="1433" y="735"/>
                </a:lnTo>
                <a:lnTo>
                  <a:pt x="1435" y="727"/>
                </a:lnTo>
                <a:lnTo>
                  <a:pt x="1438" y="719"/>
                </a:lnTo>
                <a:lnTo>
                  <a:pt x="1441" y="712"/>
                </a:lnTo>
                <a:lnTo>
                  <a:pt x="1445" y="705"/>
                </a:lnTo>
                <a:lnTo>
                  <a:pt x="1450" y="698"/>
                </a:lnTo>
                <a:lnTo>
                  <a:pt x="1453" y="695"/>
                </a:lnTo>
                <a:lnTo>
                  <a:pt x="1456" y="692"/>
                </a:lnTo>
                <a:lnTo>
                  <a:pt x="1462" y="687"/>
                </a:lnTo>
                <a:lnTo>
                  <a:pt x="1469" y="682"/>
                </a:lnTo>
                <a:lnTo>
                  <a:pt x="1476" y="677"/>
                </a:lnTo>
                <a:lnTo>
                  <a:pt x="1483" y="674"/>
                </a:lnTo>
                <a:lnTo>
                  <a:pt x="1491" y="671"/>
                </a:lnTo>
                <a:lnTo>
                  <a:pt x="1499" y="669"/>
                </a:lnTo>
                <a:lnTo>
                  <a:pt x="1508" y="667"/>
                </a:lnTo>
                <a:lnTo>
                  <a:pt x="1517" y="667"/>
                </a:lnTo>
                <a:lnTo>
                  <a:pt x="1525" y="667"/>
                </a:lnTo>
                <a:lnTo>
                  <a:pt x="1534" y="669"/>
                </a:lnTo>
                <a:lnTo>
                  <a:pt x="1542" y="671"/>
                </a:lnTo>
                <a:lnTo>
                  <a:pt x="1550" y="674"/>
                </a:lnTo>
                <a:lnTo>
                  <a:pt x="1557" y="677"/>
                </a:lnTo>
                <a:lnTo>
                  <a:pt x="1564" y="682"/>
                </a:lnTo>
                <a:lnTo>
                  <a:pt x="1571" y="687"/>
                </a:lnTo>
                <a:lnTo>
                  <a:pt x="1574" y="689"/>
                </a:lnTo>
                <a:lnTo>
                  <a:pt x="1577" y="692"/>
                </a:lnTo>
                <a:lnTo>
                  <a:pt x="1583" y="698"/>
                </a:lnTo>
                <a:lnTo>
                  <a:pt x="1588" y="705"/>
                </a:lnTo>
                <a:lnTo>
                  <a:pt x="1592" y="712"/>
                </a:lnTo>
                <a:lnTo>
                  <a:pt x="1596" y="719"/>
                </a:lnTo>
                <a:lnTo>
                  <a:pt x="1598" y="727"/>
                </a:lnTo>
                <a:lnTo>
                  <a:pt x="1601" y="735"/>
                </a:lnTo>
                <a:lnTo>
                  <a:pt x="1602" y="744"/>
                </a:lnTo>
                <a:lnTo>
                  <a:pt x="1602" y="753"/>
                </a:lnTo>
                <a:lnTo>
                  <a:pt x="1602" y="761"/>
                </a:lnTo>
                <a:lnTo>
                  <a:pt x="1601" y="770"/>
                </a:lnTo>
                <a:lnTo>
                  <a:pt x="1598" y="778"/>
                </a:lnTo>
                <a:lnTo>
                  <a:pt x="1596" y="786"/>
                </a:lnTo>
                <a:lnTo>
                  <a:pt x="1592" y="794"/>
                </a:lnTo>
                <a:lnTo>
                  <a:pt x="1588" y="801"/>
                </a:lnTo>
                <a:lnTo>
                  <a:pt x="1583" y="807"/>
                </a:lnTo>
                <a:lnTo>
                  <a:pt x="1580" y="810"/>
                </a:lnTo>
                <a:lnTo>
                  <a:pt x="1577" y="813"/>
                </a:lnTo>
                <a:lnTo>
                  <a:pt x="1571" y="819"/>
                </a:lnTo>
                <a:lnTo>
                  <a:pt x="1564" y="824"/>
                </a:lnTo>
                <a:lnTo>
                  <a:pt x="1557" y="828"/>
                </a:lnTo>
                <a:lnTo>
                  <a:pt x="1550" y="832"/>
                </a:lnTo>
                <a:lnTo>
                  <a:pt x="1542" y="835"/>
                </a:lnTo>
                <a:lnTo>
                  <a:pt x="1534" y="837"/>
                </a:lnTo>
                <a:lnTo>
                  <a:pt x="1525" y="838"/>
                </a:lnTo>
                <a:lnTo>
                  <a:pt x="1517" y="838"/>
                </a:lnTo>
                <a:lnTo>
                  <a:pt x="1508" y="838"/>
                </a:lnTo>
                <a:lnTo>
                  <a:pt x="1499" y="837"/>
                </a:lnTo>
                <a:lnTo>
                  <a:pt x="1491" y="835"/>
                </a:lnTo>
                <a:lnTo>
                  <a:pt x="1483" y="832"/>
                </a:lnTo>
                <a:lnTo>
                  <a:pt x="1476" y="828"/>
                </a:lnTo>
                <a:lnTo>
                  <a:pt x="1469" y="824"/>
                </a:lnTo>
                <a:lnTo>
                  <a:pt x="1462" y="819"/>
                </a:lnTo>
                <a:lnTo>
                  <a:pt x="1459" y="816"/>
                </a:lnTo>
                <a:lnTo>
                  <a:pt x="1456" y="813"/>
                </a:lnTo>
                <a:lnTo>
                  <a:pt x="1450" y="807"/>
                </a:lnTo>
                <a:lnTo>
                  <a:pt x="1445" y="801"/>
                </a:lnTo>
                <a:lnTo>
                  <a:pt x="1441" y="794"/>
                </a:lnTo>
                <a:lnTo>
                  <a:pt x="1438" y="786"/>
                </a:lnTo>
                <a:lnTo>
                  <a:pt x="1435" y="778"/>
                </a:lnTo>
                <a:lnTo>
                  <a:pt x="1433" y="770"/>
                </a:lnTo>
                <a:lnTo>
                  <a:pt x="1431" y="761"/>
                </a:lnTo>
                <a:lnTo>
                  <a:pt x="1431" y="753"/>
                </a:lnTo>
                <a:close/>
                <a:moveTo>
                  <a:pt x="0" y="0"/>
                </a:moveTo>
                <a:lnTo>
                  <a:pt x="567" y="0"/>
                </a:lnTo>
                <a:lnTo>
                  <a:pt x="1135" y="0"/>
                </a:lnTo>
                <a:lnTo>
                  <a:pt x="1702" y="0"/>
                </a:lnTo>
                <a:lnTo>
                  <a:pt x="2270" y="0"/>
                </a:lnTo>
                <a:lnTo>
                  <a:pt x="2270" y="567"/>
                </a:lnTo>
                <a:lnTo>
                  <a:pt x="2270" y="1134"/>
                </a:lnTo>
                <a:lnTo>
                  <a:pt x="2270" y="1702"/>
                </a:lnTo>
                <a:lnTo>
                  <a:pt x="2270" y="2269"/>
                </a:lnTo>
                <a:lnTo>
                  <a:pt x="1702" y="2269"/>
                </a:lnTo>
                <a:lnTo>
                  <a:pt x="1135" y="2269"/>
                </a:lnTo>
                <a:lnTo>
                  <a:pt x="567" y="2269"/>
                </a:lnTo>
                <a:lnTo>
                  <a:pt x="0" y="2269"/>
                </a:lnTo>
                <a:lnTo>
                  <a:pt x="0" y="1702"/>
                </a:lnTo>
                <a:lnTo>
                  <a:pt x="0" y="1134"/>
                </a:lnTo>
                <a:lnTo>
                  <a:pt x="0" y="56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6" name="Freeform 21">
            <a:hlinkClick r:id="rId6" tooltip="TikTok"/>
            <a:extLst>
              <a:ext uri="{FF2B5EF4-FFF2-40B4-BE49-F238E27FC236}">
                <a16:creationId xmlns:a16="http://schemas.microsoft.com/office/drawing/2014/main" id="{7E4F9FA0-AF7C-B35A-2029-3FDEC005B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672384" y="5013176"/>
            <a:ext cx="287873" cy="288000"/>
          </a:xfrm>
          <a:custGeom>
            <a:avLst/>
            <a:gdLst>
              <a:gd name="T0" fmla="*/ 1585 w 2269"/>
              <a:gd name="T1" fmla="*/ 641 h 2270"/>
              <a:gd name="T2" fmla="*/ 1526 w 2269"/>
              <a:gd name="T3" fmla="*/ 583 h 2270"/>
              <a:gd name="T4" fmla="*/ 1478 w 2269"/>
              <a:gd name="T5" fmla="*/ 507 h 2270"/>
              <a:gd name="T6" fmla="*/ 1450 w 2269"/>
              <a:gd name="T7" fmla="*/ 428 h 2270"/>
              <a:gd name="T8" fmla="*/ 1443 w 2269"/>
              <a:gd name="T9" fmla="*/ 347 h 2270"/>
              <a:gd name="T10" fmla="*/ 1170 w 2269"/>
              <a:gd name="T11" fmla="*/ 1439 h 2270"/>
              <a:gd name="T12" fmla="*/ 1158 w 2269"/>
              <a:gd name="T13" fmla="*/ 1503 h 2270"/>
              <a:gd name="T14" fmla="*/ 1117 w 2269"/>
              <a:gd name="T15" fmla="*/ 1576 h 2270"/>
              <a:gd name="T16" fmla="*/ 1064 w 2269"/>
              <a:gd name="T17" fmla="*/ 1624 h 2270"/>
              <a:gd name="T18" fmla="*/ 983 w 2269"/>
              <a:gd name="T19" fmla="*/ 1657 h 2270"/>
              <a:gd name="T20" fmla="*/ 916 w 2269"/>
              <a:gd name="T21" fmla="*/ 1660 h 2270"/>
              <a:gd name="T22" fmla="*/ 850 w 2269"/>
              <a:gd name="T23" fmla="*/ 1643 h 2270"/>
              <a:gd name="T24" fmla="*/ 793 w 2269"/>
              <a:gd name="T25" fmla="*/ 1608 h 2270"/>
              <a:gd name="T26" fmla="*/ 749 w 2269"/>
              <a:gd name="T27" fmla="*/ 1559 h 2270"/>
              <a:gd name="T28" fmla="*/ 720 w 2269"/>
              <a:gd name="T29" fmla="*/ 1498 h 2270"/>
              <a:gd name="T30" fmla="*/ 709 w 2269"/>
              <a:gd name="T31" fmla="*/ 1429 h 2270"/>
              <a:gd name="T32" fmla="*/ 720 w 2269"/>
              <a:gd name="T33" fmla="*/ 1361 h 2270"/>
              <a:gd name="T34" fmla="*/ 749 w 2269"/>
              <a:gd name="T35" fmla="*/ 1300 h 2270"/>
              <a:gd name="T36" fmla="*/ 793 w 2269"/>
              <a:gd name="T37" fmla="*/ 1251 h 2270"/>
              <a:gd name="T38" fmla="*/ 850 w 2269"/>
              <a:gd name="T39" fmla="*/ 1216 h 2270"/>
              <a:gd name="T40" fmla="*/ 904 w 2269"/>
              <a:gd name="T41" fmla="*/ 1201 h 2270"/>
              <a:gd name="T42" fmla="*/ 984 w 2269"/>
              <a:gd name="T43" fmla="*/ 1202 h 2270"/>
              <a:gd name="T44" fmla="*/ 984 w 2269"/>
              <a:gd name="T45" fmla="*/ 929 h 2270"/>
              <a:gd name="T46" fmla="*/ 892 w 2269"/>
              <a:gd name="T47" fmla="*/ 930 h 2270"/>
              <a:gd name="T48" fmla="*/ 791 w 2269"/>
              <a:gd name="T49" fmla="*/ 952 h 2270"/>
              <a:gd name="T50" fmla="*/ 719 w 2269"/>
              <a:gd name="T51" fmla="*/ 981 h 2270"/>
              <a:gd name="T52" fmla="*/ 630 w 2269"/>
              <a:gd name="T53" fmla="*/ 1037 h 2270"/>
              <a:gd name="T54" fmla="*/ 578 w 2269"/>
              <a:gd name="T55" fmla="*/ 1086 h 2270"/>
              <a:gd name="T56" fmla="*/ 528 w 2269"/>
              <a:gd name="T57" fmla="*/ 1150 h 2270"/>
              <a:gd name="T58" fmla="*/ 481 w 2269"/>
              <a:gd name="T59" fmla="*/ 1237 h 2270"/>
              <a:gd name="T60" fmla="*/ 450 w 2269"/>
              <a:gd name="T61" fmla="*/ 1351 h 2270"/>
              <a:gd name="T62" fmla="*/ 444 w 2269"/>
              <a:gd name="T63" fmla="*/ 1460 h 2270"/>
              <a:gd name="T64" fmla="*/ 463 w 2269"/>
              <a:gd name="T65" fmla="*/ 1568 h 2270"/>
              <a:gd name="T66" fmla="*/ 501 w 2269"/>
              <a:gd name="T67" fmla="*/ 1664 h 2270"/>
              <a:gd name="T68" fmla="*/ 547 w 2269"/>
              <a:gd name="T69" fmla="*/ 1736 h 2270"/>
              <a:gd name="T70" fmla="*/ 632 w 2269"/>
              <a:gd name="T71" fmla="*/ 1823 h 2270"/>
              <a:gd name="T72" fmla="*/ 727 w 2269"/>
              <a:gd name="T73" fmla="*/ 1883 h 2270"/>
              <a:gd name="T74" fmla="*/ 854 w 2269"/>
              <a:gd name="T75" fmla="*/ 1923 h 2270"/>
              <a:gd name="T76" fmla="*/ 937 w 2269"/>
              <a:gd name="T77" fmla="*/ 1931 h 2270"/>
              <a:gd name="T78" fmla="*/ 1049 w 2269"/>
              <a:gd name="T79" fmla="*/ 1920 h 2270"/>
              <a:gd name="T80" fmla="*/ 1151 w 2269"/>
              <a:gd name="T81" fmla="*/ 1886 h 2270"/>
              <a:gd name="T82" fmla="*/ 1251 w 2269"/>
              <a:gd name="T83" fmla="*/ 1824 h 2270"/>
              <a:gd name="T84" fmla="*/ 1319 w 2269"/>
              <a:gd name="T85" fmla="*/ 1760 h 2270"/>
              <a:gd name="T86" fmla="*/ 1392 w 2269"/>
              <a:gd name="T87" fmla="*/ 1648 h 2270"/>
              <a:gd name="T88" fmla="*/ 1426 w 2269"/>
              <a:gd name="T89" fmla="*/ 1557 h 2270"/>
              <a:gd name="T90" fmla="*/ 1443 w 2269"/>
              <a:gd name="T91" fmla="*/ 1447 h 2270"/>
              <a:gd name="T92" fmla="*/ 1535 w 2269"/>
              <a:gd name="T93" fmla="*/ 929 h 2270"/>
              <a:gd name="T94" fmla="*/ 1653 w 2269"/>
              <a:gd name="T95" fmla="*/ 972 h 2270"/>
              <a:gd name="T96" fmla="*/ 1786 w 2269"/>
              <a:gd name="T97" fmla="*/ 993 h 2270"/>
              <a:gd name="T98" fmla="*/ 1789 w 2269"/>
              <a:gd name="T99" fmla="*/ 724 h 2270"/>
              <a:gd name="T100" fmla="*/ 1674 w 2269"/>
              <a:gd name="T101" fmla="*/ 695 h 2270"/>
              <a:gd name="T102" fmla="*/ 1702 w 2269"/>
              <a:gd name="T103" fmla="*/ 0 h 2270"/>
              <a:gd name="T104" fmla="*/ 1702 w 2269"/>
              <a:gd name="T105" fmla="*/ 2270 h 2270"/>
              <a:gd name="T106" fmla="*/ 0 w 2269"/>
              <a:gd name="T107" fmla="*/ 568 h 2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269" h="2270">
                <a:moveTo>
                  <a:pt x="1648" y="683"/>
                </a:moveTo>
                <a:lnTo>
                  <a:pt x="1632" y="674"/>
                </a:lnTo>
                <a:lnTo>
                  <a:pt x="1617" y="664"/>
                </a:lnTo>
                <a:lnTo>
                  <a:pt x="1606" y="657"/>
                </a:lnTo>
                <a:lnTo>
                  <a:pt x="1596" y="649"/>
                </a:lnTo>
                <a:lnTo>
                  <a:pt x="1585" y="641"/>
                </a:lnTo>
                <a:lnTo>
                  <a:pt x="1575" y="633"/>
                </a:lnTo>
                <a:lnTo>
                  <a:pt x="1565" y="624"/>
                </a:lnTo>
                <a:lnTo>
                  <a:pt x="1555" y="615"/>
                </a:lnTo>
                <a:lnTo>
                  <a:pt x="1546" y="606"/>
                </a:lnTo>
                <a:lnTo>
                  <a:pt x="1537" y="596"/>
                </a:lnTo>
                <a:lnTo>
                  <a:pt x="1526" y="583"/>
                </a:lnTo>
                <a:lnTo>
                  <a:pt x="1516" y="571"/>
                </a:lnTo>
                <a:lnTo>
                  <a:pt x="1507" y="557"/>
                </a:lnTo>
                <a:lnTo>
                  <a:pt x="1499" y="544"/>
                </a:lnTo>
                <a:lnTo>
                  <a:pt x="1491" y="531"/>
                </a:lnTo>
                <a:lnTo>
                  <a:pt x="1484" y="519"/>
                </a:lnTo>
                <a:lnTo>
                  <a:pt x="1478" y="507"/>
                </a:lnTo>
                <a:lnTo>
                  <a:pt x="1472" y="495"/>
                </a:lnTo>
                <a:lnTo>
                  <a:pt x="1467" y="483"/>
                </a:lnTo>
                <a:lnTo>
                  <a:pt x="1463" y="471"/>
                </a:lnTo>
                <a:lnTo>
                  <a:pt x="1459" y="460"/>
                </a:lnTo>
                <a:lnTo>
                  <a:pt x="1456" y="449"/>
                </a:lnTo>
                <a:lnTo>
                  <a:pt x="1450" y="428"/>
                </a:lnTo>
                <a:lnTo>
                  <a:pt x="1446" y="409"/>
                </a:lnTo>
                <a:lnTo>
                  <a:pt x="1444" y="394"/>
                </a:lnTo>
                <a:lnTo>
                  <a:pt x="1443" y="381"/>
                </a:lnTo>
                <a:lnTo>
                  <a:pt x="1442" y="370"/>
                </a:lnTo>
                <a:lnTo>
                  <a:pt x="1442" y="360"/>
                </a:lnTo>
                <a:lnTo>
                  <a:pt x="1443" y="347"/>
                </a:lnTo>
                <a:lnTo>
                  <a:pt x="1443" y="342"/>
                </a:lnTo>
                <a:lnTo>
                  <a:pt x="1171" y="342"/>
                </a:lnTo>
                <a:lnTo>
                  <a:pt x="1171" y="870"/>
                </a:lnTo>
                <a:lnTo>
                  <a:pt x="1171" y="1397"/>
                </a:lnTo>
                <a:lnTo>
                  <a:pt x="1170" y="1418"/>
                </a:lnTo>
                <a:lnTo>
                  <a:pt x="1170" y="1439"/>
                </a:lnTo>
                <a:lnTo>
                  <a:pt x="1170" y="1444"/>
                </a:lnTo>
                <a:lnTo>
                  <a:pt x="1170" y="1447"/>
                </a:lnTo>
                <a:lnTo>
                  <a:pt x="1168" y="1461"/>
                </a:lnTo>
                <a:lnTo>
                  <a:pt x="1166" y="1475"/>
                </a:lnTo>
                <a:lnTo>
                  <a:pt x="1162" y="1489"/>
                </a:lnTo>
                <a:lnTo>
                  <a:pt x="1158" y="1503"/>
                </a:lnTo>
                <a:lnTo>
                  <a:pt x="1153" y="1516"/>
                </a:lnTo>
                <a:lnTo>
                  <a:pt x="1148" y="1529"/>
                </a:lnTo>
                <a:lnTo>
                  <a:pt x="1141" y="1542"/>
                </a:lnTo>
                <a:lnTo>
                  <a:pt x="1134" y="1554"/>
                </a:lnTo>
                <a:lnTo>
                  <a:pt x="1125" y="1565"/>
                </a:lnTo>
                <a:lnTo>
                  <a:pt x="1117" y="1576"/>
                </a:lnTo>
                <a:lnTo>
                  <a:pt x="1112" y="1582"/>
                </a:lnTo>
                <a:lnTo>
                  <a:pt x="1108" y="1587"/>
                </a:lnTo>
                <a:lnTo>
                  <a:pt x="1098" y="1597"/>
                </a:lnTo>
                <a:lnTo>
                  <a:pt x="1087" y="1607"/>
                </a:lnTo>
                <a:lnTo>
                  <a:pt x="1076" y="1615"/>
                </a:lnTo>
                <a:lnTo>
                  <a:pt x="1064" y="1624"/>
                </a:lnTo>
                <a:lnTo>
                  <a:pt x="1052" y="1631"/>
                </a:lnTo>
                <a:lnTo>
                  <a:pt x="1039" y="1638"/>
                </a:lnTo>
                <a:lnTo>
                  <a:pt x="1025" y="1644"/>
                </a:lnTo>
                <a:lnTo>
                  <a:pt x="1012" y="1649"/>
                </a:lnTo>
                <a:lnTo>
                  <a:pt x="998" y="1653"/>
                </a:lnTo>
                <a:lnTo>
                  <a:pt x="983" y="1657"/>
                </a:lnTo>
                <a:lnTo>
                  <a:pt x="969" y="1659"/>
                </a:lnTo>
                <a:lnTo>
                  <a:pt x="961" y="1660"/>
                </a:lnTo>
                <a:lnTo>
                  <a:pt x="954" y="1660"/>
                </a:lnTo>
                <a:lnTo>
                  <a:pt x="939" y="1661"/>
                </a:lnTo>
                <a:lnTo>
                  <a:pt x="927" y="1661"/>
                </a:lnTo>
                <a:lnTo>
                  <a:pt x="916" y="1660"/>
                </a:lnTo>
                <a:lnTo>
                  <a:pt x="904" y="1658"/>
                </a:lnTo>
                <a:lnTo>
                  <a:pt x="893" y="1656"/>
                </a:lnTo>
                <a:lnTo>
                  <a:pt x="882" y="1654"/>
                </a:lnTo>
                <a:lnTo>
                  <a:pt x="871" y="1650"/>
                </a:lnTo>
                <a:lnTo>
                  <a:pt x="860" y="1647"/>
                </a:lnTo>
                <a:lnTo>
                  <a:pt x="850" y="1643"/>
                </a:lnTo>
                <a:lnTo>
                  <a:pt x="840" y="1638"/>
                </a:lnTo>
                <a:lnTo>
                  <a:pt x="830" y="1633"/>
                </a:lnTo>
                <a:lnTo>
                  <a:pt x="820" y="1627"/>
                </a:lnTo>
                <a:lnTo>
                  <a:pt x="811" y="1621"/>
                </a:lnTo>
                <a:lnTo>
                  <a:pt x="802" y="1615"/>
                </a:lnTo>
                <a:lnTo>
                  <a:pt x="793" y="1608"/>
                </a:lnTo>
                <a:lnTo>
                  <a:pt x="785" y="1601"/>
                </a:lnTo>
                <a:lnTo>
                  <a:pt x="777" y="1593"/>
                </a:lnTo>
                <a:lnTo>
                  <a:pt x="769" y="1585"/>
                </a:lnTo>
                <a:lnTo>
                  <a:pt x="762" y="1577"/>
                </a:lnTo>
                <a:lnTo>
                  <a:pt x="755" y="1568"/>
                </a:lnTo>
                <a:lnTo>
                  <a:pt x="749" y="1559"/>
                </a:lnTo>
                <a:lnTo>
                  <a:pt x="743" y="1549"/>
                </a:lnTo>
                <a:lnTo>
                  <a:pt x="737" y="1540"/>
                </a:lnTo>
                <a:lnTo>
                  <a:pt x="732" y="1530"/>
                </a:lnTo>
                <a:lnTo>
                  <a:pt x="727" y="1519"/>
                </a:lnTo>
                <a:lnTo>
                  <a:pt x="723" y="1509"/>
                </a:lnTo>
                <a:lnTo>
                  <a:pt x="720" y="1498"/>
                </a:lnTo>
                <a:lnTo>
                  <a:pt x="717" y="1487"/>
                </a:lnTo>
                <a:lnTo>
                  <a:pt x="714" y="1476"/>
                </a:lnTo>
                <a:lnTo>
                  <a:pt x="712" y="1465"/>
                </a:lnTo>
                <a:lnTo>
                  <a:pt x="711" y="1453"/>
                </a:lnTo>
                <a:lnTo>
                  <a:pt x="710" y="1441"/>
                </a:lnTo>
                <a:lnTo>
                  <a:pt x="709" y="1429"/>
                </a:lnTo>
                <a:lnTo>
                  <a:pt x="710" y="1417"/>
                </a:lnTo>
                <a:lnTo>
                  <a:pt x="711" y="1406"/>
                </a:lnTo>
                <a:lnTo>
                  <a:pt x="712" y="1394"/>
                </a:lnTo>
                <a:lnTo>
                  <a:pt x="714" y="1383"/>
                </a:lnTo>
                <a:lnTo>
                  <a:pt x="717" y="1371"/>
                </a:lnTo>
                <a:lnTo>
                  <a:pt x="720" y="1361"/>
                </a:lnTo>
                <a:lnTo>
                  <a:pt x="723" y="1350"/>
                </a:lnTo>
                <a:lnTo>
                  <a:pt x="727" y="1339"/>
                </a:lnTo>
                <a:lnTo>
                  <a:pt x="732" y="1329"/>
                </a:lnTo>
                <a:lnTo>
                  <a:pt x="737" y="1319"/>
                </a:lnTo>
                <a:lnTo>
                  <a:pt x="743" y="1309"/>
                </a:lnTo>
                <a:lnTo>
                  <a:pt x="749" y="1300"/>
                </a:lnTo>
                <a:lnTo>
                  <a:pt x="755" y="1291"/>
                </a:lnTo>
                <a:lnTo>
                  <a:pt x="762" y="1282"/>
                </a:lnTo>
                <a:lnTo>
                  <a:pt x="769" y="1274"/>
                </a:lnTo>
                <a:lnTo>
                  <a:pt x="777" y="1266"/>
                </a:lnTo>
                <a:lnTo>
                  <a:pt x="785" y="1258"/>
                </a:lnTo>
                <a:lnTo>
                  <a:pt x="793" y="1251"/>
                </a:lnTo>
                <a:lnTo>
                  <a:pt x="802" y="1244"/>
                </a:lnTo>
                <a:lnTo>
                  <a:pt x="811" y="1237"/>
                </a:lnTo>
                <a:lnTo>
                  <a:pt x="820" y="1231"/>
                </a:lnTo>
                <a:lnTo>
                  <a:pt x="830" y="1226"/>
                </a:lnTo>
                <a:lnTo>
                  <a:pt x="840" y="1221"/>
                </a:lnTo>
                <a:lnTo>
                  <a:pt x="850" y="1216"/>
                </a:lnTo>
                <a:lnTo>
                  <a:pt x="860" y="1212"/>
                </a:lnTo>
                <a:lnTo>
                  <a:pt x="871" y="1208"/>
                </a:lnTo>
                <a:lnTo>
                  <a:pt x="876" y="1207"/>
                </a:lnTo>
                <a:lnTo>
                  <a:pt x="882" y="1205"/>
                </a:lnTo>
                <a:lnTo>
                  <a:pt x="893" y="1203"/>
                </a:lnTo>
                <a:lnTo>
                  <a:pt x="904" y="1201"/>
                </a:lnTo>
                <a:lnTo>
                  <a:pt x="916" y="1199"/>
                </a:lnTo>
                <a:lnTo>
                  <a:pt x="927" y="1198"/>
                </a:lnTo>
                <a:lnTo>
                  <a:pt x="939" y="1198"/>
                </a:lnTo>
                <a:lnTo>
                  <a:pt x="957" y="1199"/>
                </a:lnTo>
                <a:lnTo>
                  <a:pt x="975" y="1201"/>
                </a:lnTo>
                <a:lnTo>
                  <a:pt x="984" y="1202"/>
                </a:lnTo>
                <a:lnTo>
                  <a:pt x="993" y="1204"/>
                </a:lnTo>
                <a:lnTo>
                  <a:pt x="1001" y="1206"/>
                </a:lnTo>
                <a:lnTo>
                  <a:pt x="1010" y="1209"/>
                </a:lnTo>
                <a:lnTo>
                  <a:pt x="1010" y="932"/>
                </a:lnTo>
                <a:lnTo>
                  <a:pt x="997" y="930"/>
                </a:lnTo>
                <a:lnTo>
                  <a:pt x="984" y="929"/>
                </a:lnTo>
                <a:lnTo>
                  <a:pt x="971" y="928"/>
                </a:lnTo>
                <a:lnTo>
                  <a:pt x="958" y="928"/>
                </a:lnTo>
                <a:lnTo>
                  <a:pt x="932" y="928"/>
                </a:lnTo>
                <a:lnTo>
                  <a:pt x="919" y="928"/>
                </a:lnTo>
                <a:lnTo>
                  <a:pt x="905" y="929"/>
                </a:lnTo>
                <a:lnTo>
                  <a:pt x="892" y="930"/>
                </a:lnTo>
                <a:lnTo>
                  <a:pt x="880" y="932"/>
                </a:lnTo>
                <a:lnTo>
                  <a:pt x="854" y="936"/>
                </a:lnTo>
                <a:lnTo>
                  <a:pt x="828" y="941"/>
                </a:lnTo>
                <a:lnTo>
                  <a:pt x="816" y="944"/>
                </a:lnTo>
                <a:lnTo>
                  <a:pt x="803" y="948"/>
                </a:lnTo>
                <a:lnTo>
                  <a:pt x="791" y="952"/>
                </a:lnTo>
                <a:lnTo>
                  <a:pt x="779" y="956"/>
                </a:lnTo>
                <a:lnTo>
                  <a:pt x="766" y="960"/>
                </a:lnTo>
                <a:lnTo>
                  <a:pt x="754" y="965"/>
                </a:lnTo>
                <a:lnTo>
                  <a:pt x="742" y="970"/>
                </a:lnTo>
                <a:lnTo>
                  <a:pt x="730" y="975"/>
                </a:lnTo>
                <a:lnTo>
                  <a:pt x="719" y="981"/>
                </a:lnTo>
                <a:lnTo>
                  <a:pt x="707" y="987"/>
                </a:lnTo>
                <a:lnTo>
                  <a:pt x="696" y="993"/>
                </a:lnTo>
                <a:lnTo>
                  <a:pt x="684" y="1000"/>
                </a:lnTo>
                <a:lnTo>
                  <a:pt x="662" y="1014"/>
                </a:lnTo>
                <a:lnTo>
                  <a:pt x="641" y="1029"/>
                </a:lnTo>
                <a:lnTo>
                  <a:pt x="630" y="1037"/>
                </a:lnTo>
                <a:lnTo>
                  <a:pt x="620" y="1046"/>
                </a:lnTo>
                <a:lnTo>
                  <a:pt x="611" y="1053"/>
                </a:lnTo>
                <a:lnTo>
                  <a:pt x="603" y="1061"/>
                </a:lnTo>
                <a:lnTo>
                  <a:pt x="595" y="1069"/>
                </a:lnTo>
                <a:lnTo>
                  <a:pt x="586" y="1078"/>
                </a:lnTo>
                <a:lnTo>
                  <a:pt x="578" y="1086"/>
                </a:lnTo>
                <a:lnTo>
                  <a:pt x="571" y="1095"/>
                </a:lnTo>
                <a:lnTo>
                  <a:pt x="563" y="1104"/>
                </a:lnTo>
                <a:lnTo>
                  <a:pt x="556" y="1113"/>
                </a:lnTo>
                <a:lnTo>
                  <a:pt x="548" y="1122"/>
                </a:lnTo>
                <a:lnTo>
                  <a:pt x="541" y="1131"/>
                </a:lnTo>
                <a:lnTo>
                  <a:pt x="528" y="1150"/>
                </a:lnTo>
                <a:lnTo>
                  <a:pt x="515" y="1169"/>
                </a:lnTo>
                <a:lnTo>
                  <a:pt x="504" y="1190"/>
                </a:lnTo>
                <a:lnTo>
                  <a:pt x="498" y="1200"/>
                </a:lnTo>
                <a:lnTo>
                  <a:pt x="494" y="1207"/>
                </a:lnTo>
                <a:lnTo>
                  <a:pt x="490" y="1216"/>
                </a:lnTo>
                <a:lnTo>
                  <a:pt x="481" y="1237"/>
                </a:lnTo>
                <a:lnTo>
                  <a:pt x="471" y="1263"/>
                </a:lnTo>
                <a:lnTo>
                  <a:pt x="466" y="1278"/>
                </a:lnTo>
                <a:lnTo>
                  <a:pt x="462" y="1295"/>
                </a:lnTo>
                <a:lnTo>
                  <a:pt x="457" y="1312"/>
                </a:lnTo>
                <a:lnTo>
                  <a:pt x="453" y="1331"/>
                </a:lnTo>
                <a:lnTo>
                  <a:pt x="450" y="1351"/>
                </a:lnTo>
                <a:lnTo>
                  <a:pt x="447" y="1372"/>
                </a:lnTo>
                <a:lnTo>
                  <a:pt x="445" y="1395"/>
                </a:lnTo>
                <a:lnTo>
                  <a:pt x="443" y="1419"/>
                </a:lnTo>
                <a:lnTo>
                  <a:pt x="443" y="1432"/>
                </a:lnTo>
                <a:lnTo>
                  <a:pt x="443" y="1446"/>
                </a:lnTo>
                <a:lnTo>
                  <a:pt x="444" y="1460"/>
                </a:lnTo>
                <a:lnTo>
                  <a:pt x="445" y="1473"/>
                </a:lnTo>
                <a:lnTo>
                  <a:pt x="448" y="1500"/>
                </a:lnTo>
                <a:lnTo>
                  <a:pt x="450" y="1513"/>
                </a:lnTo>
                <a:lnTo>
                  <a:pt x="453" y="1525"/>
                </a:lnTo>
                <a:lnTo>
                  <a:pt x="458" y="1548"/>
                </a:lnTo>
                <a:lnTo>
                  <a:pt x="463" y="1568"/>
                </a:lnTo>
                <a:lnTo>
                  <a:pt x="468" y="1586"/>
                </a:lnTo>
                <a:lnTo>
                  <a:pt x="473" y="1600"/>
                </a:lnTo>
                <a:lnTo>
                  <a:pt x="481" y="1621"/>
                </a:lnTo>
                <a:lnTo>
                  <a:pt x="488" y="1637"/>
                </a:lnTo>
                <a:lnTo>
                  <a:pt x="496" y="1655"/>
                </a:lnTo>
                <a:lnTo>
                  <a:pt x="501" y="1664"/>
                </a:lnTo>
                <a:lnTo>
                  <a:pt x="507" y="1674"/>
                </a:lnTo>
                <a:lnTo>
                  <a:pt x="512" y="1684"/>
                </a:lnTo>
                <a:lnTo>
                  <a:pt x="518" y="1694"/>
                </a:lnTo>
                <a:lnTo>
                  <a:pt x="532" y="1716"/>
                </a:lnTo>
                <a:lnTo>
                  <a:pt x="539" y="1726"/>
                </a:lnTo>
                <a:lnTo>
                  <a:pt x="547" y="1736"/>
                </a:lnTo>
                <a:lnTo>
                  <a:pt x="559" y="1752"/>
                </a:lnTo>
                <a:lnTo>
                  <a:pt x="573" y="1767"/>
                </a:lnTo>
                <a:lnTo>
                  <a:pt x="587" y="1782"/>
                </a:lnTo>
                <a:lnTo>
                  <a:pt x="602" y="1796"/>
                </a:lnTo>
                <a:lnTo>
                  <a:pt x="617" y="1810"/>
                </a:lnTo>
                <a:lnTo>
                  <a:pt x="632" y="1823"/>
                </a:lnTo>
                <a:lnTo>
                  <a:pt x="648" y="1836"/>
                </a:lnTo>
                <a:lnTo>
                  <a:pt x="665" y="1848"/>
                </a:lnTo>
                <a:lnTo>
                  <a:pt x="690" y="1863"/>
                </a:lnTo>
                <a:lnTo>
                  <a:pt x="702" y="1870"/>
                </a:lnTo>
                <a:lnTo>
                  <a:pt x="715" y="1877"/>
                </a:lnTo>
                <a:lnTo>
                  <a:pt x="727" y="1883"/>
                </a:lnTo>
                <a:lnTo>
                  <a:pt x="740" y="1889"/>
                </a:lnTo>
                <a:lnTo>
                  <a:pt x="764" y="1899"/>
                </a:lnTo>
                <a:lnTo>
                  <a:pt x="788" y="1907"/>
                </a:lnTo>
                <a:lnTo>
                  <a:pt x="811" y="1914"/>
                </a:lnTo>
                <a:lnTo>
                  <a:pt x="833" y="1919"/>
                </a:lnTo>
                <a:lnTo>
                  <a:pt x="854" y="1923"/>
                </a:lnTo>
                <a:lnTo>
                  <a:pt x="873" y="1926"/>
                </a:lnTo>
                <a:lnTo>
                  <a:pt x="890" y="1929"/>
                </a:lnTo>
                <a:lnTo>
                  <a:pt x="906" y="1930"/>
                </a:lnTo>
                <a:lnTo>
                  <a:pt x="919" y="1931"/>
                </a:lnTo>
                <a:lnTo>
                  <a:pt x="929" y="1931"/>
                </a:lnTo>
                <a:lnTo>
                  <a:pt x="937" y="1931"/>
                </a:lnTo>
                <a:lnTo>
                  <a:pt x="944" y="1931"/>
                </a:lnTo>
                <a:lnTo>
                  <a:pt x="973" y="1930"/>
                </a:lnTo>
                <a:lnTo>
                  <a:pt x="995" y="1929"/>
                </a:lnTo>
                <a:lnTo>
                  <a:pt x="1007" y="1927"/>
                </a:lnTo>
                <a:lnTo>
                  <a:pt x="1020" y="1925"/>
                </a:lnTo>
                <a:lnTo>
                  <a:pt x="1049" y="1920"/>
                </a:lnTo>
                <a:lnTo>
                  <a:pt x="1065" y="1916"/>
                </a:lnTo>
                <a:lnTo>
                  <a:pt x="1081" y="1912"/>
                </a:lnTo>
                <a:lnTo>
                  <a:pt x="1097" y="1907"/>
                </a:lnTo>
                <a:lnTo>
                  <a:pt x="1115" y="1901"/>
                </a:lnTo>
                <a:lnTo>
                  <a:pt x="1133" y="1894"/>
                </a:lnTo>
                <a:lnTo>
                  <a:pt x="1151" y="1886"/>
                </a:lnTo>
                <a:lnTo>
                  <a:pt x="1171" y="1876"/>
                </a:lnTo>
                <a:lnTo>
                  <a:pt x="1189" y="1866"/>
                </a:lnTo>
                <a:lnTo>
                  <a:pt x="1206" y="1855"/>
                </a:lnTo>
                <a:lnTo>
                  <a:pt x="1222" y="1845"/>
                </a:lnTo>
                <a:lnTo>
                  <a:pt x="1237" y="1834"/>
                </a:lnTo>
                <a:lnTo>
                  <a:pt x="1251" y="1824"/>
                </a:lnTo>
                <a:lnTo>
                  <a:pt x="1264" y="1813"/>
                </a:lnTo>
                <a:lnTo>
                  <a:pt x="1275" y="1804"/>
                </a:lnTo>
                <a:lnTo>
                  <a:pt x="1285" y="1795"/>
                </a:lnTo>
                <a:lnTo>
                  <a:pt x="1294" y="1786"/>
                </a:lnTo>
                <a:lnTo>
                  <a:pt x="1308" y="1772"/>
                </a:lnTo>
                <a:lnTo>
                  <a:pt x="1319" y="1760"/>
                </a:lnTo>
                <a:lnTo>
                  <a:pt x="1333" y="1742"/>
                </a:lnTo>
                <a:lnTo>
                  <a:pt x="1346" y="1725"/>
                </a:lnTo>
                <a:lnTo>
                  <a:pt x="1359" y="1706"/>
                </a:lnTo>
                <a:lnTo>
                  <a:pt x="1371" y="1687"/>
                </a:lnTo>
                <a:lnTo>
                  <a:pt x="1382" y="1667"/>
                </a:lnTo>
                <a:lnTo>
                  <a:pt x="1392" y="1648"/>
                </a:lnTo>
                <a:lnTo>
                  <a:pt x="1402" y="1627"/>
                </a:lnTo>
                <a:lnTo>
                  <a:pt x="1410" y="1607"/>
                </a:lnTo>
                <a:lnTo>
                  <a:pt x="1415" y="1595"/>
                </a:lnTo>
                <a:lnTo>
                  <a:pt x="1419" y="1582"/>
                </a:lnTo>
                <a:lnTo>
                  <a:pt x="1422" y="1569"/>
                </a:lnTo>
                <a:lnTo>
                  <a:pt x="1426" y="1557"/>
                </a:lnTo>
                <a:lnTo>
                  <a:pt x="1431" y="1532"/>
                </a:lnTo>
                <a:lnTo>
                  <a:pt x="1436" y="1507"/>
                </a:lnTo>
                <a:lnTo>
                  <a:pt x="1438" y="1496"/>
                </a:lnTo>
                <a:lnTo>
                  <a:pt x="1439" y="1485"/>
                </a:lnTo>
                <a:lnTo>
                  <a:pt x="1441" y="1464"/>
                </a:lnTo>
                <a:lnTo>
                  <a:pt x="1443" y="1447"/>
                </a:lnTo>
                <a:lnTo>
                  <a:pt x="1443" y="1433"/>
                </a:lnTo>
                <a:lnTo>
                  <a:pt x="1443" y="874"/>
                </a:lnTo>
                <a:lnTo>
                  <a:pt x="1490" y="905"/>
                </a:lnTo>
                <a:lnTo>
                  <a:pt x="1502" y="912"/>
                </a:lnTo>
                <a:lnTo>
                  <a:pt x="1516" y="919"/>
                </a:lnTo>
                <a:lnTo>
                  <a:pt x="1535" y="929"/>
                </a:lnTo>
                <a:lnTo>
                  <a:pt x="1558" y="939"/>
                </a:lnTo>
                <a:lnTo>
                  <a:pt x="1571" y="945"/>
                </a:lnTo>
                <a:lnTo>
                  <a:pt x="1586" y="950"/>
                </a:lnTo>
                <a:lnTo>
                  <a:pt x="1618" y="962"/>
                </a:lnTo>
                <a:lnTo>
                  <a:pt x="1635" y="967"/>
                </a:lnTo>
                <a:lnTo>
                  <a:pt x="1653" y="972"/>
                </a:lnTo>
                <a:lnTo>
                  <a:pt x="1680" y="979"/>
                </a:lnTo>
                <a:lnTo>
                  <a:pt x="1695" y="981"/>
                </a:lnTo>
                <a:lnTo>
                  <a:pt x="1709" y="984"/>
                </a:lnTo>
                <a:lnTo>
                  <a:pt x="1737" y="988"/>
                </a:lnTo>
                <a:lnTo>
                  <a:pt x="1763" y="991"/>
                </a:lnTo>
                <a:lnTo>
                  <a:pt x="1786" y="993"/>
                </a:lnTo>
                <a:lnTo>
                  <a:pt x="1804" y="994"/>
                </a:lnTo>
                <a:lnTo>
                  <a:pt x="1820" y="995"/>
                </a:lnTo>
                <a:lnTo>
                  <a:pt x="1820" y="724"/>
                </a:lnTo>
                <a:lnTo>
                  <a:pt x="1813" y="725"/>
                </a:lnTo>
                <a:lnTo>
                  <a:pt x="1806" y="725"/>
                </a:lnTo>
                <a:lnTo>
                  <a:pt x="1789" y="724"/>
                </a:lnTo>
                <a:lnTo>
                  <a:pt x="1769" y="722"/>
                </a:lnTo>
                <a:lnTo>
                  <a:pt x="1748" y="718"/>
                </a:lnTo>
                <a:lnTo>
                  <a:pt x="1724" y="712"/>
                </a:lnTo>
                <a:lnTo>
                  <a:pt x="1712" y="708"/>
                </a:lnTo>
                <a:lnTo>
                  <a:pt x="1700" y="704"/>
                </a:lnTo>
                <a:lnTo>
                  <a:pt x="1674" y="695"/>
                </a:lnTo>
                <a:lnTo>
                  <a:pt x="1661" y="689"/>
                </a:lnTo>
                <a:lnTo>
                  <a:pt x="1648" y="683"/>
                </a:lnTo>
                <a:close/>
                <a:moveTo>
                  <a:pt x="0" y="0"/>
                </a:moveTo>
                <a:lnTo>
                  <a:pt x="567" y="0"/>
                </a:lnTo>
                <a:lnTo>
                  <a:pt x="1135" y="0"/>
                </a:lnTo>
                <a:lnTo>
                  <a:pt x="1702" y="0"/>
                </a:lnTo>
                <a:lnTo>
                  <a:pt x="2269" y="0"/>
                </a:lnTo>
                <a:lnTo>
                  <a:pt x="2269" y="568"/>
                </a:lnTo>
                <a:lnTo>
                  <a:pt x="2269" y="1135"/>
                </a:lnTo>
                <a:lnTo>
                  <a:pt x="2269" y="1703"/>
                </a:lnTo>
                <a:lnTo>
                  <a:pt x="2269" y="2270"/>
                </a:lnTo>
                <a:lnTo>
                  <a:pt x="1702" y="2270"/>
                </a:lnTo>
                <a:lnTo>
                  <a:pt x="1135" y="2270"/>
                </a:lnTo>
                <a:lnTo>
                  <a:pt x="567" y="2270"/>
                </a:lnTo>
                <a:lnTo>
                  <a:pt x="0" y="2270"/>
                </a:lnTo>
                <a:lnTo>
                  <a:pt x="0" y="1703"/>
                </a:lnTo>
                <a:lnTo>
                  <a:pt x="0" y="1135"/>
                </a:lnTo>
                <a:lnTo>
                  <a:pt x="0" y="56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8394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Bei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877A6B2-239F-4611-8473-1DFB4DDB7D3E}" type="datetime1">
              <a:rPr lang="fi-FI" smtClean="0"/>
              <a:t>25.1.2026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0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368000" y="1916832"/>
            <a:ext cx="3456000" cy="2239841"/>
            <a:chOff x="4527550" y="2341563"/>
            <a:chExt cx="3135313" cy="2032001"/>
          </a:xfrm>
          <a:solidFill>
            <a:schemeClr val="accent1"/>
          </a:solidFill>
        </p:grpSpPr>
        <p:sp>
          <p:nvSpPr>
            <p:cNvPr id="7" name="Freeform 6"/>
            <p:cNvSpPr>
              <a:spLocks noEditPoints="1"/>
            </p:cNvSpPr>
            <p:nvPr userDrawn="1"/>
          </p:nvSpPr>
          <p:spPr bwMode="auto">
            <a:xfrm>
              <a:off x="5768975" y="2341563"/>
              <a:ext cx="644525" cy="1463675"/>
            </a:xfrm>
            <a:custGeom>
              <a:avLst/>
              <a:gdLst>
                <a:gd name="T0" fmla="*/ 1546 w 2436"/>
                <a:gd name="T1" fmla="*/ 407 h 5531"/>
                <a:gd name="T2" fmla="*/ 1598 w 2436"/>
                <a:gd name="T3" fmla="*/ 630 h 5531"/>
                <a:gd name="T4" fmla="*/ 1568 w 2436"/>
                <a:gd name="T5" fmla="*/ 815 h 5531"/>
                <a:gd name="T6" fmla="*/ 1415 w 2436"/>
                <a:gd name="T7" fmla="*/ 1055 h 5531"/>
                <a:gd name="T8" fmla="*/ 1005 w 2436"/>
                <a:gd name="T9" fmla="*/ 1539 h 5531"/>
                <a:gd name="T10" fmla="*/ 830 w 2436"/>
                <a:gd name="T11" fmla="*/ 1777 h 5531"/>
                <a:gd name="T12" fmla="*/ 792 w 2436"/>
                <a:gd name="T13" fmla="*/ 1957 h 5531"/>
                <a:gd name="T14" fmla="*/ 831 w 2436"/>
                <a:gd name="T15" fmla="*/ 2231 h 5531"/>
                <a:gd name="T16" fmla="*/ 579 w 2436"/>
                <a:gd name="T17" fmla="*/ 1907 h 5531"/>
                <a:gd name="T18" fmla="*/ 594 w 2436"/>
                <a:gd name="T19" fmla="*/ 1644 h 5531"/>
                <a:gd name="T20" fmla="*/ 740 w 2436"/>
                <a:gd name="T21" fmla="*/ 1385 h 5531"/>
                <a:gd name="T22" fmla="*/ 1262 w 2436"/>
                <a:gd name="T23" fmla="*/ 750 h 5531"/>
                <a:gd name="T24" fmla="*/ 1377 w 2436"/>
                <a:gd name="T25" fmla="*/ 553 h 5531"/>
                <a:gd name="T26" fmla="*/ 1360 w 2436"/>
                <a:gd name="T27" fmla="*/ 427 h 5531"/>
                <a:gd name="T28" fmla="*/ 934 w 2436"/>
                <a:gd name="T29" fmla="*/ 2354 h 5531"/>
                <a:gd name="T30" fmla="*/ 875 w 2436"/>
                <a:gd name="T31" fmla="*/ 2047 h 5531"/>
                <a:gd name="T32" fmla="*/ 914 w 2436"/>
                <a:gd name="T33" fmla="*/ 1844 h 5531"/>
                <a:gd name="T34" fmla="*/ 1089 w 2436"/>
                <a:gd name="T35" fmla="*/ 1610 h 5531"/>
                <a:gd name="T36" fmla="*/ 1560 w 2436"/>
                <a:gd name="T37" fmla="*/ 1133 h 5531"/>
                <a:gd name="T38" fmla="*/ 1670 w 2436"/>
                <a:gd name="T39" fmla="*/ 962 h 5531"/>
                <a:gd name="T40" fmla="*/ 1677 w 2436"/>
                <a:gd name="T41" fmla="*/ 819 h 5531"/>
                <a:gd name="T42" fmla="*/ 1824 w 2436"/>
                <a:gd name="T43" fmla="*/ 727 h 5531"/>
                <a:gd name="T44" fmla="*/ 1907 w 2436"/>
                <a:gd name="T45" fmla="*/ 924 h 5531"/>
                <a:gd name="T46" fmla="*/ 1907 w 2436"/>
                <a:gd name="T47" fmla="*/ 1105 h 5531"/>
                <a:gd name="T48" fmla="*/ 1754 w 2436"/>
                <a:gd name="T49" fmla="*/ 1350 h 5531"/>
                <a:gd name="T50" fmla="*/ 1205 w 2436"/>
                <a:gd name="T51" fmla="*/ 1940 h 5531"/>
                <a:gd name="T52" fmla="*/ 1166 w 2436"/>
                <a:gd name="T53" fmla="*/ 2051 h 5531"/>
                <a:gd name="T54" fmla="*/ 1199 w 2436"/>
                <a:gd name="T55" fmla="*/ 2265 h 5531"/>
                <a:gd name="T56" fmla="*/ 1300 w 2436"/>
                <a:gd name="T57" fmla="*/ 2288 h 5531"/>
                <a:gd name="T58" fmla="*/ 1274 w 2436"/>
                <a:gd name="T59" fmla="*/ 2046 h 5531"/>
                <a:gd name="T60" fmla="*/ 1425 w 2436"/>
                <a:gd name="T61" fmla="*/ 1856 h 5531"/>
                <a:gd name="T62" fmla="*/ 1809 w 2436"/>
                <a:gd name="T63" fmla="*/ 1537 h 5531"/>
                <a:gd name="T64" fmla="*/ 1842 w 2436"/>
                <a:gd name="T65" fmla="*/ 1423 h 5531"/>
                <a:gd name="T66" fmla="*/ 1983 w 2436"/>
                <a:gd name="T67" fmla="*/ 1317 h 5531"/>
                <a:gd name="T68" fmla="*/ 2040 w 2436"/>
                <a:gd name="T69" fmla="*/ 1512 h 5531"/>
                <a:gd name="T70" fmla="*/ 2003 w 2436"/>
                <a:gd name="T71" fmla="*/ 1689 h 5531"/>
                <a:gd name="T72" fmla="*/ 1728 w 2436"/>
                <a:gd name="T73" fmla="*/ 1953 h 5531"/>
                <a:gd name="T74" fmla="*/ 1536 w 2436"/>
                <a:gd name="T75" fmla="*/ 2151 h 5531"/>
                <a:gd name="T76" fmla="*/ 1601 w 2436"/>
                <a:gd name="T77" fmla="*/ 2459 h 5531"/>
                <a:gd name="T78" fmla="*/ 423 w 2436"/>
                <a:gd name="T79" fmla="*/ 1609 h 5531"/>
                <a:gd name="T80" fmla="*/ 401 w 2436"/>
                <a:gd name="T81" fmla="*/ 1358 h 5531"/>
                <a:gd name="T82" fmla="*/ 491 w 2436"/>
                <a:gd name="T83" fmla="*/ 1097 h 5531"/>
                <a:gd name="T84" fmla="*/ 899 w 2436"/>
                <a:gd name="T85" fmla="*/ 506 h 5531"/>
                <a:gd name="T86" fmla="*/ 1043 w 2436"/>
                <a:gd name="T87" fmla="*/ 248 h 5531"/>
                <a:gd name="T88" fmla="*/ 1066 w 2436"/>
                <a:gd name="T89" fmla="*/ 53 h 5531"/>
                <a:gd name="T90" fmla="*/ 1233 w 2436"/>
                <a:gd name="T91" fmla="*/ 151 h 5531"/>
                <a:gd name="T92" fmla="*/ 1262 w 2436"/>
                <a:gd name="T93" fmla="*/ 339 h 5531"/>
                <a:gd name="T94" fmla="*/ 1215 w 2436"/>
                <a:gd name="T95" fmla="*/ 523 h 5531"/>
                <a:gd name="T96" fmla="*/ 993 w 2436"/>
                <a:gd name="T97" fmla="*/ 855 h 5531"/>
                <a:gd name="T98" fmla="*/ 624 w 2436"/>
                <a:gd name="T99" fmla="*/ 1359 h 5531"/>
                <a:gd name="T100" fmla="*/ 525 w 2436"/>
                <a:gd name="T101" fmla="*/ 1581 h 5531"/>
                <a:gd name="T102" fmla="*/ 1430 w 2436"/>
                <a:gd name="T103" fmla="*/ 5531 h 5531"/>
                <a:gd name="T104" fmla="*/ 1148 w 2436"/>
                <a:gd name="T105" fmla="*/ 3342 h 5531"/>
                <a:gd name="T106" fmla="*/ 1395 w 2436"/>
                <a:gd name="T107" fmla="*/ 3320 h 5531"/>
                <a:gd name="T108" fmla="*/ 1066 w 2436"/>
                <a:gd name="T109" fmla="*/ 3199 h 5531"/>
                <a:gd name="T110" fmla="*/ 714 w 2436"/>
                <a:gd name="T111" fmla="*/ 3113 h 5531"/>
                <a:gd name="T112" fmla="*/ 357 w 2436"/>
                <a:gd name="T113" fmla="*/ 2913 h 5531"/>
                <a:gd name="T114" fmla="*/ 124 w 2436"/>
                <a:gd name="T115" fmla="*/ 2699 h 5531"/>
                <a:gd name="T116" fmla="*/ 2436 w 2436"/>
                <a:gd name="T117" fmla="*/ 2535 h 5531"/>
                <a:gd name="T118" fmla="*/ 2204 w 2436"/>
                <a:gd name="T119" fmla="*/ 2822 h 5531"/>
                <a:gd name="T120" fmla="*/ 1917 w 2436"/>
                <a:gd name="T121" fmla="*/ 3031 h 5531"/>
                <a:gd name="T122" fmla="*/ 1629 w 2436"/>
                <a:gd name="T123" fmla="*/ 3150 h 5531"/>
                <a:gd name="T124" fmla="*/ 1289 w 2436"/>
                <a:gd name="T125" fmla="*/ 3205 h 5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6" h="5531">
                  <a:moveTo>
                    <a:pt x="1444" y="271"/>
                  </a:moveTo>
                  <a:lnTo>
                    <a:pt x="1463" y="289"/>
                  </a:lnTo>
                  <a:lnTo>
                    <a:pt x="1472" y="299"/>
                  </a:lnTo>
                  <a:lnTo>
                    <a:pt x="1480" y="308"/>
                  </a:lnTo>
                  <a:lnTo>
                    <a:pt x="1496" y="327"/>
                  </a:lnTo>
                  <a:lnTo>
                    <a:pt x="1503" y="337"/>
                  </a:lnTo>
                  <a:lnTo>
                    <a:pt x="1510" y="347"/>
                  </a:lnTo>
                  <a:lnTo>
                    <a:pt x="1523" y="366"/>
                  </a:lnTo>
                  <a:lnTo>
                    <a:pt x="1535" y="386"/>
                  </a:lnTo>
                  <a:lnTo>
                    <a:pt x="1541" y="397"/>
                  </a:lnTo>
                  <a:lnTo>
                    <a:pt x="1546" y="407"/>
                  </a:lnTo>
                  <a:lnTo>
                    <a:pt x="1556" y="427"/>
                  </a:lnTo>
                  <a:lnTo>
                    <a:pt x="1564" y="447"/>
                  </a:lnTo>
                  <a:lnTo>
                    <a:pt x="1571" y="469"/>
                  </a:lnTo>
                  <a:lnTo>
                    <a:pt x="1577" y="489"/>
                  </a:lnTo>
                  <a:lnTo>
                    <a:pt x="1583" y="510"/>
                  </a:lnTo>
                  <a:lnTo>
                    <a:pt x="1588" y="530"/>
                  </a:lnTo>
                  <a:lnTo>
                    <a:pt x="1592" y="551"/>
                  </a:lnTo>
                  <a:lnTo>
                    <a:pt x="1594" y="571"/>
                  </a:lnTo>
                  <a:lnTo>
                    <a:pt x="1596" y="591"/>
                  </a:lnTo>
                  <a:lnTo>
                    <a:pt x="1598" y="611"/>
                  </a:lnTo>
                  <a:lnTo>
                    <a:pt x="1598" y="630"/>
                  </a:lnTo>
                  <a:lnTo>
                    <a:pt x="1598" y="649"/>
                  </a:lnTo>
                  <a:lnTo>
                    <a:pt x="1598" y="667"/>
                  </a:lnTo>
                  <a:lnTo>
                    <a:pt x="1596" y="685"/>
                  </a:lnTo>
                  <a:lnTo>
                    <a:pt x="1594" y="703"/>
                  </a:lnTo>
                  <a:lnTo>
                    <a:pt x="1592" y="720"/>
                  </a:lnTo>
                  <a:lnTo>
                    <a:pt x="1589" y="735"/>
                  </a:lnTo>
                  <a:lnTo>
                    <a:pt x="1587" y="751"/>
                  </a:lnTo>
                  <a:lnTo>
                    <a:pt x="1583" y="765"/>
                  </a:lnTo>
                  <a:lnTo>
                    <a:pt x="1576" y="792"/>
                  </a:lnTo>
                  <a:lnTo>
                    <a:pt x="1572" y="804"/>
                  </a:lnTo>
                  <a:lnTo>
                    <a:pt x="1568" y="815"/>
                  </a:lnTo>
                  <a:lnTo>
                    <a:pt x="1564" y="824"/>
                  </a:lnTo>
                  <a:lnTo>
                    <a:pt x="1559" y="833"/>
                  </a:lnTo>
                  <a:lnTo>
                    <a:pt x="1551" y="851"/>
                  </a:lnTo>
                  <a:lnTo>
                    <a:pt x="1540" y="869"/>
                  </a:lnTo>
                  <a:lnTo>
                    <a:pt x="1529" y="887"/>
                  </a:lnTo>
                  <a:lnTo>
                    <a:pt x="1518" y="905"/>
                  </a:lnTo>
                  <a:lnTo>
                    <a:pt x="1494" y="942"/>
                  </a:lnTo>
                  <a:lnTo>
                    <a:pt x="1469" y="980"/>
                  </a:lnTo>
                  <a:lnTo>
                    <a:pt x="1443" y="1017"/>
                  </a:lnTo>
                  <a:lnTo>
                    <a:pt x="1430" y="1035"/>
                  </a:lnTo>
                  <a:lnTo>
                    <a:pt x="1415" y="1055"/>
                  </a:lnTo>
                  <a:lnTo>
                    <a:pt x="1388" y="1091"/>
                  </a:lnTo>
                  <a:lnTo>
                    <a:pt x="1360" y="1125"/>
                  </a:lnTo>
                  <a:lnTo>
                    <a:pt x="1307" y="1191"/>
                  </a:lnTo>
                  <a:lnTo>
                    <a:pt x="1259" y="1249"/>
                  </a:lnTo>
                  <a:lnTo>
                    <a:pt x="1221" y="1295"/>
                  </a:lnTo>
                  <a:lnTo>
                    <a:pt x="1193" y="1327"/>
                  </a:lnTo>
                  <a:lnTo>
                    <a:pt x="1174" y="1350"/>
                  </a:lnTo>
                  <a:lnTo>
                    <a:pt x="1151" y="1376"/>
                  </a:lnTo>
                  <a:lnTo>
                    <a:pt x="1097" y="1435"/>
                  </a:lnTo>
                  <a:lnTo>
                    <a:pt x="1037" y="1503"/>
                  </a:lnTo>
                  <a:lnTo>
                    <a:pt x="1005" y="1539"/>
                  </a:lnTo>
                  <a:lnTo>
                    <a:pt x="974" y="1577"/>
                  </a:lnTo>
                  <a:lnTo>
                    <a:pt x="958" y="1596"/>
                  </a:lnTo>
                  <a:lnTo>
                    <a:pt x="942" y="1614"/>
                  </a:lnTo>
                  <a:lnTo>
                    <a:pt x="914" y="1651"/>
                  </a:lnTo>
                  <a:lnTo>
                    <a:pt x="886" y="1688"/>
                  </a:lnTo>
                  <a:lnTo>
                    <a:pt x="873" y="1707"/>
                  </a:lnTo>
                  <a:lnTo>
                    <a:pt x="861" y="1725"/>
                  </a:lnTo>
                  <a:lnTo>
                    <a:pt x="850" y="1742"/>
                  </a:lnTo>
                  <a:lnTo>
                    <a:pt x="839" y="1760"/>
                  </a:lnTo>
                  <a:lnTo>
                    <a:pt x="834" y="1769"/>
                  </a:lnTo>
                  <a:lnTo>
                    <a:pt x="830" y="1777"/>
                  </a:lnTo>
                  <a:lnTo>
                    <a:pt x="821" y="1794"/>
                  </a:lnTo>
                  <a:lnTo>
                    <a:pt x="814" y="1809"/>
                  </a:lnTo>
                  <a:lnTo>
                    <a:pt x="808" y="1825"/>
                  </a:lnTo>
                  <a:lnTo>
                    <a:pt x="803" y="1841"/>
                  </a:lnTo>
                  <a:lnTo>
                    <a:pt x="800" y="1855"/>
                  </a:lnTo>
                  <a:lnTo>
                    <a:pt x="796" y="1879"/>
                  </a:lnTo>
                  <a:lnTo>
                    <a:pt x="795" y="1891"/>
                  </a:lnTo>
                  <a:lnTo>
                    <a:pt x="794" y="1904"/>
                  </a:lnTo>
                  <a:lnTo>
                    <a:pt x="792" y="1916"/>
                  </a:lnTo>
                  <a:lnTo>
                    <a:pt x="792" y="1929"/>
                  </a:lnTo>
                  <a:lnTo>
                    <a:pt x="792" y="1957"/>
                  </a:lnTo>
                  <a:lnTo>
                    <a:pt x="792" y="1983"/>
                  </a:lnTo>
                  <a:lnTo>
                    <a:pt x="795" y="2011"/>
                  </a:lnTo>
                  <a:lnTo>
                    <a:pt x="797" y="2037"/>
                  </a:lnTo>
                  <a:lnTo>
                    <a:pt x="800" y="2064"/>
                  </a:lnTo>
                  <a:lnTo>
                    <a:pt x="803" y="2090"/>
                  </a:lnTo>
                  <a:lnTo>
                    <a:pt x="808" y="2115"/>
                  </a:lnTo>
                  <a:lnTo>
                    <a:pt x="812" y="2138"/>
                  </a:lnTo>
                  <a:lnTo>
                    <a:pt x="816" y="2161"/>
                  </a:lnTo>
                  <a:lnTo>
                    <a:pt x="820" y="2181"/>
                  </a:lnTo>
                  <a:lnTo>
                    <a:pt x="824" y="2201"/>
                  </a:lnTo>
                  <a:lnTo>
                    <a:pt x="831" y="2231"/>
                  </a:lnTo>
                  <a:lnTo>
                    <a:pt x="660" y="2231"/>
                  </a:lnTo>
                  <a:lnTo>
                    <a:pt x="642" y="2184"/>
                  </a:lnTo>
                  <a:lnTo>
                    <a:pt x="634" y="2157"/>
                  </a:lnTo>
                  <a:lnTo>
                    <a:pt x="624" y="2130"/>
                  </a:lnTo>
                  <a:lnTo>
                    <a:pt x="616" y="2100"/>
                  </a:lnTo>
                  <a:lnTo>
                    <a:pt x="608" y="2067"/>
                  </a:lnTo>
                  <a:lnTo>
                    <a:pt x="599" y="2035"/>
                  </a:lnTo>
                  <a:lnTo>
                    <a:pt x="592" y="1999"/>
                  </a:lnTo>
                  <a:lnTo>
                    <a:pt x="586" y="1963"/>
                  </a:lnTo>
                  <a:lnTo>
                    <a:pt x="580" y="1926"/>
                  </a:lnTo>
                  <a:lnTo>
                    <a:pt x="579" y="1907"/>
                  </a:lnTo>
                  <a:lnTo>
                    <a:pt x="576" y="1886"/>
                  </a:lnTo>
                  <a:lnTo>
                    <a:pt x="575" y="1867"/>
                  </a:lnTo>
                  <a:lnTo>
                    <a:pt x="575" y="1847"/>
                  </a:lnTo>
                  <a:lnTo>
                    <a:pt x="574" y="1826"/>
                  </a:lnTo>
                  <a:lnTo>
                    <a:pt x="574" y="1806"/>
                  </a:lnTo>
                  <a:lnTo>
                    <a:pt x="576" y="1764"/>
                  </a:lnTo>
                  <a:lnTo>
                    <a:pt x="578" y="1742"/>
                  </a:lnTo>
                  <a:lnTo>
                    <a:pt x="580" y="1721"/>
                  </a:lnTo>
                  <a:lnTo>
                    <a:pt x="586" y="1677"/>
                  </a:lnTo>
                  <a:lnTo>
                    <a:pt x="590" y="1661"/>
                  </a:lnTo>
                  <a:lnTo>
                    <a:pt x="594" y="1644"/>
                  </a:lnTo>
                  <a:lnTo>
                    <a:pt x="600" y="1627"/>
                  </a:lnTo>
                  <a:lnTo>
                    <a:pt x="606" y="1609"/>
                  </a:lnTo>
                  <a:lnTo>
                    <a:pt x="615" y="1591"/>
                  </a:lnTo>
                  <a:lnTo>
                    <a:pt x="623" y="1572"/>
                  </a:lnTo>
                  <a:lnTo>
                    <a:pt x="633" y="1554"/>
                  </a:lnTo>
                  <a:lnTo>
                    <a:pt x="642" y="1535"/>
                  </a:lnTo>
                  <a:lnTo>
                    <a:pt x="664" y="1496"/>
                  </a:lnTo>
                  <a:lnTo>
                    <a:pt x="676" y="1478"/>
                  </a:lnTo>
                  <a:lnTo>
                    <a:pt x="688" y="1459"/>
                  </a:lnTo>
                  <a:lnTo>
                    <a:pt x="713" y="1422"/>
                  </a:lnTo>
                  <a:lnTo>
                    <a:pt x="740" y="1385"/>
                  </a:lnTo>
                  <a:lnTo>
                    <a:pt x="766" y="1350"/>
                  </a:lnTo>
                  <a:lnTo>
                    <a:pt x="792" y="1316"/>
                  </a:lnTo>
                  <a:lnTo>
                    <a:pt x="840" y="1257"/>
                  </a:lnTo>
                  <a:lnTo>
                    <a:pt x="879" y="1212"/>
                  </a:lnTo>
                  <a:lnTo>
                    <a:pt x="904" y="1183"/>
                  </a:lnTo>
                  <a:lnTo>
                    <a:pt x="941" y="1140"/>
                  </a:lnTo>
                  <a:lnTo>
                    <a:pt x="988" y="1085"/>
                  </a:lnTo>
                  <a:lnTo>
                    <a:pt x="1098" y="950"/>
                  </a:lnTo>
                  <a:lnTo>
                    <a:pt x="1157" y="879"/>
                  </a:lnTo>
                  <a:lnTo>
                    <a:pt x="1212" y="811"/>
                  </a:lnTo>
                  <a:lnTo>
                    <a:pt x="1262" y="750"/>
                  </a:lnTo>
                  <a:lnTo>
                    <a:pt x="1301" y="698"/>
                  </a:lnTo>
                  <a:lnTo>
                    <a:pt x="1311" y="686"/>
                  </a:lnTo>
                  <a:lnTo>
                    <a:pt x="1319" y="673"/>
                  </a:lnTo>
                  <a:lnTo>
                    <a:pt x="1336" y="649"/>
                  </a:lnTo>
                  <a:lnTo>
                    <a:pt x="1342" y="638"/>
                  </a:lnTo>
                  <a:lnTo>
                    <a:pt x="1349" y="626"/>
                  </a:lnTo>
                  <a:lnTo>
                    <a:pt x="1360" y="605"/>
                  </a:lnTo>
                  <a:lnTo>
                    <a:pt x="1364" y="594"/>
                  </a:lnTo>
                  <a:lnTo>
                    <a:pt x="1368" y="583"/>
                  </a:lnTo>
                  <a:lnTo>
                    <a:pt x="1374" y="563"/>
                  </a:lnTo>
                  <a:lnTo>
                    <a:pt x="1377" y="553"/>
                  </a:lnTo>
                  <a:lnTo>
                    <a:pt x="1378" y="542"/>
                  </a:lnTo>
                  <a:lnTo>
                    <a:pt x="1380" y="523"/>
                  </a:lnTo>
                  <a:lnTo>
                    <a:pt x="1380" y="504"/>
                  </a:lnTo>
                  <a:lnTo>
                    <a:pt x="1379" y="493"/>
                  </a:lnTo>
                  <a:lnTo>
                    <a:pt x="1378" y="483"/>
                  </a:lnTo>
                  <a:lnTo>
                    <a:pt x="1376" y="475"/>
                  </a:lnTo>
                  <a:lnTo>
                    <a:pt x="1374" y="465"/>
                  </a:lnTo>
                  <a:lnTo>
                    <a:pt x="1371" y="456"/>
                  </a:lnTo>
                  <a:lnTo>
                    <a:pt x="1368" y="446"/>
                  </a:lnTo>
                  <a:lnTo>
                    <a:pt x="1365" y="437"/>
                  </a:lnTo>
                  <a:lnTo>
                    <a:pt x="1360" y="427"/>
                  </a:lnTo>
                  <a:lnTo>
                    <a:pt x="1352" y="407"/>
                  </a:lnTo>
                  <a:lnTo>
                    <a:pt x="1341" y="387"/>
                  </a:lnTo>
                  <a:lnTo>
                    <a:pt x="1328" y="367"/>
                  </a:lnTo>
                  <a:lnTo>
                    <a:pt x="1334" y="363"/>
                  </a:lnTo>
                  <a:lnTo>
                    <a:pt x="1347" y="353"/>
                  </a:lnTo>
                  <a:lnTo>
                    <a:pt x="1386" y="319"/>
                  </a:lnTo>
                  <a:lnTo>
                    <a:pt x="1444" y="271"/>
                  </a:lnTo>
                  <a:close/>
                  <a:moveTo>
                    <a:pt x="1264" y="2459"/>
                  </a:moveTo>
                  <a:lnTo>
                    <a:pt x="969" y="2459"/>
                  </a:lnTo>
                  <a:lnTo>
                    <a:pt x="946" y="2390"/>
                  </a:lnTo>
                  <a:lnTo>
                    <a:pt x="934" y="2354"/>
                  </a:lnTo>
                  <a:lnTo>
                    <a:pt x="923" y="2317"/>
                  </a:lnTo>
                  <a:lnTo>
                    <a:pt x="912" y="2279"/>
                  </a:lnTo>
                  <a:lnTo>
                    <a:pt x="903" y="2241"/>
                  </a:lnTo>
                  <a:lnTo>
                    <a:pt x="894" y="2203"/>
                  </a:lnTo>
                  <a:lnTo>
                    <a:pt x="887" y="2163"/>
                  </a:lnTo>
                  <a:lnTo>
                    <a:pt x="884" y="2144"/>
                  </a:lnTo>
                  <a:lnTo>
                    <a:pt x="881" y="2125"/>
                  </a:lnTo>
                  <a:lnTo>
                    <a:pt x="879" y="2106"/>
                  </a:lnTo>
                  <a:lnTo>
                    <a:pt x="878" y="2085"/>
                  </a:lnTo>
                  <a:lnTo>
                    <a:pt x="876" y="2066"/>
                  </a:lnTo>
                  <a:lnTo>
                    <a:pt x="875" y="2047"/>
                  </a:lnTo>
                  <a:lnTo>
                    <a:pt x="875" y="2028"/>
                  </a:lnTo>
                  <a:lnTo>
                    <a:pt x="875" y="2009"/>
                  </a:lnTo>
                  <a:lnTo>
                    <a:pt x="876" y="1991"/>
                  </a:lnTo>
                  <a:lnTo>
                    <a:pt x="879" y="1971"/>
                  </a:lnTo>
                  <a:lnTo>
                    <a:pt x="881" y="1953"/>
                  </a:lnTo>
                  <a:lnTo>
                    <a:pt x="885" y="1934"/>
                  </a:lnTo>
                  <a:lnTo>
                    <a:pt x="888" y="1916"/>
                  </a:lnTo>
                  <a:lnTo>
                    <a:pt x="893" y="1898"/>
                  </a:lnTo>
                  <a:lnTo>
                    <a:pt x="898" y="1880"/>
                  </a:lnTo>
                  <a:lnTo>
                    <a:pt x="905" y="1863"/>
                  </a:lnTo>
                  <a:lnTo>
                    <a:pt x="914" y="1844"/>
                  </a:lnTo>
                  <a:lnTo>
                    <a:pt x="923" y="1825"/>
                  </a:lnTo>
                  <a:lnTo>
                    <a:pt x="934" y="1806"/>
                  </a:lnTo>
                  <a:lnTo>
                    <a:pt x="946" y="1785"/>
                  </a:lnTo>
                  <a:lnTo>
                    <a:pt x="960" y="1765"/>
                  </a:lnTo>
                  <a:lnTo>
                    <a:pt x="976" y="1743"/>
                  </a:lnTo>
                  <a:lnTo>
                    <a:pt x="992" y="1722"/>
                  </a:lnTo>
                  <a:lnTo>
                    <a:pt x="1010" y="1700"/>
                  </a:lnTo>
                  <a:lnTo>
                    <a:pt x="1028" y="1679"/>
                  </a:lnTo>
                  <a:lnTo>
                    <a:pt x="1047" y="1656"/>
                  </a:lnTo>
                  <a:lnTo>
                    <a:pt x="1067" y="1633"/>
                  </a:lnTo>
                  <a:lnTo>
                    <a:pt x="1089" y="1610"/>
                  </a:lnTo>
                  <a:lnTo>
                    <a:pt x="1132" y="1563"/>
                  </a:lnTo>
                  <a:lnTo>
                    <a:pt x="1156" y="1541"/>
                  </a:lnTo>
                  <a:lnTo>
                    <a:pt x="1179" y="1517"/>
                  </a:lnTo>
                  <a:lnTo>
                    <a:pt x="1227" y="1469"/>
                  </a:lnTo>
                  <a:lnTo>
                    <a:pt x="1276" y="1421"/>
                  </a:lnTo>
                  <a:lnTo>
                    <a:pt x="1376" y="1323"/>
                  </a:lnTo>
                  <a:lnTo>
                    <a:pt x="1425" y="1275"/>
                  </a:lnTo>
                  <a:lnTo>
                    <a:pt x="1472" y="1227"/>
                  </a:lnTo>
                  <a:lnTo>
                    <a:pt x="1517" y="1179"/>
                  </a:lnTo>
                  <a:lnTo>
                    <a:pt x="1539" y="1157"/>
                  </a:lnTo>
                  <a:lnTo>
                    <a:pt x="1560" y="1133"/>
                  </a:lnTo>
                  <a:lnTo>
                    <a:pt x="1571" y="1119"/>
                  </a:lnTo>
                  <a:lnTo>
                    <a:pt x="1582" y="1106"/>
                  </a:lnTo>
                  <a:lnTo>
                    <a:pt x="1601" y="1080"/>
                  </a:lnTo>
                  <a:lnTo>
                    <a:pt x="1619" y="1055"/>
                  </a:lnTo>
                  <a:lnTo>
                    <a:pt x="1628" y="1043"/>
                  </a:lnTo>
                  <a:lnTo>
                    <a:pt x="1635" y="1031"/>
                  </a:lnTo>
                  <a:lnTo>
                    <a:pt x="1642" y="1019"/>
                  </a:lnTo>
                  <a:lnTo>
                    <a:pt x="1648" y="1007"/>
                  </a:lnTo>
                  <a:lnTo>
                    <a:pt x="1660" y="984"/>
                  </a:lnTo>
                  <a:lnTo>
                    <a:pt x="1665" y="973"/>
                  </a:lnTo>
                  <a:lnTo>
                    <a:pt x="1670" y="962"/>
                  </a:lnTo>
                  <a:lnTo>
                    <a:pt x="1674" y="950"/>
                  </a:lnTo>
                  <a:lnTo>
                    <a:pt x="1678" y="939"/>
                  </a:lnTo>
                  <a:lnTo>
                    <a:pt x="1683" y="918"/>
                  </a:lnTo>
                  <a:lnTo>
                    <a:pt x="1684" y="907"/>
                  </a:lnTo>
                  <a:lnTo>
                    <a:pt x="1685" y="896"/>
                  </a:lnTo>
                  <a:lnTo>
                    <a:pt x="1686" y="885"/>
                  </a:lnTo>
                  <a:lnTo>
                    <a:pt x="1686" y="875"/>
                  </a:lnTo>
                  <a:lnTo>
                    <a:pt x="1684" y="853"/>
                  </a:lnTo>
                  <a:lnTo>
                    <a:pt x="1683" y="842"/>
                  </a:lnTo>
                  <a:lnTo>
                    <a:pt x="1680" y="831"/>
                  </a:lnTo>
                  <a:lnTo>
                    <a:pt x="1677" y="819"/>
                  </a:lnTo>
                  <a:lnTo>
                    <a:pt x="1673" y="809"/>
                  </a:lnTo>
                  <a:lnTo>
                    <a:pt x="1668" y="798"/>
                  </a:lnTo>
                  <a:lnTo>
                    <a:pt x="1664" y="786"/>
                  </a:lnTo>
                  <a:lnTo>
                    <a:pt x="1658" y="774"/>
                  </a:lnTo>
                  <a:lnTo>
                    <a:pt x="1652" y="762"/>
                  </a:lnTo>
                  <a:lnTo>
                    <a:pt x="1769" y="665"/>
                  </a:lnTo>
                  <a:lnTo>
                    <a:pt x="1780" y="675"/>
                  </a:lnTo>
                  <a:lnTo>
                    <a:pt x="1792" y="687"/>
                  </a:lnTo>
                  <a:lnTo>
                    <a:pt x="1803" y="699"/>
                  </a:lnTo>
                  <a:lnTo>
                    <a:pt x="1814" y="713"/>
                  </a:lnTo>
                  <a:lnTo>
                    <a:pt x="1824" y="727"/>
                  </a:lnTo>
                  <a:lnTo>
                    <a:pt x="1834" y="743"/>
                  </a:lnTo>
                  <a:lnTo>
                    <a:pt x="1844" y="758"/>
                  </a:lnTo>
                  <a:lnTo>
                    <a:pt x="1853" y="775"/>
                  </a:lnTo>
                  <a:lnTo>
                    <a:pt x="1862" y="792"/>
                  </a:lnTo>
                  <a:lnTo>
                    <a:pt x="1870" y="809"/>
                  </a:lnTo>
                  <a:lnTo>
                    <a:pt x="1878" y="828"/>
                  </a:lnTo>
                  <a:lnTo>
                    <a:pt x="1884" y="846"/>
                  </a:lnTo>
                  <a:lnTo>
                    <a:pt x="1892" y="865"/>
                  </a:lnTo>
                  <a:lnTo>
                    <a:pt x="1898" y="884"/>
                  </a:lnTo>
                  <a:lnTo>
                    <a:pt x="1902" y="903"/>
                  </a:lnTo>
                  <a:lnTo>
                    <a:pt x="1907" y="924"/>
                  </a:lnTo>
                  <a:lnTo>
                    <a:pt x="1911" y="944"/>
                  </a:lnTo>
                  <a:lnTo>
                    <a:pt x="1912" y="954"/>
                  </a:lnTo>
                  <a:lnTo>
                    <a:pt x="1913" y="965"/>
                  </a:lnTo>
                  <a:lnTo>
                    <a:pt x="1916" y="984"/>
                  </a:lnTo>
                  <a:lnTo>
                    <a:pt x="1917" y="1004"/>
                  </a:lnTo>
                  <a:lnTo>
                    <a:pt x="1917" y="1025"/>
                  </a:lnTo>
                  <a:lnTo>
                    <a:pt x="1916" y="1045"/>
                  </a:lnTo>
                  <a:lnTo>
                    <a:pt x="1916" y="1056"/>
                  </a:lnTo>
                  <a:lnTo>
                    <a:pt x="1914" y="1065"/>
                  </a:lnTo>
                  <a:lnTo>
                    <a:pt x="1911" y="1086"/>
                  </a:lnTo>
                  <a:lnTo>
                    <a:pt x="1907" y="1105"/>
                  </a:lnTo>
                  <a:lnTo>
                    <a:pt x="1902" y="1125"/>
                  </a:lnTo>
                  <a:lnTo>
                    <a:pt x="1896" y="1145"/>
                  </a:lnTo>
                  <a:lnTo>
                    <a:pt x="1889" y="1163"/>
                  </a:lnTo>
                  <a:lnTo>
                    <a:pt x="1881" y="1182"/>
                  </a:lnTo>
                  <a:lnTo>
                    <a:pt x="1871" y="1200"/>
                  </a:lnTo>
                  <a:lnTo>
                    <a:pt x="1866" y="1208"/>
                  </a:lnTo>
                  <a:lnTo>
                    <a:pt x="1860" y="1217"/>
                  </a:lnTo>
                  <a:lnTo>
                    <a:pt x="1848" y="1233"/>
                  </a:lnTo>
                  <a:lnTo>
                    <a:pt x="1817" y="1273"/>
                  </a:lnTo>
                  <a:lnTo>
                    <a:pt x="1786" y="1311"/>
                  </a:lnTo>
                  <a:lnTo>
                    <a:pt x="1754" y="1350"/>
                  </a:lnTo>
                  <a:lnTo>
                    <a:pt x="1720" y="1387"/>
                  </a:lnTo>
                  <a:lnTo>
                    <a:pt x="1649" y="1465"/>
                  </a:lnTo>
                  <a:lnTo>
                    <a:pt x="1571" y="1550"/>
                  </a:lnTo>
                  <a:lnTo>
                    <a:pt x="1530" y="1593"/>
                  </a:lnTo>
                  <a:lnTo>
                    <a:pt x="1490" y="1635"/>
                  </a:lnTo>
                  <a:lnTo>
                    <a:pt x="1404" y="1723"/>
                  </a:lnTo>
                  <a:lnTo>
                    <a:pt x="1360" y="1770"/>
                  </a:lnTo>
                  <a:lnTo>
                    <a:pt x="1313" y="1820"/>
                  </a:lnTo>
                  <a:lnTo>
                    <a:pt x="1263" y="1874"/>
                  </a:lnTo>
                  <a:lnTo>
                    <a:pt x="1210" y="1934"/>
                  </a:lnTo>
                  <a:lnTo>
                    <a:pt x="1205" y="1940"/>
                  </a:lnTo>
                  <a:lnTo>
                    <a:pt x="1200" y="1946"/>
                  </a:lnTo>
                  <a:lnTo>
                    <a:pt x="1192" y="1959"/>
                  </a:lnTo>
                  <a:lnTo>
                    <a:pt x="1188" y="1967"/>
                  </a:lnTo>
                  <a:lnTo>
                    <a:pt x="1185" y="1974"/>
                  </a:lnTo>
                  <a:lnTo>
                    <a:pt x="1179" y="1988"/>
                  </a:lnTo>
                  <a:lnTo>
                    <a:pt x="1174" y="2003"/>
                  </a:lnTo>
                  <a:lnTo>
                    <a:pt x="1172" y="2011"/>
                  </a:lnTo>
                  <a:lnTo>
                    <a:pt x="1170" y="2018"/>
                  </a:lnTo>
                  <a:lnTo>
                    <a:pt x="1169" y="2027"/>
                  </a:lnTo>
                  <a:lnTo>
                    <a:pt x="1168" y="2034"/>
                  </a:lnTo>
                  <a:lnTo>
                    <a:pt x="1166" y="2051"/>
                  </a:lnTo>
                  <a:lnTo>
                    <a:pt x="1166" y="2067"/>
                  </a:lnTo>
                  <a:lnTo>
                    <a:pt x="1166" y="2084"/>
                  </a:lnTo>
                  <a:lnTo>
                    <a:pt x="1166" y="2102"/>
                  </a:lnTo>
                  <a:lnTo>
                    <a:pt x="1168" y="2120"/>
                  </a:lnTo>
                  <a:lnTo>
                    <a:pt x="1170" y="2138"/>
                  </a:lnTo>
                  <a:lnTo>
                    <a:pt x="1173" y="2156"/>
                  </a:lnTo>
                  <a:lnTo>
                    <a:pt x="1176" y="2174"/>
                  </a:lnTo>
                  <a:lnTo>
                    <a:pt x="1180" y="2192"/>
                  </a:lnTo>
                  <a:lnTo>
                    <a:pt x="1185" y="2210"/>
                  </a:lnTo>
                  <a:lnTo>
                    <a:pt x="1190" y="2229"/>
                  </a:lnTo>
                  <a:lnTo>
                    <a:pt x="1199" y="2265"/>
                  </a:lnTo>
                  <a:lnTo>
                    <a:pt x="1211" y="2301"/>
                  </a:lnTo>
                  <a:lnTo>
                    <a:pt x="1223" y="2336"/>
                  </a:lnTo>
                  <a:lnTo>
                    <a:pt x="1245" y="2401"/>
                  </a:lnTo>
                  <a:lnTo>
                    <a:pt x="1256" y="2431"/>
                  </a:lnTo>
                  <a:lnTo>
                    <a:pt x="1264" y="2459"/>
                  </a:lnTo>
                  <a:close/>
                  <a:moveTo>
                    <a:pt x="1601" y="2459"/>
                  </a:moveTo>
                  <a:lnTo>
                    <a:pt x="1352" y="2459"/>
                  </a:lnTo>
                  <a:lnTo>
                    <a:pt x="1342" y="2425"/>
                  </a:lnTo>
                  <a:lnTo>
                    <a:pt x="1331" y="2391"/>
                  </a:lnTo>
                  <a:lnTo>
                    <a:pt x="1311" y="2323"/>
                  </a:lnTo>
                  <a:lnTo>
                    <a:pt x="1300" y="2288"/>
                  </a:lnTo>
                  <a:lnTo>
                    <a:pt x="1290" y="2253"/>
                  </a:lnTo>
                  <a:lnTo>
                    <a:pt x="1282" y="2220"/>
                  </a:lnTo>
                  <a:lnTo>
                    <a:pt x="1276" y="2185"/>
                  </a:lnTo>
                  <a:lnTo>
                    <a:pt x="1272" y="2165"/>
                  </a:lnTo>
                  <a:lnTo>
                    <a:pt x="1270" y="2145"/>
                  </a:lnTo>
                  <a:lnTo>
                    <a:pt x="1269" y="2127"/>
                  </a:lnTo>
                  <a:lnTo>
                    <a:pt x="1268" y="2109"/>
                  </a:lnTo>
                  <a:lnTo>
                    <a:pt x="1268" y="2093"/>
                  </a:lnTo>
                  <a:lnTo>
                    <a:pt x="1269" y="2076"/>
                  </a:lnTo>
                  <a:lnTo>
                    <a:pt x="1271" y="2060"/>
                  </a:lnTo>
                  <a:lnTo>
                    <a:pt x="1274" y="2046"/>
                  </a:lnTo>
                  <a:lnTo>
                    <a:pt x="1278" y="2030"/>
                  </a:lnTo>
                  <a:lnTo>
                    <a:pt x="1283" y="2016"/>
                  </a:lnTo>
                  <a:lnTo>
                    <a:pt x="1290" y="2001"/>
                  </a:lnTo>
                  <a:lnTo>
                    <a:pt x="1299" y="1987"/>
                  </a:lnTo>
                  <a:lnTo>
                    <a:pt x="1307" y="1973"/>
                  </a:lnTo>
                  <a:lnTo>
                    <a:pt x="1319" y="1958"/>
                  </a:lnTo>
                  <a:lnTo>
                    <a:pt x="1331" y="1944"/>
                  </a:lnTo>
                  <a:lnTo>
                    <a:pt x="1346" y="1928"/>
                  </a:lnTo>
                  <a:lnTo>
                    <a:pt x="1368" y="1907"/>
                  </a:lnTo>
                  <a:lnTo>
                    <a:pt x="1395" y="1881"/>
                  </a:lnTo>
                  <a:lnTo>
                    <a:pt x="1425" y="1856"/>
                  </a:lnTo>
                  <a:lnTo>
                    <a:pt x="1456" y="1831"/>
                  </a:lnTo>
                  <a:lnTo>
                    <a:pt x="1524" y="1776"/>
                  </a:lnTo>
                  <a:lnTo>
                    <a:pt x="1594" y="1722"/>
                  </a:lnTo>
                  <a:lnTo>
                    <a:pt x="1662" y="1668"/>
                  </a:lnTo>
                  <a:lnTo>
                    <a:pt x="1695" y="1643"/>
                  </a:lnTo>
                  <a:lnTo>
                    <a:pt x="1724" y="1619"/>
                  </a:lnTo>
                  <a:lnTo>
                    <a:pt x="1751" y="1595"/>
                  </a:lnTo>
                  <a:lnTo>
                    <a:pt x="1774" y="1573"/>
                  </a:lnTo>
                  <a:lnTo>
                    <a:pt x="1793" y="1554"/>
                  </a:lnTo>
                  <a:lnTo>
                    <a:pt x="1802" y="1545"/>
                  </a:lnTo>
                  <a:lnTo>
                    <a:pt x="1809" y="1537"/>
                  </a:lnTo>
                  <a:lnTo>
                    <a:pt x="1818" y="1523"/>
                  </a:lnTo>
                  <a:lnTo>
                    <a:pt x="1823" y="1515"/>
                  </a:lnTo>
                  <a:lnTo>
                    <a:pt x="1827" y="1508"/>
                  </a:lnTo>
                  <a:lnTo>
                    <a:pt x="1829" y="1501"/>
                  </a:lnTo>
                  <a:lnTo>
                    <a:pt x="1832" y="1497"/>
                  </a:lnTo>
                  <a:lnTo>
                    <a:pt x="1833" y="1493"/>
                  </a:lnTo>
                  <a:lnTo>
                    <a:pt x="1836" y="1478"/>
                  </a:lnTo>
                  <a:lnTo>
                    <a:pt x="1840" y="1464"/>
                  </a:lnTo>
                  <a:lnTo>
                    <a:pt x="1841" y="1449"/>
                  </a:lnTo>
                  <a:lnTo>
                    <a:pt x="1842" y="1436"/>
                  </a:lnTo>
                  <a:lnTo>
                    <a:pt x="1842" y="1423"/>
                  </a:lnTo>
                  <a:lnTo>
                    <a:pt x="1841" y="1411"/>
                  </a:lnTo>
                  <a:lnTo>
                    <a:pt x="1840" y="1400"/>
                  </a:lnTo>
                  <a:lnTo>
                    <a:pt x="1839" y="1391"/>
                  </a:lnTo>
                  <a:lnTo>
                    <a:pt x="1836" y="1382"/>
                  </a:lnTo>
                  <a:lnTo>
                    <a:pt x="1834" y="1370"/>
                  </a:lnTo>
                  <a:lnTo>
                    <a:pt x="1833" y="1365"/>
                  </a:lnTo>
                  <a:lnTo>
                    <a:pt x="1890" y="1317"/>
                  </a:lnTo>
                  <a:lnTo>
                    <a:pt x="1948" y="1269"/>
                  </a:lnTo>
                  <a:lnTo>
                    <a:pt x="1960" y="1285"/>
                  </a:lnTo>
                  <a:lnTo>
                    <a:pt x="1972" y="1302"/>
                  </a:lnTo>
                  <a:lnTo>
                    <a:pt x="1983" y="1317"/>
                  </a:lnTo>
                  <a:lnTo>
                    <a:pt x="1992" y="1335"/>
                  </a:lnTo>
                  <a:lnTo>
                    <a:pt x="2002" y="1352"/>
                  </a:lnTo>
                  <a:lnTo>
                    <a:pt x="2009" y="1369"/>
                  </a:lnTo>
                  <a:lnTo>
                    <a:pt x="2016" y="1387"/>
                  </a:lnTo>
                  <a:lnTo>
                    <a:pt x="2022" y="1405"/>
                  </a:lnTo>
                  <a:lnTo>
                    <a:pt x="2027" y="1423"/>
                  </a:lnTo>
                  <a:lnTo>
                    <a:pt x="2032" y="1441"/>
                  </a:lnTo>
                  <a:lnTo>
                    <a:pt x="2036" y="1459"/>
                  </a:lnTo>
                  <a:lnTo>
                    <a:pt x="2038" y="1477"/>
                  </a:lnTo>
                  <a:lnTo>
                    <a:pt x="2039" y="1494"/>
                  </a:lnTo>
                  <a:lnTo>
                    <a:pt x="2040" y="1512"/>
                  </a:lnTo>
                  <a:lnTo>
                    <a:pt x="2040" y="1530"/>
                  </a:lnTo>
                  <a:lnTo>
                    <a:pt x="2039" y="1548"/>
                  </a:lnTo>
                  <a:lnTo>
                    <a:pt x="2038" y="1565"/>
                  </a:lnTo>
                  <a:lnTo>
                    <a:pt x="2036" y="1581"/>
                  </a:lnTo>
                  <a:lnTo>
                    <a:pt x="2033" y="1598"/>
                  </a:lnTo>
                  <a:lnTo>
                    <a:pt x="2030" y="1615"/>
                  </a:lnTo>
                  <a:lnTo>
                    <a:pt x="2026" y="1631"/>
                  </a:lnTo>
                  <a:lnTo>
                    <a:pt x="2021" y="1646"/>
                  </a:lnTo>
                  <a:lnTo>
                    <a:pt x="2015" y="1662"/>
                  </a:lnTo>
                  <a:lnTo>
                    <a:pt x="2010" y="1676"/>
                  </a:lnTo>
                  <a:lnTo>
                    <a:pt x="2003" y="1689"/>
                  </a:lnTo>
                  <a:lnTo>
                    <a:pt x="1996" y="1704"/>
                  </a:lnTo>
                  <a:lnTo>
                    <a:pt x="1989" y="1716"/>
                  </a:lnTo>
                  <a:lnTo>
                    <a:pt x="1980" y="1728"/>
                  </a:lnTo>
                  <a:lnTo>
                    <a:pt x="1972" y="1740"/>
                  </a:lnTo>
                  <a:lnTo>
                    <a:pt x="1964" y="1751"/>
                  </a:lnTo>
                  <a:lnTo>
                    <a:pt x="1954" y="1760"/>
                  </a:lnTo>
                  <a:lnTo>
                    <a:pt x="1944" y="1769"/>
                  </a:lnTo>
                  <a:lnTo>
                    <a:pt x="1871" y="1831"/>
                  </a:lnTo>
                  <a:lnTo>
                    <a:pt x="1826" y="1868"/>
                  </a:lnTo>
                  <a:lnTo>
                    <a:pt x="1778" y="1910"/>
                  </a:lnTo>
                  <a:lnTo>
                    <a:pt x="1728" y="1953"/>
                  </a:lnTo>
                  <a:lnTo>
                    <a:pt x="1679" y="1998"/>
                  </a:lnTo>
                  <a:lnTo>
                    <a:pt x="1655" y="2019"/>
                  </a:lnTo>
                  <a:lnTo>
                    <a:pt x="1632" y="2042"/>
                  </a:lnTo>
                  <a:lnTo>
                    <a:pt x="1610" y="2064"/>
                  </a:lnTo>
                  <a:lnTo>
                    <a:pt x="1588" y="2084"/>
                  </a:lnTo>
                  <a:lnTo>
                    <a:pt x="1569" y="2105"/>
                  </a:lnTo>
                  <a:lnTo>
                    <a:pt x="1553" y="2121"/>
                  </a:lnTo>
                  <a:lnTo>
                    <a:pt x="1547" y="2129"/>
                  </a:lnTo>
                  <a:lnTo>
                    <a:pt x="1542" y="2136"/>
                  </a:lnTo>
                  <a:lnTo>
                    <a:pt x="1539" y="2144"/>
                  </a:lnTo>
                  <a:lnTo>
                    <a:pt x="1536" y="2151"/>
                  </a:lnTo>
                  <a:lnTo>
                    <a:pt x="1535" y="2159"/>
                  </a:lnTo>
                  <a:lnTo>
                    <a:pt x="1534" y="2167"/>
                  </a:lnTo>
                  <a:lnTo>
                    <a:pt x="1534" y="2177"/>
                  </a:lnTo>
                  <a:lnTo>
                    <a:pt x="1535" y="2187"/>
                  </a:lnTo>
                  <a:lnTo>
                    <a:pt x="1536" y="2199"/>
                  </a:lnTo>
                  <a:lnTo>
                    <a:pt x="1539" y="2211"/>
                  </a:lnTo>
                  <a:lnTo>
                    <a:pt x="1545" y="2244"/>
                  </a:lnTo>
                  <a:lnTo>
                    <a:pt x="1559" y="2300"/>
                  </a:lnTo>
                  <a:lnTo>
                    <a:pt x="1575" y="2359"/>
                  </a:lnTo>
                  <a:lnTo>
                    <a:pt x="1589" y="2414"/>
                  </a:lnTo>
                  <a:lnTo>
                    <a:pt x="1601" y="2459"/>
                  </a:lnTo>
                  <a:close/>
                  <a:moveTo>
                    <a:pt x="506" y="1777"/>
                  </a:moveTo>
                  <a:lnTo>
                    <a:pt x="494" y="1758"/>
                  </a:lnTo>
                  <a:lnTo>
                    <a:pt x="482" y="1740"/>
                  </a:lnTo>
                  <a:lnTo>
                    <a:pt x="471" y="1722"/>
                  </a:lnTo>
                  <a:lnTo>
                    <a:pt x="461" y="1703"/>
                  </a:lnTo>
                  <a:lnTo>
                    <a:pt x="456" y="1694"/>
                  </a:lnTo>
                  <a:lnTo>
                    <a:pt x="452" y="1685"/>
                  </a:lnTo>
                  <a:lnTo>
                    <a:pt x="443" y="1667"/>
                  </a:lnTo>
                  <a:lnTo>
                    <a:pt x="436" y="1647"/>
                  </a:lnTo>
                  <a:lnTo>
                    <a:pt x="429" y="1628"/>
                  </a:lnTo>
                  <a:lnTo>
                    <a:pt x="423" y="1609"/>
                  </a:lnTo>
                  <a:lnTo>
                    <a:pt x="417" y="1589"/>
                  </a:lnTo>
                  <a:lnTo>
                    <a:pt x="412" y="1569"/>
                  </a:lnTo>
                  <a:lnTo>
                    <a:pt x="408" y="1549"/>
                  </a:lnTo>
                  <a:lnTo>
                    <a:pt x="405" y="1527"/>
                  </a:lnTo>
                  <a:lnTo>
                    <a:pt x="401" y="1506"/>
                  </a:lnTo>
                  <a:lnTo>
                    <a:pt x="399" y="1484"/>
                  </a:lnTo>
                  <a:lnTo>
                    <a:pt x="398" y="1460"/>
                  </a:lnTo>
                  <a:lnTo>
                    <a:pt x="396" y="1435"/>
                  </a:lnTo>
                  <a:lnTo>
                    <a:pt x="396" y="1409"/>
                  </a:lnTo>
                  <a:lnTo>
                    <a:pt x="399" y="1383"/>
                  </a:lnTo>
                  <a:lnTo>
                    <a:pt x="401" y="1358"/>
                  </a:lnTo>
                  <a:lnTo>
                    <a:pt x="405" y="1333"/>
                  </a:lnTo>
                  <a:lnTo>
                    <a:pt x="410" y="1309"/>
                  </a:lnTo>
                  <a:lnTo>
                    <a:pt x="416" y="1284"/>
                  </a:lnTo>
                  <a:lnTo>
                    <a:pt x="422" y="1260"/>
                  </a:lnTo>
                  <a:lnTo>
                    <a:pt x="429" y="1236"/>
                  </a:lnTo>
                  <a:lnTo>
                    <a:pt x="437" y="1212"/>
                  </a:lnTo>
                  <a:lnTo>
                    <a:pt x="447" y="1189"/>
                  </a:lnTo>
                  <a:lnTo>
                    <a:pt x="456" y="1165"/>
                  </a:lnTo>
                  <a:lnTo>
                    <a:pt x="467" y="1142"/>
                  </a:lnTo>
                  <a:lnTo>
                    <a:pt x="479" y="1119"/>
                  </a:lnTo>
                  <a:lnTo>
                    <a:pt x="491" y="1097"/>
                  </a:lnTo>
                  <a:lnTo>
                    <a:pt x="504" y="1074"/>
                  </a:lnTo>
                  <a:lnTo>
                    <a:pt x="531" y="1028"/>
                  </a:lnTo>
                  <a:lnTo>
                    <a:pt x="545" y="1005"/>
                  </a:lnTo>
                  <a:lnTo>
                    <a:pt x="560" y="984"/>
                  </a:lnTo>
                  <a:lnTo>
                    <a:pt x="590" y="939"/>
                  </a:lnTo>
                  <a:lnTo>
                    <a:pt x="621" y="895"/>
                  </a:lnTo>
                  <a:lnTo>
                    <a:pt x="684" y="807"/>
                  </a:lnTo>
                  <a:lnTo>
                    <a:pt x="717" y="763"/>
                  </a:lnTo>
                  <a:lnTo>
                    <a:pt x="748" y="720"/>
                  </a:lnTo>
                  <a:lnTo>
                    <a:pt x="852" y="573"/>
                  </a:lnTo>
                  <a:lnTo>
                    <a:pt x="899" y="506"/>
                  </a:lnTo>
                  <a:lnTo>
                    <a:pt x="942" y="444"/>
                  </a:lnTo>
                  <a:lnTo>
                    <a:pt x="962" y="414"/>
                  </a:lnTo>
                  <a:lnTo>
                    <a:pt x="980" y="386"/>
                  </a:lnTo>
                  <a:lnTo>
                    <a:pt x="995" y="361"/>
                  </a:lnTo>
                  <a:lnTo>
                    <a:pt x="1008" y="336"/>
                  </a:lnTo>
                  <a:lnTo>
                    <a:pt x="1020" y="314"/>
                  </a:lnTo>
                  <a:lnTo>
                    <a:pt x="1030" y="294"/>
                  </a:lnTo>
                  <a:lnTo>
                    <a:pt x="1037" y="276"/>
                  </a:lnTo>
                  <a:lnTo>
                    <a:pt x="1041" y="260"/>
                  </a:lnTo>
                  <a:lnTo>
                    <a:pt x="1042" y="254"/>
                  </a:lnTo>
                  <a:lnTo>
                    <a:pt x="1043" y="248"/>
                  </a:lnTo>
                  <a:lnTo>
                    <a:pt x="1044" y="237"/>
                  </a:lnTo>
                  <a:lnTo>
                    <a:pt x="1044" y="227"/>
                  </a:lnTo>
                  <a:lnTo>
                    <a:pt x="1044" y="216"/>
                  </a:lnTo>
                  <a:lnTo>
                    <a:pt x="1043" y="205"/>
                  </a:lnTo>
                  <a:lnTo>
                    <a:pt x="1042" y="193"/>
                  </a:lnTo>
                  <a:lnTo>
                    <a:pt x="1037" y="173"/>
                  </a:lnTo>
                  <a:lnTo>
                    <a:pt x="1032" y="151"/>
                  </a:lnTo>
                  <a:lnTo>
                    <a:pt x="1025" y="132"/>
                  </a:lnTo>
                  <a:lnTo>
                    <a:pt x="1018" y="115"/>
                  </a:lnTo>
                  <a:lnTo>
                    <a:pt x="1011" y="98"/>
                  </a:lnTo>
                  <a:lnTo>
                    <a:pt x="1066" y="53"/>
                  </a:lnTo>
                  <a:lnTo>
                    <a:pt x="1130" y="0"/>
                  </a:lnTo>
                  <a:lnTo>
                    <a:pt x="1143" y="13"/>
                  </a:lnTo>
                  <a:lnTo>
                    <a:pt x="1156" y="27"/>
                  </a:lnTo>
                  <a:lnTo>
                    <a:pt x="1169" y="42"/>
                  </a:lnTo>
                  <a:lnTo>
                    <a:pt x="1180" y="56"/>
                  </a:lnTo>
                  <a:lnTo>
                    <a:pt x="1191" y="72"/>
                  </a:lnTo>
                  <a:lnTo>
                    <a:pt x="1200" y="86"/>
                  </a:lnTo>
                  <a:lnTo>
                    <a:pt x="1210" y="102"/>
                  </a:lnTo>
                  <a:lnTo>
                    <a:pt x="1218" y="119"/>
                  </a:lnTo>
                  <a:lnTo>
                    <a:pt x="1226" y="134"/>
                  </a:lnTo>
                  <a:lnTo>
                    <a:pt x="1233" y="151"/>
                  </a:lnTo>
                  <a:lnTo>
                    <a:pt x="1239" y="168"/>
                  </a:lnTo>
                  <a:lnTo>
                    <a:pt x="1245" y="185"/>
                  </a:lnTo>
                  <a:lnTo>
                    <a:pt x="1250" y="201"/>
                  </a:lnTo>
                  <a:lnTo>
                    <a:pt x="1253" y="218"/>
                  </a:lnTo>
                  <a:lnTo>
                    <a:pt x="1256" y="235"/>
                  </a:lnTo>
                  <a:lnTo>
                    <a:pt x="1259" y="253"/>
                  </a:lnTo>
                  <a:lnTo>
                    <a:pt x="1260" y="270"/>
                  </a:lnTo>
                  <a:lnTo>
                    <a:pt x="1262" y="288"/>
                  </a:lnTo>
                  <a:lnTo>
                    <a:pt x="1263" y="305"/>
                  </a:lnTo>
                  <a:lnTo>
                    <a:pt x="1263" y="323"/>
                  </a:lnTo>
                  <a:lnTo>
                    <a:pt x="1262" y="339"/>
                  </a:lnTo>
                  <a:lnTo>
                    <a:pt x="1260" y="357"/>
                  </a:lnTo>
                  <a:lnTo>
                    <a:pt x="1258" y="374"/>
                  </a:lnTo>
                  <a:lnTo>
                    <a:pt x="1256" y="392"/>
                  </a:lnTo>
                  <a:lnTo>
                    <a:pt x="1252" y="409"/>
                  </a:lnTo>
                  <a:lnTo>
                    <a:pt x="1248" y="426"/>
                  </a:lnTo>
                  <a:lnTo>
                    <a:pt x="1245" y="443"/>
                  </a:lnTo>
                  <a:lnTo>
                    <a:pt x="1240" y="459"/>
                  </a:lnTo>
                  <a:lnTo>
                    <a:pt x="1234" y="475"/>
                  </a:lnTo>
                  <a:lnTo>
                    <a:pt x="1228" y="492"/>
                  </a:lnTo>
                  <a:lnTo>
                    <a:pt x="1222" y="507"/>
                  </a:lnTo>
                  <a:lnTo>
                    <a:pt x="1215" y="523"/>
                  </a:lnTo>
                  <a:lnTo>
                    <a:pt x="1206" y="540"/>
                  </a:lnTo>
                  <a:lnTo>
                    <a:pt x="1197" y="558"/>
                  </a:lnTo>
                  <a:lnTo>
                    <a:pt x="1178" y="594"/>
                  </a:lnTo>
                  <a:lnTo>
                    <a:pt x="1167" y="611"/>
                  </a:lnTo>
                  <a:lnTo>
                    <a:pt x="1155" y="630"/>
                  </a:lnTo>
                  <a:lnTo>
                    <a:pt x="1132" y="666"/>
                  </a:lnTo>
                  <a:lnTo>
                    <a:pt x="1107" y="703"/>
                  </a:lnTo>
                  <a:lnTo>
                    <a:pt x="1079" y="740"/>
                  </a:lnTo>
                  <a:lnTo>
                    <a:pt x="1052" y="779"/>
                  </a:lnTo>
                  <a:lnTo>
                    <a:pt x="1023" y="817"/>
                  </a:lnTo>
                  <a:lnTo>
                    <a:pt x="993" y="855"/>
                  </a:lnTo>
                  <a:lnTo>
                    <a:pt x="962" y="895"/>
                  </a:lnTo>
                  <a:lnTo>
                    <a:pt x="899" y="974"/>
                  </a:lnTo>
                  <a:lnTo>
                    <a:pt x="837" y="1055"/>
                  </a:lnTo>
                  <a:lnTo>
                    <a:pt x="776" y="1135"/>
                  </a:lnTo>
                  <a:lnTo>
                    <a:pt x="746" y="1176"/>
                  </a:lnTo>
                  <a:lnTo>
                    <a:pt x="717" y="1217"/>
                  </a:lnTo>
                  <a:lnTo>
                    <a:pt x="688" y="1257"/>
                  </a:lnTo>
                  <a:lnTo>
                    <a:pt x="675" y="1278"/>
                  </a:lnTo>
                  <a:lnTo>
                    <a:pt x="662" y="1298"/>
                  </a:lnTo>
                  <a:lnTo>
                    <a:pt x="636" y="1339"/>
                  </a:lnTo>
                  <a:lnTo>
                    <a:pt x="624" y="1359"/>
                  </a:lnTo>
                  <a:lnTo>
                    <a:pt x="612" y="1380"/>
                  </a:lnTo>
                  <a:lnTo>
                    <a:pt x="600" y="1400"/>
                  </a:lnTo>
                  <a:lnTo>
                    <a:pt x="591" y="1421"/>
                  </a:lnTo>
                  <a:lnTo>
                    <a:pt x="580" y="1441"/>
                  </a:lnTo>
                  <a:lnTo>
                    <a:pt x="570" y="1461"/>
                  </a:lnTo>
                  <a:lnTo>
                    <a:pt x="561" y="1481"/>
                  </a:lnTo>
                  <a:lnTo>
                    <a:pt x="552" y="1501"/>
                  </a:lnTo>
                  <a:lnTo>
                    <a:pt x="544" y="1521"/>
                  </a:lnTo>
                  <a:lnTo>
                    <a:pt x="537" y="1542"/>
                  </a:lnTo>
                  <a:lnTo>
                    <a:pt x="531" y="1561"/>
                  </a:lnTo>
                  <a:lnTo>
                    <a:pt x="525" y="1581"/>
                  </a:lnTo>
                  <a:lnTo>
                    <a:pt x="519" y="1602"/>
                  </a:lnTo>
                  <a:lnTo>
                    <a:pt x="514" y="1621"/>
                  </a:lnTo>
                  <a:lnTo>
                    <a:pt x="510" y="1640"/>
                  </a:lnTo>
                  <a:lnTo>
                    <a:pt x="507" y="1661"/>
                  </a:lnTo>
                  <a:lnTo>
                    <a:pt x="504" y="1680"/>
                  </a:lnTo>
                  <a:lnTo>
                    <a:pt x="503" y="1699"/>
                  </a:lnTo>
                  <a:lnTo>
                    <a:pt x="502" y="1719"/>
                  </a:lnTo>
                  <a:lnTo>
                    <a:pt x="503" y="1739"/>
                  </a:lnTo>
                  <a:lnTo>
                    <a:pt x="503" y="1758"/>
                  </a:lnTo>
                  <a:lnTo>
                    <a:pt x="506" y="1777"/>
                  </a:lnTo>
                  <a:close/>
                  <a:moveTo>
                    <a:pt x="1430" y="5531"/>
                  </a:moveTo>
                  <a:lnTo>
                    <a:pt x="1007" y="5531"/>
                  </a:lnTo>
                  <a:lnTo>
                    <a:pt x="1007" y="4975"/>
                  </a:lnTo>
                  <a:lnTo>
                    <a:pt x="1007" y="4419"/>
                  </a:lnTo>
                  <a:lnTo>
                    <a:pt x="1007" y="3864"/>
                  </a:lnTo>
                  <a:lnTo>
                    <a:pt x="1007" y="3309"/>
                  </a:lnTo>
                  <a:lnTo>
                    <a:pt x="1013" y="3311"/>
                  </a:lnTo>
                  <a:lnTo>
                    <a:pt x="1042" y="3319"/>
                  </a:lnTo>
                  <a:lnTo>
                    <a:pt x="1071" y="3326"/>
                  </a:lnTo>
                  <a:lnTo>
                    <a:pt x="1097" y="3332"/>
                  </a:lnTo>
                  <a:lnTo>
                    <a:pt x="1122" y="3337"/>
                  </a:lnTo>
                  <a:lnTo>
                    <a:pt x="1148" y="3342"/>
                  </a:lnTo>
                  <a:lnTo>
                    <a:pt x="1172" y="3344"/>
                  </a:lnTo>
                  <a:lnTo>
                    <a:pt x="1196" y="3347"/>
                  </a:lnTo>
                  <a:lnTo>
                    <a:pt x="1218" y="3348"/>
                  </a:lnTo>
                  <a:lnTo>
                    <a:pt x="1242" y="3347"/>
                  </a:lnTo>
                  <a:lnTo>
                    <a:pt x="1253" y="3347"/>
                  </a:lnTo>
                  <a:lnTo>
                    <a:pt x="1265" y="3345"/>
                  </a:lnTo>
                  <a:lnTo>
                    <a:pt x="1289" y="3343"/>
                  </a:lnTo>
                  <a:lnTo>
                    <a:pt x="1314" y="3339"/>
                  </a:lnTo>
                  <a:lnTo>
                    <a:pt x="1340" y="3335"/>
                  </a:lnTo>
                  <a:lnTo>
                    <a:pt x="1366" y="3327"/>
                  </a:lnTo>
                  <a:lnTo>
                    <a:pt x="1395" y="3320"/>
                  </a:lnTo>
                  <a:lnTo>
                    <a:pt x="1424" y="3312"/>
                  </a:lnTo>
                  <a:lnTo>
                    <a:pt x="1430" y="3309"/>
                  </a:lnTo>
                  <a:lnTo>
                    <a:pt x="1430" y="3864"/>
                  </a:lnTo>
                  <a:lnTo>
                    <a:pt x="1430" y="4419"/>
                  </a:lnTo>
                  <a:lnTo>
                    <a:pt x="1430" y="4975"/>
                  </a:lnTo>
                  <a:lnTo>
                    <a:pt x="1430" y="5531"/>
                  </a:lnTo>
                  <a:close/>
                  <a:moveTo>
                    <a:pt x="1218" y="3207"/>
                  </a:moveTo>
                  <a:lnTo>
                    <a:pt x="1167" y="3206"/>
                  </a:lnTo>
                  <a:lnTo>
                    <a:pt x="1116" y="3204"/>
                  </a:lnTo>
                  <a:lnTo>
                    <a:pt x="1091" y="3201"/>
                  </a:lnTo>
                  <a:lnTo>
                    <a:pt x="1066" y="3199"/>
                  </a:lnTo>
                  <a:lnTo>
                    <a:pt x="1017" y="3193"/>
                  </a:lnTo>
                  <a:lnTo>
                    <a:pt x="992" y="3188"/>
                  </a:lnTo>
                  <a:lnTo>
                    <a:pt x="968" y="3185"/>
                  </a:lnTo>
                  <a:lnTo>
                    <a:pt x="920" y="3175"/>
                  </a:lnTo>
                  <a:lnTo>
                    <a:pt x="896" y="3169"/>
                  </a:lnTo>
                  <a:lnTo>
                    <a:pt x="873" y="3163"/>
                  </a:lnTo>
                  <a:lnTo>
                    <a:pt x="849" y="3157"/>
                  </a:lnTo>
                  <a:lnTo>
                    <a:pt x="826" y="3151"/>
                  </a:lnTo>
                  <a:lnTo>
                    <a:pt x="780" y="3137"/>
                  </a:lnTo>
                  <a:lnTo>
                    <a:pt x="736" y="3121"/>
                  </a:lnTo>
                  <a:lnTo>
                    <a:pt x="714" y="3113"/>
                  </a:lnTo>
                  <a:lnTo>
                    <a:pt x="692" y="3104"/>
                  </a:lnTo>
                  <a:lnTo>
                    <a:pt x="650" y="3086"/>
                  </a:lnTo>
                  <a:lnTo>
                    <a:pt x="608" y="3066"/>
                  </a:lnTo>
                  <a:lnTo>
                    <a:pt x="586" y="3056"/>
                  </a:lnTo>
                  <a:lnTo>
                    <a:pt x="566" y="3045"/>
                  </a:lnTo>
                  <a:lnTo>
                    <a:pt x="526" y="3024"/>
                  </a:lnTo>
                  <a:lnTo>
                    <a:pt x="486" y="3001"/>
                  </a:lnTo>
                  <a:lnTo>
                    <a:pt x="448" y="2977"/>
                  </a:lnTo>
                  <a:lnTo>
                    <a:pt x="411" y="2953"/>
                  </a:lnTo>
                  <a:lnTo>
                    <a:pt x="375" y="2927"/>
                  </a:lnTo>
                  <a:lnTo>
                    <a:pt x="357" y="2913"/>
                  </a:lnTo>
                  <a:lnTo>
                    <a:pt x="339" y="2900"/>
                  </a:lnTo>
                  <a:lnTo>
                    <a:pt x="305" y="2874"/>
                  </a:lnTo>
                  <a:lnTo>
                    <a:pt x="288" y="2859"/>
                  </a:lnTo>
                  <a:lnTo>
                    <a:pt x="272" y="2846"/>
                  </a:lnTo>
                  <a:lnTo>
                    <a:pt x="240" y="2817"/>
                  </a:lnTo>
                  <a:lnTo>
                    <a:pt x="209" y="2789"/>
                  </a:lnTo>
                  <a:lnTo>
                    <a:pt x="195" y="2773"/>
                  </a:lnTo>
                  <a:lnTo>
                    <a:pt x="179" y="2759"/>
                  </a:lnTo>
                  <a:lnTo>
                    <a:pt x="150" y="2729"/>
                  </a:lnTo>
                  <a:lnTo>
                    <a:pt x="137" y="2713"/>
                  </a:lnTo>
                  <a:lnTo>
                    <a:pt x="124" y="2699"/>
                  </a:lnTo>
                  <a:lnTo>
                    <a:pt x="111" y="2683"/>
                  </a:lnTo>
                  <a:lnTo>
                    <a:pt x="98" y="2667"/>
                  </a:lnTo>
                  <a:lnTo>
                    <a:pt x="72" y="2636"/>
                  </a:lnTo>
                  <a:lnTo>
                    <a:pt x="48" y="2605"/>
                  </a:lnTo>
                  <a:lnTo>
                    <a:pt x="26" y="2574"/>
                  </a:lnTo>
                  <a:lnTo>
                    <a:pt x="5" y="2541"/>
                  </a:lnTo>
                  <a:lnTo>
                    <a:pt x="0" y="2535"/>
                  </a:lnTo>
                  <a:lnTo>
                    <a:pt x="609" y="2535"/>
                  </a:lnTo>
                  <a:lnTo>
                    <a:pt x="1218" y="2535"/>
                  </a:lnTo>
                  <a:lnTo>
                    <a:pt x="1827" y="2535"/>
                  </a:lnTo>
                  <a:lnTo>
                    <a:pt x="2436" y="2535"/>
                  </a:lnTo>
                  <a:lnTo>
                    <a:pt x="2432" y="2541"/>
                  </a:lnTo>
                  <a:lnTo>
                    <a:pt x="2420" y="2562"/>
                  </a:lnTo>
                  <a:lnTo>
                    <a:pt x="2406" y="2581"/>
                  </a:lnTo>
                  <a:lnTo>
                    <a:pt x="2381" y="2618"/>
                  </a:lnTo>
                  <a:lnTo>
                    <a:pt x="2354" y="2655"/>
                  </a:lnTo>
                  <a:lnTo>
                    <a:pt x="2325" y="2690"/>
                  </a:lnTo>
                  <a:lnTo>
                    <a:pt x="2296" y="2725"/>
                  </a:lnTo>
                  <a:lnTo>
                    <a:pt x="2266" y="2759"/>
                  </a:lnTo>
                  <a:lnTo>
                    <a:pt x="2250" y="2775"/>
                  </a:lnTo>
                  <a:lnTo>
                    <a:pt x="2235" y="2791"/>
                  </a:lnTo>
                  <a:lnTo>
                    <a:pt x="2204" y="2822"/>
                  </a:lnTo>
                  <a:lnTo>
                    <a:pt x="2170" y="2852"/>
                  </a:lnTo>
                  <a:lnTo>
                    <a:pt x="2136" y="2881"/>
                  </a:lnTo>
                  <a:lnTo>
                    <a:pt x="2120" y="2895"/>
                  </a:lnTo>
                  <a:lnTo>
                    <a:pt x="2102" y="2910"/>
                  </a:lnTo>
                  <a:lnTo>
                    <a:pt x="2067" y="2936"/>
                  </a:lnTo>
                  <a:lnTo>
                    <a:pt x="2049" y="2949"/>
                  </a:lnTo>
                  <a:lnTo>
                    <a:pt x="2031" y="2961"/>
                  </a:lnTo>
                  <a:lnTo>
                    <a:pt x="1994" y="2987"/>
                  </a:lnTo>
                  <a:lnTo>
                    <a:pt x="1955" y="3009"/>
                  </a:lnTo>
                  <a:lnTo>
                    <a:pt x="1936" y="3020"/>
                  </a:lnTo>
                  <a:lnTo>
                    <a:pt x="1917" y="3031"/>
                  </a:lnTo>
                  <a:lnTo>
                    <a:pt x="1898" y="3042"/>
                  </a:lnTo>
                  <a:lnTo>
                    <a:pt x="1877" y="3053"/>
                  </a:lnTo>
                  <a:lnTo>
                    <a:pt x="1838" y="3072"/>
                  </a:lnTo>
                  <a:lnTo>
                    <a:pt x="1797" y="3090"/>
                  </a:lnTo>
                  <a:lnTo>
                    <a:pt x="1776" y="3098"/>
                  </a:lnTo>
                  <a:lnTo>
                    <a:pt x="1756" y="3107"/>
                  </a:lnTo>
                  <a:lnTo>
                    <a:pt x="1736" y="3115"/>
                  </a:lnTo>
                  <a:lnTo>
                    <a:pt x="1714" y="3122"/>
                  </a:lnTo>
                  <a:lnTo>
                    <a:pt x="1694" y="3131"/>
                  </a:lnTo>
                  <a:lnTo>
                    <a:pt x="1672" y="3137"/>
                  </a:lnTo>
                  <a:lnTo>
                    <a:pt x="1629" y="3150"/>
                  </a:lnTo>
                  <a:lnTo>
                    <a:pt x="1586" y="3162"/>
                  </a:lnTo>
                  <a:lnTo>
                    <a:pt x="1541" y="3173"/>
                  </a:lnTo>
                  <a:lnTo>
                    <a:pt x="1518" y="3177"/>
                  </a:lnTo>
                  <a:lnTo>
                    <a:pt x="1497" y="3182"/>
                  </a:lnTo>
                  <a:lnTo>
                    <a:pt x="1451" y="3189"/>
                  </a:lnTo>
                  <a:lnTo>
                    <a:pt x="1428" y="3193"/>
                  </a:lnTo>
                  <a:lnTo>
                    <a:pt x="1406" y="3195"/>
                  </a:lnTo>
                  <a:lnTo>
                    <a:pt x="1359" y="3200"/>
                  </a:lnTo>
                  <a:lnTo>
                    <a:pt x="1336" y="3203"/>
                  </a:lnTo>
                  <a:lnTo>
                    <a:pt x="1313" y="3204"/>
                  </a:lnTo>
                  <a:lnTo>
                    <a:pt x="1289" y="3205"/>
                  </a:lnTo>
                  <a:lnTo>
                    <a:pt x="1265" y="3206"/>
                  </a:lnTo>
                  <a:lnTo>
                    <a:pt x="1242" y="3207"/>
                  </a:lnTo>
                  <a:lnTo>
                    <a:pt x="1218" y="3207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7"/>
            <p:cNvSpPr>
              <a:spLocks noEditPoints="1"/>
            </p:cNvSpPr>
            <p:nvPr userDrawn="1"/>
          </p:nvSpPr>
          <p:spPr bwMode="auto">
            <a:xfrm>
              <a:off x="4694238" y="3829051"/>
              <a:ext cx="2776538" cy="250825"/>
            </a:xfrm>
            <a:custGeom>
              <a:avLst/>
              <a:gdLst>
                <a:gd name="T0" fmla="*/ 10362 w 10493"/>
                <a:gd name="T1" fmla="*/ 658 h 945"/>
                <a:gd name="T2" fmla="*/ 10028 w 10493"/>
                <a:gd name="T3" fmla="*/ 233 h 945"/>
                <a:gd name="T4" fmla="*/ 10067 w 10493"/>
                <a:gd name="T5" fmla="*/ 176 h 945"/>
                <a:gd name="T6" fmla="*/ 10451 w 10493"/>
                <a:gd name="T7" fmla="*/ 629 h 945"/>
                <a:gd name="T8" fmla="*/ 9848 w 10493"/>
                <a:gd name="T9" fmla="*/ 482 h 945"/>
                <a:gd name="T10" fmla="*/ 34 w 10493"/>
                <a:gd name="T11" fmla="*/ 944 h 945"/>
                <a:gd name="T12" fmla="*/ 90 w 10493"/>
                <a:gd name="T13" fmla="*/ 206 h 945"/>
                <a:gd name="T14" fmla="*/ 840 w 10493"/>
                <a:gd name="T15" fmla="*/ 218 h 945"/>
                <a:gd name="T16" fmla="*/ 544 w 10493"/>
                <a:gd name="T17" fmla="*/ 744 h 945"/>
                <a:gd name="T18" fmla="*/ 893 w 10493"/>
                <a:gd name="T19" fmla="*/ 177 h 945"/>
                <a:gd name="T20" fmla="*/ 1495 w 10493"/>
                <a:gd name="T21" fmla="*/ 173 h 945"/>
                <a:gd name="T22" fmla="*/ 1765 w 10493"/>
                <a:gd name="T23" fmla="*/ 167 h 945"/>
                <a:gd name="T24" fmla="*/ 1549 w 10493"/>
                <a:gd name="T25" fmla="*/ 729 h 945"/>
                <a:gd name="T26" fmla="*/ 1601 w 10493"/>
                <a:gd name="T27" fmla="*/ 22 h 945"/>
                <a:gd name="T28" fmla="*/ 1811 w 10493"/>
                <a:gd name="T29" fmla="*/ 75 h 945"/>
                <a:gd name="T30" fmla="*/ 2122 w 10493"/>
                <a:gd name="T31" fmla="*/ 629 h 945"/>
                <a:gd name="T32" fmla="*/ 2447 w 10493"/>
                <a:gd name="T33" fmla="*/ 575 h 945"/>
                <a:gd name="T34" fmla="*/ 2176 w 10493"/>
                <a:gd name="T35" fmla="*/ 212 h 945"/>
                <a:gd name="T36" fmla="*/ 2366 w 10493"/>
                <a:gd name="T37" fmla="*/ 202 h 945"/>
                <a:gd name="T38" fmla="*/ 2430 w 10493"/>
                <a:gd name="T39" fmla="*/ 444 h 945"/>
                <a:gd name="T40" fmla="*/ 2230 w 10493"/>
                <a:gd name="T41" fmla="*/ 789 h 945"/>
                <a:gd name="T42" fmla="*/ 3119 w 10493"/>
                <a:gd name="T43" fmla="*/ 728 h 945"/>
                <a:gd name="T44" fmla="*/ 2693 w 10493"/>
                <a:gd name="T45" fmla="*/ 776 h 945"/>
                <a:gd name="T46" fmla="*/ 2815 w 10493"/>
                <a:gd name="T47" fmla="*/ 173 h 945"/>
                <a:gd name="T48" fmla="*/ 3680 w 10493"/>
                <a:gd name="T49" fmla="*/ 173 h 945"/>
                <a:gd name="T50" fmla="*/ 3359 w 10493"/>
                <a:gd name="T51" fmla="*/ 779 h 945"/>
                <a:gd name="T52" fmla="*/ 3980 w 10493"/>
                <a:gd name="T53" fmla="*/ 203 h 945"/>
                <a:gd name="T54" fmla="*/ 4037 w 10493"/>
                <a:gd name="T55" fmla="*/ 776 h 945"/>
                <a:gd name="T56" fmla="*/ 4310 w 10493"/>
                <a:gd name="T57" fmla="*/ 753 h 945"/>
                <a:gd name="T58" fmla="*/ 4787 w 10493"/>
                <a:gd name="T59" fmla="*/ 746 h 945"/>
                <a:gd name="T60" fmla="*/ 4508 w 10493"/>
                <a:gd name="T61" fmla="*/ 539 h 945"/>
                <a:gd name="T62" fmla="*/ 4572 w 10493"/>
                <a:gd name="T63" fmla="*/ 66 h 945"/>
                <a:gd name="T64" fmla="*/ 4771 w 10493"/>
                <a:gd name="T65" fmla="*/ 14 h 945"/>
                <a:gd name="T66" fmla="*/ 5074 w 10493"/>
                <a:gd name="T67" fmla="*/ 250 h 945"/>
                <a:gd name="T68" fmla="*/ 5581 w 10493"/>
                <a:gd name="T69" fmla="*/ 177 h 945"/>
                <a:gd name="T70" fmla="*/ 5138 w 10493"/>
                <a:gd name="T71" fmla="*/ 748 h 945"/>
                <a:gd name="T72" fmla="*/ 6418 w 10493"/>
                <a:gd name="T73" fmla="*/ 269 h 945"/>
                <a:gd name="T74" fmla="*/ 6167 w 10493"/>
                <a:gd name="T75" fmla="*/ 741 h 945"/>
                <a:gd name="T76" fmla="*/ 6689 w 10493"/>
                <a:gd name="T77" fmla="*/ 218 h 945"/>
                <a:gd name="T78" fmla="*/ 6563 w 10493"/>
                <a:gd name="T79" fmla="*/ 756 h 945"/>
                <a:gd name="T80" fmla="*/ 7243 w 10493"/>
                <a:gd name="T81" fmla="*/ 206 h 945"/>
                <a:gd name="T82" fmla="*/ 7122 w 10493"/>
                <a:gd name="T83" fmla="*/ 744 h 945"/>
                <a:gd name="T84" fmla="*/ 7376 w 10493"/>
                <a:gd name="T85" fmla="*/ 335 h 945"/>
                <a:gd name="T86" fmla="*/ 7980 w 10493"/>
                <a:gd name="T87" fmla="*/ 362 h 945"/>
                <a:gd name="T88" fmla="*/ 7447 w 10493"/>
                <a:gd name="T89" fmla="*/ 720 h 945"/>
                <a:gd name="T90" fmla="*/ 7652 w 10493"/>
                <a:gd name="T91" fmla="*/ 752 h 945"/>
                <a:gd name="T92" fmla="*/ 7756 w 10493"/>
                <a:gd name="T93" fmla="*/ 215 h 945"/>
                <a:gd name="T94" fmla="*/ 8384 w 10493"/>
                <a:gd name="T95" fmla="*/ 176 h 945"/>
                <a:gd name="T96" fmla="*/ 8291 w 10493"/>
                <a:gd name="T97" fmla="*/ 490 h 945"/>
                <a:gd name="T98" fmla="*/ 8291 w 10493"/>
                <a:gd name="T99" fmla="*/ 204 h 945"/>
                <a:gd name="T100" fmla="*/ 8116 w 10493"/>
                <a:gd name="T101" fmla="*/ 723 h 945"/>
                <a:gd name="T102" fmla="*/ 8738 w 10493"/>
                <a:gd name="T103" fmla="*/ 213 h 945"/>
                <a:gd name="T104" fmla="*/ 8640 w 10493"/>
                <a:gd name="T105" fmla="*/ 734 h 945"/>
                <a:gd name="T106" fmla="*/ 8947 w 10493"/>
                <a:gd name="T107" fmla="*/ 734 h 945"/>
                <a:gd name="T108" fmla="*/ 9122 w 10493"/>
                <a:gd name="T109" fmla="*/ 513 h 945"/>
                <a:gd name="T110" fmla="*/ 9109 w 10493"/>
                <a:gd name="T111" fmla="*/ 162 h 945"/>
                <a:gd name="T112" fmla="*/ 8965 w 10493"/>
                <a:gd name="T113" fmla="*/ 243 h 945"/>
                <a:gd name="T114" fmla="*/ 9266 w 10493"/>
                <a:gd name="T115" fmla="*/ 536 h 945"/>
                <a:gd name="T116" fmla="*/ 9808 w 10493"/>
                <a:gd name="T117" fmla="*/ 173 h 945"/>
                <a:gd name="T118" fmla="*/ 9685 w 10493"/>
                <a:gd name="T119" fmla="*/ 776 h 945"/>
                <a:gd name="T120" fmla="*/ 9336 w 10493"/>
                <a:gd name="T121" fmla="*/ 314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493" h="945">
                  <a:moveTo>
                    <a:pt x="9936" y="454"/>
                  </a:moveTo>
                  <a:lnTo>
                    <a:pt x="9937" y="480"/>
                  </a:lnTo>
                  <a:lnTo>
                    <a:pt x="9941" y="508"/>
                  </a:lnTo>
                  <a:lnTo>
                    <a:pt x="9946" y="536"/>
                  </a:lnTo>
                  <a:lnTo>
                    <a:pt x="9954" y="566"/>
                  </a:lnTo>
                  <a:lnTo>
                    <a:pt x="9962" y="594"/>
                  </a:lnTo>
                  <a:lnTo>
                    <a:pt x="9974" y="621"/>
                  </a:lnTo>
                  <a:lnTo>
                    <a:pt x="9988" y="646"/>
                  </a:lnTo>
                  <a:lnTo>
                    <a:pt x="10003" y="668"/>
                  </a:lnTo>
                  <a:lnTo>
                    <a:pt x="10021" y="688"/>
                  </a:lnTo>
                  <a:lnTo>
                    <a:pt x="10039" y="706"/>
                  </a:lnTo>
                  <a:lnTo>
                    <a:pt x="10060" y="720"/>
                  </a:lnTo>
                  <a:lnTo>
                    <a:pt x="10081" y="731"/>
                  </a:lnTo>
                  <a:lnTo>
                    <a:pt x="10104" y="741"/>
                  </a:lnTo>
                  <a:lnTo>
                    <a:pt x="10128" y="748"/>
                  </a:lnTo>
                  <a:lnTo>
                    <a:pt x="10153" y="752"/>
                  </a:lnTo>
                  <a:lnTo>
                    <a:pt x="10181" y="753"/>
                  </a:lnTo>
                  <a:lnTo>
                    <a:pt x="10212" y="750"/>
                  </a:lnTo>
                  <a:lnTo>
                    <a:pt x="10243" y="746"/>
                  </a:lnTo>
                  <a:lnTo>
                    <a:pt x="10271" y="736"/>
                  </a:lnTo>
                  <a:lnTo>
                    <a:pt x="10298" y="723"/>
                  </a:lnTo>
                  <a:lnTo>
                    <a:pt x="10322" y="705"/>
                  </a:lnTo>
                  <a:lnTo>
                    <a:pt x="10343" y="683"/>
                  </a:lnTo>
                  <a:lnTo>
                    <a:pt x="10362" y="658"/>
                  </a:lnTo>
                  <a:lnTo>
                    <a:pt x="10369" y="644"/>
                  </a:lnTo>
                  <a:lnTo>
                    <a:pt x="10376" y="628"/>
                  </a:lnTo>
                  <a:lnTo>
                    <a:pt x="10388" y="596"/>
                  </a:lnTo>
                  <a:lnTo>
                    <a:pt x="10397" y="561"/>
                  </a:lnTo>
                  <a:lnTo>
                    <a:pt x="10402" y="524"/>
                  </a:lnTo>
                  <a:lnTo>
                    <a:pt x="10403" y="485"/>
                  </a:lnTo>
                  <a:lnTo>
                    <a:pt x="10402" y="443"/>
                  </a:lnTo>
                  <a:lnTo>
                    <a:pt x="10396" y="404"/>
                  </a:lnTo>
                  <a:lnTo>
                    <a:pt x="10386" y="365"/>
                  </a:lnTo>
                  <a:lnTo>
                    <a:pt x="10373" y="330"/>
                  </a:lnTo>
                  <a:lnTo>
                    <a:pt x="10356" y="298"/>
                  </a:lnTo>
                  <a:lnTo>
                    <a:pt x="10336" y="270"/>
                  </a:lnTo>
                  <a:lnTo>
                    <a:pt x="10312" y="248"/>
                  </a:lnTo>
                  <a:lnTo>
                    <a:pt x="10298" y="237"/>
                  </a:lnTo>
                  <a:lnTo>
                    <a:pt x="10285" y="228"/>
                  </a:lnTo>
                  <a:lnTo>
                    <a:pt x="10256" y="215"/>
                  </a:lnTo>
                  <a:lnTo>
                    <a:pt x="10225" y="206"/>
                  </a:lnTo>
                  <a:lnTo>
                    <a:pt x="10193" y="200"/>
                  </a:lnTo>
                  <a:lnTo>
                    <a:pt x="10159" y="197"/>
                  </a:lnTo>
                  <a:lnTo>
                    <a:pt x="10110" y="202"/>
                  </a:lnTo>
                  <a:lnTo>
                    <a:pt x="10088" y="207"/>
                  </a:lnTo>
                  <a:lnTo>
                    <a:pt x="10067" y="214"/>
                  </a:lnTo>
                  <a:lnTo>
                    <a:pt x="10048" y="222"/>
                  </a:lnTo>
                  <a:lnTo>
                    <a:pt x="10028" y="233"/>
                  </a:lnTo>
                  <a:lnTo>
                    <a:pt x="10012" y="246"/>
                  </a:lnTo>
                  <a:lnTo>
                    <a:pt x="9996" y="262"/>
                  </a:lnTo>
                  <a:lnTo>
                    <a:pt x="9983" y="279"/>
                  </a:lnTo>
                  <a:lnTo>
                    <a:pt x="9970" y="298"/>
                  </a:lnTo>
                  <a:lnTo>
                    <a:pt x="9960" y="320"/>
                  </a:lnTo>
                  <a:lnTo>
                    <a:pt x="9952" y="342"/>
                  </a:lnTo>
                  <a:lnTo>
                    <a:pt x="9944" y="368"/>
                  </a:lnTo>
                  <a:lnTo>
                    <a:pt x="9941" y="394"/>
                  </a:lnTo>
                  <a:lnTo>
                    <a:pt x="9937" y="423"/>
                  </a:lnTo>
                  <a:lnTo>
                    <a:pt x="9936" y="454"/>
                  </a:lnTo>
                  <a:close/>
                  <a:moveTo>
                    <a:pt x="9848" y="482"/>
                  </a:moveTo>
                  <a:lnTo>
                    <a:pt x="9850" y="450"/>
                  </a:lnTo>
                  <a:lnTo>
                    <a:pt x="9852" y="420"/>
                  </a:lnTo>
                  <a:lnTo>
                    <a:pt x="9858" y="390"/>
                  </a:lnTo>
                  <a:lnTo>
                    <a:pt x="9866" y="363"/>
                  </a:lnTo>
                  <a:lnTo>
                    <a:pt x="9877" y="335"/>
                  </a:lnTo>
                  <a:lnTo>
                    <a:pt x="9892" y="309"/>
                  </a:lnTo>
                  <a:lnTo>
                    <a:pt x="9908" y="284"/>
                  </a:lnTo>
                  <a:lnTo>
                    <a:pt x="9929" y="260"/>
                  </a:lnTo>
                  <a:lnTo>
                    <a:pt x="9952" y="238"/>
                  </a:lnTo>
                  <a:lnTo>
                    <a:pt x="9977" y="218"/>
                  </a:lnTo>
                  <a:lnTo>
                    <a:pt x="10006" y="201"/>
                  </a:lnTo>
                  <a:lnTo>
                    <a:pt x="10036" y="186"/>
                  </a:lnTo>
                  <a:lnTo>
                    <a:pt x="10067" y="176"/>
                  </a:lnTo>
                  <a:lnTo>
                    <a:pt x="10102" y="167"/>
                  </a:lnTo>
                  <a:lnTo>
                    <a:pt x="10138" y="162"/>
                  </a:lnTo>
                  <a:lnTo>
                    <a:pt x="10176" y="161"/>
                  </a:lnTo>
                  <a:lnTo>
                    <a:pt x="10211" y="162"/>
                  </a:lnTo>
                  <a:lnTo>
                    <a:pt x="10244" y="166"/>
                  </a:lnTo>
                  <a:lnTo>
                    <a:pt x="10277" y="172"/>
                  </a:lnTo>
                  <a:lnTo>
                    <a:pt x="10307" y="180"/>
                  </a:lnTo>
                  <a:lnTo>
                    <a:pt x="10334" y="192"/>
                  </a:lnTo>
                  <a:lnTo>
                    <a:pt x="10361" y="206"/>
                  </a:lnTo>
                  <a:lnTo>
                    <a:pt x="10385" y="221"/>
                  </a:lnTo>
                  <a:lnTo>
                    <a:pt x="10408" y="240"/>
                  </a:lnTo>
                  <a:lnTo>
                    <a:pt x="10427" y="261"/>
                  </a:lnTo>
                  <a:lnTo>
                    <a:pt x="10445" y="284"/>
                  </a:lnTo>
                  <a:lnTo>
                    <a:pt x="10459" y="308"/>
                  </a:lnTo>
                  <a:lnTo>
                    <a:pt x="10471" y="334"/>
                  </a:lnTo>
                  <a:lnTo>
                    <a:pt x="10481" y="362"/>
                  </a:lnTo>
                  <a:lnTo>
                    <a:pt x="10488" y="392"/>
                  </a:lnTo>
                  <a:lnTo>
                    <a:pt x="10492" y="423"/>
                  </a:lnTo>
                  <a:lnTo>
                    <a:pt x="10493" y="456"/>
                  </a:lnTo>
                  <a:lnTo>
                    <a:pt x="10490" y="503"/>
                  </a:lnTo>
                  <a:lnTo>
                    <a:pt x="10487" y="526"/>
                  </a:lnTo>
                  <a:lnTo>
                    <a:pt x="10483" y="548"/>
                  </a:lnTo>
                  <a:lnTo>
                    <a:pt x="10470" y="590"/>
                  </a:lnTo>
                  <a:lnTo>
                    <a:pt x="10451" y="629"/>
                  </a:lnTo>
                  <a:lnTo>
                    <a:pt x="10428" y="665"/>
                  </a:lnTo>
                  <a:lnTo>
                    <a:pt x="10399" y="698"/>
                  </a:lnTo>
                  <a:lnTo>
                    <a:pt x="10384" y="712"/>
                  </a:lnTo>
                  <a:lnTo>
                    <a:pt x="10367" y="725"/>
                  </a:lnTo>
                  <a:lnTo>
                    <a:pt x="10330" y="748"/>
                  </a:lnTo>
                  <a:lnTo>
                    <a:pt x="10290" y="767"/>
                  </a:lnTo>
                  <a:lnTo>
                    <a:pt x="10247" y="780"/>
                  </a:lnTo>
                  <a:lnTo>
                    <a:pt x="10201" y="789"/>
                  </a:lnTo>
                  <a:lnTo>
                    <a:pt x="10153" y="791"/>
                  </a:lnTo>
                  <a:lnTo>
                    <a:pt x="10120" y="790"/>
                  </a:lnTo>
                  <a:lnTo>
                    <a:pt x="10087" y="785"/>
                  </a:lnTo>
                  <a:lnTo>
                    <a:pt x="10056" y="778"/>
                  </a:lnTo>
                  <a:lnTo>
                    <a:pt x="10026" y="768"/>
                  </a:lnTo>
                  <a:lnTo>
                    <a:pt x="9997" y="755"/>
                  </a:lnTo>
                  <a:lnTo>
                    <a:pt x="9972" y="738"/>
                  </a:lnTo>
                  <a:lnTo>
                    <a:pt x="9948" y="720"/>
                  </a:lnTo>
                  <a:lnTo>
                    <a:pt x="9926" y="699"/>
                  </a:lnTo>
                  <a:lnTo>
                    <a:pt x="9907" y="675"/>
                  </a:lnTo>
                  <a:lnTo>
                    <a:pt x="9890" y="648"/>
                  </a:lnTo>
                  <a:lnTo>
                    <a:pt x="9877" y="621"/>
                  </a:lnTo>
                  <a:lnTo>
                    <a:pt x="9866" y="592"/>
                  </a:lnTo>
                  <a:lnTo>
                    <a:pt x="9852" y="534"/>
                  </a:lnTo>
                  <a:lnTo>
                    <a:pt x="9850" y="507"/>
                  </a:lnTo>
                  <a:lnTo>
                    <a:pt x="9848" y="482"/>
                  </a:lnTo>
                  <a:close/>
                  <a:moveTo>
                    <a:pt x="281" y="176"/>
                  </a:moveTo>
                  <a:lnTo>
                    <a:pt x="281" y="197"/>
                  </a:lnTo>
                  <a:lnTo>
                    <a:pt x="233" y="203"/>
                  </a:lnTo>
                  <a:lnTo>
                    <a:pt x="218" y="206"/>
                  </a:lnTo>
                  <a:lnTo>
                    <a:pt x="209" y="209"/>
                  </a:lnTo>
                  <a:lnTo>
                    <a:pt x="205" y="213"/>
                  </a:lnTo>
                  <a:lnTo>
                    <a:pt x="203" y="218"/>
                  </a:lnTo>
                  <a:lnTo>
                    <a:pt x="199" y="231"/>
                  </a:lnTo>
                  <a:lnTo>
                    <a:pt x="197" y="279"/>
                  </a:lnTo>
                  <a:lnTo>
                    <a:pt x="197" y="377"/>
                  </a:lnTo>
                  <a:lnTo>
                    <a:pt x="197" y="683"/>
                  </a:lnTo>
                  <a:lnTo>
                    <a:pt x="193" y="744"/>
                  </a:lnTo>
                  <a:lnTo>
                    <a:pt x="185" y="794"/>
                  </a:lnTo>
                  <a:lnTo>
                    <a:pt x="178" y="814"/>
                  </a:lnTo>
                  <a:lnTo>
                    <a:pt x="168" y="834"/>
                  </a:lnTo>
                  <a:lnTo>
                    <a:pt x="156" y="854"/>
                  </a:lnTo>
                  <a:lnTo>
                    <a:pt x="143" y="873"/>
                  </a:lnTo>
                  <a:lnTo>
                    <a:pt x="127" y="890"/>
                  </a:lnTo>
                  <a:lnTo>
                    <a:pt x="113" y="904"/>
                  </a:lnTo>
                  <a:lnTo>
                    <a:pt x="97" y="917"/>
                  </a:lnTo>
                  <a:lnTo>
                    <a:pt x="80" y="927"/>
                  </a:lnTo>
                  <a:lnTo>
                    <a:pt x="65" y="934"/>
                  </a:lnTo>
                  <a:lnTo>
                    <a:pt x="49" y="940"/>
                  </a:lnTo>
                  <a:lnTo>
                    <a:pt x="34" y="944"/>
                  </a:lnTo>
                  <a:lnTo>
                    <a:pt x="18" y="945"/>
                  </a:lnTo>
                  <a:lnTo>
                    <a:pt x="0" y="942"/>
                  </a:lnTo>
                  <a:lnTo>
                    <a:pt x="1" y="909"/>
                  </a:lnTo>
                  <a:lnTo>
                    <a:pt x="0" y="876"/>
                  </a:lnTo>
                  <a:lnTo>
                    <a:pt x="8" y="872"/>
                  </a:lnTo>
                  <a:lnTo>
                    <a:pt x="19" y="879"/>
                  </a:lnTo>
                  <a:lnTo>
                    <a:pt x="30" y="884"/>
                  </a:lnTo>
                  <a:lnTo>
                    <a:pt x="54" y="887"/>
                  </a:lnTo>
                  <a:lnTo>
                    <a:pt x="73" y="885"/>
                  </a:lnTo>
                  <a:lnTo>
                    <a:pt x="89" y="880"/>
                  </a:lnTo>
                  <a:lnTo>
                    <a:pt x="100" y="870"/>
                  </a:lnTo>
                  <a:lnTo>
                    <a:pt x="104" y="864"/>
                  </a:lnTo>
                  <a:lnTo>
                    <a:pt x="107" y="858"/>
                  </a:lnTo>
                  <a:lnTo>
                    <a:pt x="112" y="839"/>
                  </a:lnTo>
                  <a:lnTo>
                    <a:pt x="114" y="809"/>
                  </a:lnTo>
                  <a:lnTo>
                    <a:pt x="115" y="748"/>
                  </a:lnTo>
                  <a:lnTo>
                    <a:pt x="115" y="377"/>
                  </a:lnTo>
                  <a:lnTo>
                    <a:pt x="114" y="294"/>
                  </a:lnTo>
                  <a:lnTo>
                    <a:pt x="114" y="254"/>
                  </a:lnTo>
                  <a:lnTo>
                    <a:pt x="112" y="232"/>
                  </a:lnTo>
                  <a:lnTo>
                    <a:pt x="109" y="220"/>
                  </a:lnTo>
                  <a:lnTo>
                    <a:pt x="106" y="213"/>
                  </a:lnTo>
                  <a:lnTo>
                    <a:pt x="100" y="208"/>
                  </a:lnTo>
                  <a:lnTo>
                    <a:pt x="90" y="206"/>
                  </a:lnTo>
                  <a:lnTo>
                    <a:pt x="71" y="202"/>
                  </a:lnTo>
                  <a:lnTo>
                    <a:pt x="34" y="201"/>
                  </a:lnTo>
                  <a:lnTo>
                    <a:pt x="30" y="176"/>
                  </a:lnTo>
                  <a:lnTo>
                    <a:pt x="156" y="177"/>
                  </a:lnTo>
                  <a:lnTo>
                    <a:pt x="278" y="173"/>
                  </a:lnTo>
                  <a:lnTo>
                    <a:pt x="281" y="176"/>
                  </a:lnTo>
                  <a:close/>
                  <a:moveTo>
                    <a:pt x="307" y="213"/>
                  </a:moveTo>
                  <a:lnTo>
                    <a:pt x="304" y="209"/>
                  </a:lnTo>
                  <a:lnTo>
                    <a:pt x="304" y="191"/>
                  </a:lnTo>
                  <a:lnTo>
                    <a:pt x="307" y="188"/>
                  </a:lnTo>
                  <a:lnTo>
                    <a:pt x="428" y="167"/>
                  </a:lnTo>
                  <a:lnTo>
                    <a:pt x="440" y="178"/>
                  </a:lnTo>
                  <a:lnTo>
                    <a:pt x="454" y="190"/>
                  </a:lnTo>
                  <a:lnTo>
                    <a:pt x="468" y="209"/>
                  </a:lnTo>
                  <a:lnTo>
                    <a:pt x="488" y="242"/>
                  </a:lnTo>
                  <a:lnTo>
                    <a:pt x="548" y="345"/>
                  </a:lnTo>
                  <a:lnTo>
                    <a:pt x="619" y="479"/>
                  </a:lnTo>
                  <a:lnTo>
                    <a:pt x="662" y="410"/>
                  </a:lnTo>
                  <a:lnTo>
                    <a:pt x="712" y="328"/>
                  </a:lnTo>
                  <a:lnTo>
                    <a:pt x="802" y="173"/>
                  </a:lnTo>
                  <a:lnTo>
                    <a:pt x="834" y="174"/>
                  </a:lnTo>
                  <a:lnTo>
                    <a:pt x="864" y="173"/>
                  </a:lnTo>
                  <a:lnTo>
                    <a:pt x="868" y="184"/>
                  </a:lnTo>
                  <a:lnTo>
                    <a:pt x="840" y="218"/>
                  </a:lnTo>
                  <a:lnTo>
                    <a:pt x="802" y="269"/>
                  </a:lnTo>
                  <a:lnTo>
                    <a:pt x="734" y="366"/>
                  </a:lnTo>
                  <a:lnTo>
                    <a:pt x="680" y="453"/>
                  </a:lnTo>
                  <a:lnTo>
                    <a:pt x="655" y="496"/>
                  </a:lnTo>
                  <a:lnTo>
                    <a:pt x="646" y="516"/>
                  </a:lnTo>
                  <a:lnTo>
                    <a:pt x="643" y="528"/>
                  </a:lnTo>
                  <a:lnTo>
                    <a:pt x="642" y="542"/>
                  </a:lnTo>
                  <a:lnTo>
                    <a:pt x="642" y="604"/>
                  </a:lnTo>
                  <a:lnTo>
                    <a:pt x="643" y="669"/>
                  </a:lnTo>
                  <a:lnTo>
                    <a:pt x="646" y="720"/>
                  </a:lnTo>
                  <a:lnTo>
                    <a:pt x="648" y="732"/>
                  </a:lnTo>
                  <a:lnTo>
                    <a:pt x="652" y="740"/>
                  </a:lnTo>
                  <a:lnTo>
                    <a:pt x="658" y="743"/>
                  </a:lnTo>
                  <a:lnTo>
                    <a:pt x="667" y="747"/>
                  </a:lnTo>
                  <a:lnTo>
                    <a:pt x="688" y="749"/>
                  </a:lnTo>
                  <a:lnTo>
                    <a:pt x="724" y="752"/>
                  </a:lnTo>
                  <a:lnTo>
                    <a:pt x="727" y="776"/>
                  </a:lnTo>
                  <a:lnTo>
                    <a:pt x="649" y="776"/>
                  </a:lnTo>
                  <a:lnTo>
                    <a:pt x="601" y="776"/>
                  </a:lnTo>
                  <a:lnTo>
                    <a:pt x="480" y="779"/>
                  </a:lnTo>
                  <a:lnTo>
                    <a:pt x="476" y="754"/>
                  </a:lnTo>
                  <a:lnTo>
                    <a:pt x="512" y="749"/>
                  </a:lnTo>
                  <a:lnTo>
                    <a:pt x="533" y="747"/>
                  </a:lnTo>
                  <a:lnTo>
                    <a:pt x="544" y="744"/>
                  </a:lnTo>
                  <a:lnTo>
                    <a:pt x="551" y="741"/>
                  </a:lnTo>
                  <a:lnTo>
                    <a:pt x="557" y="725"/>
                  </a:lnTo>
                  <a:lnTo>
                    <a:pt x="560" y="677"/>
                  </a:lnTo>
                  <a:lnTo>
                    <a:pt x="562" y="604"/>
                  </a:lnTo>
                  <a:lnTo>
                    <a:pt x="562" y="522"/>
                  </a:lnTo>
                  <a:lnTo>
                    <a:pt x="541" y="484"/>
                  </a:lnTo>
                  <a:lnTo>
                    <a:pt x="498" y="412"/>
                  </a:lnTo>
                  <a:lnTo>
                    <a:pt x="461" y="352"/>
                  </a:lnTo>
                  <a:lnTo>
                    <a:pt x="416" y="284"/>
                  </a:lnTo>
                  <a:lnTo>
                    <a:pt x="392" y="251"/>
                  </a:lnTo>
                  <a:lnTo>
                    <a:pt x="374" y="232"/>
                  </a:lnTo>
                  <a:lnTo>
                    <a:pt x="361" y="221"/>
                  </a:lnTo>
                  <a:lnTo>
                    <a:pt x="350" y="215"/>
                  </a:lnTo>
                  <a:lnTo>
                    <a:pt x="336" y="214"/>
                  </a:lnTo>
                  <a:lnTo>
                    <a:pt x="307" y="213"/>
                  </a:lnTo>
                  <a:close/>
                  <a:moveTo>
                    <a:pt x="1176" y="783"/>
                  </a:moveTo>
                  <a:lnTo>
                    <a:pt x="1123" y="640"/>
                  </a:lnTo>
                  <a:lnTo>
                    <a:pt x="978" y="281"/>
                  </a:lnTo>
                  <a:lnTo>
                    <a:pt x="958" y="233"/>
                  </a:lnTo>
                  <a:lnTo>
                    <a:pt x="947" y="212"/>
                  </a:lnTo>
                  <a:lnTo>
                    <a:pt x="931" y="204"/>
                  </a:lnTo>
                  <a:lnTo>
                    <a:pt x="896" y="201"/>
                  </a:lnTo>
                  <a:lnTo>
                    <a:pt x="893" y="196"/>
                  </a:lnTo>
                  <a:lnTo>
                    <a:pt x="893" y="177"/>
                  </a:lnTo>
                  <a:lnTo>
                    <a:pt x="896" y="173"/>
                  </a:lnTo>
                  <a:lnTo>
                    <a:pt x="1007" y="177"/>
                  </a:lnTo>
                  <a:lnTo>
                    <a:pt x="1120" y="173"/>
                  </a:lnTo>
                  <a:lnTo>
                    <a:pt x="1123" y="200"/>
                  </a:lnTo>
                  <a:lnTo>
                    <a:pt x="1058" y="207"/>
                  </a:lnTo>
                  <a:lnTo>
                    <a:pt x="1051" y="212"/>
                  </a:lnTo>
                  <a:lnTo>
                    <a:pt x="1049" y="219"/>
                  </a:lnTo>
                  <a:lnTo>
                    <a:pt x="1062" y="264"/>
                  </a:lnTo>
                  <a:lnTo>
                    <a:pt x="1086" y="332"/>
                  </a:lnTo>
                  <a:lnTo>
                    <a:pt x="1219" y="669"/>
                  </a:lnTo>
                  <a:lnTo>
                    <a:pt x="1331" y="389"/>
                  </a:lnTo>
                  <a:lnTo>
                    <a:pt x="1364" y="298"/>
                  </a:lnTo>
                  <a:lnTo>
                    <a:pt x="1381" y="246"/>
                  </a:lnTo>
                  <a:lnTo>
                    <a:pt x="1387" y="221"/>
                  </a:lnTo>
                  <a:lnTo>
                    <a:pt x="1384" y="213"/>
                  </a:lnTo>
                  <a:lnTo>
                    <a:pt x="1381" y="209"/>
                  </a:lnTo>
                  <a:lnTo>
                    <a:pt x="1376" y="208"/>
                  </a:lnTo>
                  <a:lnTo>
                    <a:pt x="1355" y="204"/>
                  </a:lnTo>
                  <a:lnTo>
                    <a:pt x="1314" y="201"/>
                  </a:lnTo>
                  <a:lnTo>
                    <a:pt x="1310" y="197"/>
                  </a:lnTo>
                  <a:lnTo>
                    <a:pt x="1310" y="177"/>
                  </a:lnTo>
                  <a:lnTo>
                    <a:pt x="1314" y="173"/>
                  </a:lnTo>
                  <a:lnTo>
                    <a:pt x="1409" y="177"/>
                  </a:lnTo>
                  <a:lnTo>
                    <a:pt x="1495" y="173"/>
                  </a:lnTo>
                  <a:lnTo>
                    <a:pt x="1499" y="197"/>
                  </a:lnTo>
                  <a:lnTo>
                    <a:pt x="1471" y="202"/>
                  </a:lnTo>
                  <a:lnTo>
                    <a:pt x="1458" y="206"/>
                  </a:lnTo>
                  <a:lnTo>
                    <a:pt x="1452" y="210"/>
                  </a:lnTo>
                  <a:lnTo>
                    <a:pt x="1446" y="219"/>
                  </a:lnTo>
                  <a:lnTo>
                    <a:pt x="1416" y="286"/>
                  </a:lnTo>
                  <a:lnTo>
                    <a:pt x="1283" y="612"/>
                  </a:lnTo>
                  <a:lnTo>
                    <a:pt x="1244" y="710"/>
                  </a:lnTo>
                  <a:lnTo>
                    <a:pt x="1219" y="783"/>
                  </a:lnTo>
                  <a:lnTo>
                    <a:pt x="1176" y="783"/>
                  </a:lnTo>
                  <a:close/>
                  <a:moveTo>
                    <a:pt x="1428" y="779"/>
                  </a:moveTo>
                  <a:lnTo>
                    <a:pt x="1423" y="776"/>
                  </a:lnTo>
                  <a:lnTo>
                    <a:pt x="1423" y="753"/>
                  </a:lnTo>
                  <a:lnTo>
                    <a:pt x="1428" y="749"/>
                  </a:lnTo>
                  <a:lnTo>
                    <a:pt x="1453" y="749"/>
                  </a:lnTo>
                  <a:lnTo>
                    <a:pt x="1468" y="747"/>
                  </a:lnTo>
                  <a:lnTo>
                    <a:pt x="1476" y="742"/>
                  </a:lnTo>
                  <a:lnTo>
                    <a:pt x="1483" y="736"/>
                  </a:lnTo>
                  <a:lnTo>
                    <a:pt x="1494" y="718"/>
                  </a:lnTo>
                  <a:lnTo>
                    <a:pt x="1512" y="681"/>
                  </a:lnTo>
                  <a:lnTo>
                    <a:pt x="1556" y="584"/>
                  </a:lnTo>
                  <a:lnTo>
                    <a:pt x="1673" y="321"/>
                  </a:lnTo>
                  <a:lnTo>
                    <a:pt x="1738" y="167"/>
                  </a:lnTo>
                  <a:lnTo>
                    <a:pt x="1765" y="167"/>
                  </a:lnTo>
                  <a:lnTo>
                    <a:pt x="1948" y="594"/>
                  </a:lnTo>
                  <a:lnTo>
                    <a:pt x="1972" y="652"/>
                  </a:lnTo>
                  <a:lnTo>
                    <a:pt x="1997" y="705"/>
                  </a:lnTo>
                  <a:lnTo>
                    <a:pt x="2016" y="738"/>
                  </a:lnTo>
                  <a:lnTo>
                    <a:pt x="2029" y="747"/>
                  </a:lnTo>
                  <a:lnTo>
                    <a:pt x="2041" y="749"/>
                  </a:lnTo>
                  <a:lnTo>
                    <a:pt x="2064" y="749"/>
                  </a:lnTo>
                  <a:lnTo>
                    <a:pt x="2068" y="776"/>
                  </a:lnTo>
                  <a:lnTo>
                    <a:pt x="1982" y="774"/>
                  </a:lnTo>
                  <a:lnTo>
                    <a:pt x="1841" y="779"/>
                  </a:lnTo>
                  <a:lnTo>
                    <a:pt x="1837" y="753"/>
                  </a:lnTo>
                  <a:lnTo>
                    <a:pt x="1879" y="749"/>
                  </a:lnTo>
                  <a:lnTo>
                    <a:pt x="1901" y="746"/>
                  </a:lnTo>
                  <a:lnTo>
                    <a:pt x="1906" y="743"/>
                  </a:lnTo>
                  <a:lnTo>
                    <a:pt x="1909" y="741"/>
                  </a:lnTo>
                  <a:lnTo>
                    <a:pt x="1912" y="736"/>
                  </a:lnTo>
                  <a:lnTo>
                    <a:pt x="1913" y="731"/>
                  </a:lnTo>
                  <a:lnTo>
                    <a:pt x="1912" y="720"/>
                  </a:lnTo>
                  <a:lnTo>
                    <a:pt x="1907" y="706"/>
                  </a:lnTo>
                  <a:lnTo>
                    <a:pt x="1854" y="576"/>
                  </a:lnTo>
                  <a:lnTo>
                    <a:pt x="1608" y="576"/>
                  </a:lnTo>
                  <a:lnTo>
                    <a:pt x="1561" y="686"/>
                  </a:lnTo>
                  <a:lnTo>
                    <a:pt x="1552" y="711"/>
                  </a:lnTo>
                  <a:lnTo>
                    <a:pt x="1549" y="729"/>
                  </a:lnTo>
                  <a:lnTo>
                    <a:pt x="1552" y="737"/>
                  </a:lnTo>
                  <a:lnTo>
                    <a:pt x="1560" y="744"/>
                  </a:lnTo>
                  <a:lnTo>
                    <a:pt x="1568" y="747"/>
                  </a:lnTo>
                  <a:lnTo>
                    <a:pt x="1580" y="748"/>
                  </a:lnTo>
                  <a:lnTo>
                    <a:pt x="1618" y="749"/>
                  </a:lnTo>
                  <a:lnTo>
                    <a:pt x="1622" y="753"/>
                  </a:lnTo>
                  <a:lnTo>
                    <a:pt x="1622" y="776"/>
                  </a:lnTo>
                  <a:lnTo>
                    <a:pt x="1523" y="776"/>
                  </a:lnTo>
                  <a:lnTo>
                    <a:pt x="1428" y="779"/>
                  </a:lnTo>
                  <a:close/>
                  <a:moveTo>
                    <a:pt x="1622" y="539"/>
                  </a:moveTo>
                  <a:lnTo>
                    <a:pt x="1837" y="539"/>
                  </a:lnTo>
                  <a:lnTo>
                    <a:pt x="1730" y="282"/>
                  </a:lnTo>
                  <a:lnTo>
                    <a:pt x="1622" y="539"/>
                  </a:lnTo>
                  <a:close/>
                  <a:moveTo>
                    <a:pt x="1642" y="96"/>
                  </a:moveTo>
                  <a:lnTo>
                    <a:pt x="1632" y="95"/>
                  </a:lnTo>
                  <a:lnTo>
                    <a:pt x="1622" y="93"/>
                  </a:lnTo>
                  <a:lnTo>
                    <a:pt x="1614" y="88"/>
                  </a:lnTo>
                  <a:lnTo>
                    <a:pt x="1607" y="82"/>
                  </a:lnTo>
                  <a:lnTo>
                    <a:pt x="1601" y="75"/>
                  </a:lnTo>
                  <a:lnTo>
                    <a:pt x="1596" y="66"/>
                  </a:lnTo>
                  <a:lnTo>
                    <a:pt x="1592" y="48"/>
                  </a:lnTo>
                  <a:lnTo>
                    <a:pt x="1594" y="39"/>
                  </a:lnTo>
                  <a:lnTo>
                    <a:pt x="1596" y="29"/>
                  </a:lnTo>
                  <a:lnTo>
                    <a:pt x="1601" y="22"/>
                  </a:lnTo>
                  <a:lnTo>
                    <a:pt x="1607" y="14"/>
                  </a:lnTo>
                  <a:lnTo>
                    <a:pt x="1614" y="8"/>
                  </a:lnTo>
                  <a:lnTo>
                    <a:pt x="1622" y="4"/>
                  </a:lnTo>
                  <a:lnTo>
                    <a:pt x="1642" y="0"/>
                  </a:lnTo>
                  <a:lnTo>
                    <a:pt x="1651" y="0"/>
                  </a:lnTo>
                  <a:lnTo>
                    <a:pt x="1660" y="4"/>
                  </a:lnTo>
                  <a:lnTo>
                    <a:pt x="1668" y="8"/>
                  </a:lnTo>
                  <a:lnTo>
                    <a:pt x="1675" y="14"/>
                  </a:lnTo>
                  <a:lnTo>
                    <a:pt x="1681" y="22"/>
                  </a:lnTo>
                  <a:lnTo>
                    <a:pt x="1686" y="29"/>
                  </a:lnTo>
                  <a:lnTo>
                    <a:pt x="1688" y="48"/>
                  </a:lnTo>
                  <a:lnTo>
                    <a:pt x="1688" y="58"/>
                  </a:lnTo>
                  <a:lnTo>
                    <a:pt x="1686" y="66"/>
                  </a:lnTo>
                  <a:lnTo>
                    <a:pt x="1681" y="75"/>
                  </a:lnTo>
                  <a:lnTo>
                    <a:pt x="1675" y="82"/>
                  </a:lnTo>
                  <a:lnTo>
                    <a:pt x="1668" y="88"/>
                  </a:lnTo>
                  <a:lnTo>
                    <a:pt x="1660" y="93"/>
                  </a:lnTo>
                  <a:lnTo>
                    <a:pt x="1642" y="96"/>
                  </a:lnTo>
                  <a:close/>
                  <a:moveTo>
                    <a:pt x="1852" y="96"/>
                  </a:moveTo>
                  <a:lnTo>
                    <a:pt x="1842" y="95"/>
                  </a:lnTo>
                  <a:lnTo>
                    <a:pt x="1832" y="93"/>
                  </a:lnTo>
                  <a:lnTo>
                    <a:pt x="1824" y="88"/>
                  </a:lnTo>
                  <a:lnTo>
                    <a:pt x="1817" y="82"/>
                  </a:lnTo>
                  <a:lnTo>
                    <a:pt x="1811" y="75"/>
                  </a:lnTo>
                  <a:lnTo>
                    <a:pt x="1807" y="66"/>
                  </a:lnTo>
                  <a:lnTo>
                    <a:pt x="1804" y="48"/>
                  </a:lnTo>
                  <a:lnTo>
                    <a:pt x="1804" y="39"/>
                  </a:lnTo>
                  <a:lnTo>
                    <a:pt x="1807" y="29"/>
                  </a:lnTo>
                  <a:lnTo>
                    <a:pt x="1811" y="22"/>
                  </a:lnTo>
                  <a:lnTo>
                    <a:pt x="1817" y="14"/>
                  </a:lnTo>
                  <a:lnTo>
                    <a:pt x="1824" y="8"/>
                  </a:lnTo>
                  <a:lnTo>
                    <a:pt x="1832" y="4"/>
                  </a:lnTo>
                  <a:lnTo>
                    <a:pt x="1852" y="0"/>
                  </a:lnTo>
                  <a:lnTo>
                    <a:pt x="1861" y="0"/>
                  </a:lnTo>
                  <a:lnTo>
                    <a:pt x="1870" y="4"/>
                  </a:lnTo>
                  <a:lnTo>
                    <a:pt x="1878" y="8"/>
                  </a:lnTo>
                  <a:lnTo>
                    <a:pt x="1885" y="14"/>
                  </a:lnTo>
                  <a:lnTo>
                    <a:pt x="1891" y="22"/>
                  </a:lnTo>
                  <a:lnTo>
                    <a:pt x="1896" y="29"/>
                  </a:lnTo>
                  <a:lnTo>
                    <a:pt x="1898" y="48"/>
                  </a:lnTo>
                  <a:lnTo>
                    <a:pt x="1898" y="58"/>
                  </a:lnTo>
                  <a:lnTo>
                    <a:pt x="1896" y="66"/>
                  </a:lnTo>
                  <a:lnTo>
                    <a:pt x="1891" y="75"/>
                  </a:lnTo>
                  <a:lnTo>
                    <a:pt x="1885" y="82"/>
                  </a:lnTo>
                  <a:lnTo>
                    <a:pt x="1878" y="88"/>
                  </a:lnTo>
                  <a:lnTo>
                    <a:pt x="1870" y="93"/>
                  </a:lnTo>
                  <a:lnTo>
                    <a:pt x="1852" y="96"/>
                  </a:lnTo>
                  <a:close/>
                  <a:moveTo>
                    <a:pt x="2122" y="629"/>
                  </a:moveTo>
                  <a:lnTo>
                    <a:pt x="2146" y="626"/>
                  </a:lnTo>
                  <a:lnTo>
                    <a:pt x="2152" y="672"/>
                  </a:lnTo>
                  <a:lnTo>
                    <a:pt x="2155" y="695"/>
                  </a:lnTo>
                  <a:lnTo>
                    <a:pt x="2162" y="708"/>
                  </a:lnTo>
                  <a:lnTo>
                    <a:pt x="2178" y="720"/>
                  </a:lnTo>
                  <a:lnTo>
                    <a:pt x="2189" y="728"/>
                  </a:lnTo>
                  <a:lnTo>
                    <a:pt x="2201" y="734"/>
                  </a:lnTo>
                  <a:lnTo>
                    <a:pt x="2230" y="743"/>
                  </a:lnTo>
                  <a:lnTo>
                    <a:pt x="2262" y="749"/>
                  </a:lnTo>
                  <a:lnTo>
                    <a:pt x="2294" y="752"/>
                  </a:lnTo>
                  <a:lnTo>
                    <a:pt x="2316" y="750"/>
                  </a:lnTo>
                  <a:lnTo>
                    <a:pt x="2338" y="747"/>
                  </a:lnTo>
                  <a:lnTo>
                    <a:pt x="2357" y="742"/>
                  </a:lnTo>
                  <a:lnTo>
                    <a:pt x="2376" y="735"/>
                  </a:lnTo>
                  <a:lnTo>
                    <a:pt x="2393" y="725"/>
                  </a:lnTo>
                  <a:lnTo>
                    <a:pt x="2407" y="714"/>
                  </a:lnTo>
                  <a:lnTo>
                    <a:pt x="2420" y="701"/>
                  </a:lnTo>
                  <a:lnTo>
                    <a:pt x="2431" y="686"/>
                  </a:lnTo>
                  <a:lnTo>
                    <a:pt x="2441" y="670"/>
                  </a:lnTo>
                  <a:lnTo>
                    <a:pt x="2447" y="652"/>
                  </a:lnTo>
                  <a:lnTo>
                    <a:pt x="2450" y="633"/>
                  </a:lnTo>
                  <a:lnTo>
                    <a:pt x="2452" y="614"/>
                  </a:lnTo>
                  <a:lnTo>
                    <a:pt x="2449" y="587"/>
                  </a:lnTo>
                  <a:lnTo>
                    <a:pt x="2447" y="575"/>
                  </a:lnTo>
                  <a:lnTo>
                    <a:pt x="2442" y="564"/>
                  </a:lnTo>
                  <a:lnTo>
                    <a:pt x="2431" y="546"/>
                  </a:lnTo>
                  <a:lnTo>
                    <a:pt x="2424" y="538"/>
                  </a:lnTo>
                  <a:lnTo>
                    <a:pt x="2416" y="531"/>
                  </a:lnTo>
                  <a:lnTo>
                    <a:pt x="2396" y="520"/>
                  </a:lnTo>
                  <a:lnTo>
                    <a:pt x="2387" y="516"/>
                  </a:lnTo>
                  <a:lnTo>
                    <a:pt x="2376" y="513"/>
                  </a:lnTo>
                  <a:lnTo>
                    <a:pt x="2310" y="500"/>
                  </a:lnTo>
                  <a:lnTo>
                    <a:pt x="2243" y="486"/>
                  </a:lnTo>
                  <a:lnTo>
                    <a:pt x="2219" y="479"/>
                  </a:lnTo>
                  <a:lnTo>
                    <a:pt x="2195" y="470"/>
                  </a:lnTo>
                  <a:lnTo>
                    <a:pt x="2173" y="456"/>
                  </a:lnTo>
                  <a:lnTo>
                    <a:pt x="2155" y="441"/>
                  </a:lnTo>
                  <a:lnTo>
                    <a:pt x="2141" y="420"/>
                  </a:lnTo>
                  <a:lnTo>
                    <a:pt x="2135" y="410"/>
                  </a:lnTo>
                  <a:lnTo>
                    <a:pt x="2130" y="398"/>
                  </a:lnTo>
                  <a:lnTo>
                    <a:pt x="2123" y="370"/>
                  </a:lnTo>
                  <a:lnTo>
                    <a:pt x="2120" y="342"/>
                  </a:lnTo>
                  <a:lnTo>
                    <a:pt x="2122" y="322"/>
                  </a:lnTo>
                  <a:lnTo>
                    <a:pt x="2124" y="304"/>
                  </a:lnTo>
                  <a:lnTo>
                    <a:pt x="2128" y="286"/>
                  </a:lnTo>
                  <a:lnTo>
                    <a:pt x="2134" y="269"/>
                  </a:lnTo>
                  <a:lnTo>
                    <a:pt x="2152" y="238"/>
                  </a:lnTo>
                  <a:lnTo>
                    <a:pt x="2176" y="212"/>
                  </a:lnTo>
                  <a:lnTo>
                    <a:pt x="2206" y="189"/>
                  </a:lnTo>
                  <a:lnTo>
                    <a:pt x="2222" y="180"/>
                  </a:lnTo>
                  <a:lnTo>
                    <a:pt x="2240" y="173"/>
                  </a:lnTo>
                  <a:lnTo>
                    <a:pt x="2260" y="167"/>
                  </a:lnTo>
                  <a:lnTo>
                    <a:pt x="2280" y="164"/>
                  </a:lnTo>
                  <a:lnTo>
                    <a:pt x="2324" y="160"/>
                  </a:lnTo>
                  <a:lnTo>
                    <a:pt x="2363" y="162"/>
                  </a:lnTo>
                  <a:lnTo>
                    <a:pt x="2405" y="170"/>
                  </a:lnTo>
                  <a:lnTo>
                    <a:pt x="2447" y="180"/>
                  </a:lnTo>
                  <a:lnTo>
                    <a:pt x="2484" y="196"/>
                  </a:lnTo>
                  <a:lnTo>
                    <a:pt x="2488" y="202"/>
                  </a:lnTo>
                  <a:lnTo>
                    <a:pt x="2483" y="224"/>
                  </a:lnTo>
                  <a:lnTo>
                    <a:pt x="2480" y="249"/>
                  </a:lnTo>
                  <a:lnTo>
                    <a:pt x="2478" y="279"/>
                  </a:lnTo>
                  <a:lnTo>
                    <a:pt x="2476" y="314"/>
                  </a:lnTo>
                  <a:lnTo>
                    <a:pt x="2472" y="317"/>
                  </a:lnTo>
                  <a:lnTo>
                    <a:pt x="2450" y="317"/>
                  </a:lnTo>
                  <a:lnTo>
                    <a:pt x="2444" y="249"/>
                  </a:lnTo>
                  <a:lnTo>
                    <a:pt x="2441" y="243"/>
                  </a:lnTo>
                  <a:lnTo>
                    <a:pt x="2434" y="234"/>
                  </a:lnTo>
                  <a:lnTo>
                    <a:pt x="2422" y="226"/>
                  </a:lnTo>
                  <a:lnTo>
                    <a:pt x="2405" y="216"/>
                  </a:lnTo>
                  <a:lnTo>
                    <a:pt x="2387" y="208"/>
                  </a:lnTo>
                  <a:lnTo>
                    <a:pt x="2366" y="202"/>
                  </a:lnTo>
                  <a:lnTo>
                    <a:pt x="2346" y="198"/>
                  </a:lnTo>
                  <a:lnTo>
                    <a:pt x="2324" y="197"/>
                  </a:lnTo>
                  <a:lnTo>
                    <a:pt x="2290" y="201"/>
                  </a:lnTo>
                  <a:lnTo>
                    <a:pt x="2257" y="212"/>
                  </a:lnTo>
                  <a:lnTo>
                    <a:pt x="2242" y="220"/>
                  </a:lnTo>
                  <a:lnTo>
                    <a:pt x="2230" y="230"/>
                  </a:lnTo>
                  <a:lnTo>
                    <a:pt x="2219" y="243"/>
                  </a:lnTo>
                  <a:lnTo>
                    <a:pt x="2209" y="257"/>
                  </a:lnTo>
                  <a:lnTo>
                    <a:pt x="2202" y="273"/>
                  </a:lnTo>
                  <a:lnTo>
                    <a:pt x="2197" y="288"/>
                  </a:lnTo>
                  <a:lnTo>
                    <a:pt x="2194" y="321"/>
                  </a:lnTo>
                  <a:lnTo>
                    <a:pt x="2196" y="345"/>
                  </a:lnTo>
                  <a:lnTo>
                    <a:pt x="2198" y="354"/>
                  </a:lnTo>
                  <a:lnTo>
                    <a:pt x="2203" y="365"/>
                  </a:lnTo>
                  <a:lnTo>
                    <a:pt x="2214" y="382"/>
                  </a:lnTo>
                  <a:lnTo>
                    <a:pt x="2221" y="389"/>
                  </a:lnTo>
                  <a:lnTo>
                    <a:pt x="2228" y="395"/>
                  </a:lnTo>
                  <a:lnTo>
                    <a:pt x="2245" y="406"/>
                  </a:lnTo>
                  <a:lnTo>
                    <a:pt x="2264" y="412"/>
                  </a:lnTo>
                  <a:lnTo>
                    <a:pt x="2293" y="419"/>
                  </a:lnTo>
                  <a:lnTo>
                    <a:pt x="2340" y="426"/>
                  </a:lnTo>
                  <a:lnTo>
                    <a:pt x="2375" y="432"/>
                  </a:lnTo>
                  <a:lnTo>
                    <a:pt x="2405" y="438"/>
                  </a:lnTo>
                  <a:lnTo>
                    <a:pt x="2430" y="444"/>
                  </a:lnTo>
                  <a:lnTo>
                    <a:pt x="2450" y="452"/>
                  </a:lnTo>
                  <a:lnTo>
                    <a:pt x="2466" y="461"/>
                  </a:lnTo>
                  <a:lnTo>
                    <a:pt x="2480" y="472"/>
                  </a:lnTo>
                  <a:lnTo>
                    <a:pt x="2494" y="485"/>
                  </a:lnTo>
                  <a:lnTo>
                    <a:pt x="2504" y="500"/>
                  </a:lnTo>
                  <a:lnTo>
                    <a:pt x="2514" y="518"/>
                  </a:lnTo>
                  <a:lnTo>
                    <a:pt x="2520" y="536"/>
                  </a:lnTo>
                  <a:lnTo>
                    <a:pt x="2525" y="557"/>
                  </a:lnTo>
                  <a:lnTo>
                    <a:pt x="2526" y="579"/>
                  </a:lnTo>
                  <a:lnTo>
                    <a:pt x="2525" y="602"/>
                  </a:lnTo>
                  <a:lnTo>
                    <a:pt x="2521" y="623"/>
                  </a:lnTo>
                  <a:lnTo>
                    <a:pt x="2515" y="644"/>
                  </a:lnTo>
                  <a:lnTo>
                    <a:pt x="2507" y="663"/>
                  </a:lnTo>
                  <a:lnTo>
                    <a:pt x="2497" y="681"/>
                  </a:lnTo>
                  <a:lnTo>
                    <a:pt x="2484" y="699"/>
                  </a:lnTo>
                  <a:lnTo>
                    <a:pt x="2452" y="730"/>
                  </a:lnTo>
                  <a:lnTo>
                    <a:pt x="2432" y="744"/>
                  </a:lnTo>
                  <a:lnTo>
                    <a:pt x="2413" y="756"/>
                  </a:lnTo>
                  <a:lnTo>
                    <a:pt x="2392" y="767"/>
                  </a:lnTo>
                  <a:lnTo>
                    <a:pt x="2370" y="776"/>
                  </a:lnTo>
                  <a:lnTo>
                    <a:pt x="2347" y="783"/>
                  </a:lnTo>
                  <a:lnTo>
                    <a:pt x="2323" y="788"/>
                  </a:lnTo>
                  <a:lnTo>
                    <a:pt x="2273" y="791"/>
                  </a:lnTo>
                  <a:lnTo>
                    <a:pt x="2230" y="789"/>
                  </a:lnTo>
                  <a:lnTo>
                    <a:pt x="2190" y="783"/>
                  </a:lnTo>
                  <a:lnTo>
                    <a:pt x="2153" y="773"/>
                  </a:lnTo>
                  <a:lnTo>
                    <a:pt x="2118" y="760"/>
                  </a:lnTo>
                  <a:lnTo>
                    <a:pt x="2116" y="754"/>
                  </a:lnTo>
                  <a:lnTo>
                    <a:pt x="2119" y="710"/>
                  </a:lnTo>
                  <a:lnTo>
                    <a:pt x="2122" y="629"/>
                  </a:lnTo>
                  <a:close/>
                  <a:moveTo>
                    <a:pt x="2734" y="467"/>
                  </a:moveTo>
                  <a:lnTo>
                    <a:pt x="2888" y="322"/>
                  </a:lnTo>
                  <a:lnTo>
                    <a:pt x="2966" y="244"/>
                  </a:lnTo>
                  <a:lnTo>
                    <a:pt x="3004" y="204"/>
                  </a:lnTo>
                  <a:lnTo>
                    <a:pt x="3004" y="177"/>
                  </a:lnTo>
                  <a:lnTo>
                    <a:pt x="3008" y="173"/>
                  </a:lnTo>
                  <a:lnTo>
                    <a:pt x="3079" y="174"/>
                  </a:lnTo>
                  <a:lnTo>
                    <a:pt x="3146" y="173"/>
                  </a:lnTo>
                  <a:lnTo>
                    <a:pt x="3150" y="177"/>
                  </a:lnTo>
                  <a:lnTo>
                    <a:pt x="3150" y="197"/>
                  </a:lnTo>
                  <a:lnTo>
                    <a:pt x="3114" y="202"/>
                  </a:lnTo>
                  <a:lnTo>
                    <a:pt x="3092" y="206"/>
                  </a:lnTo>
                  <a:lnTo>
                    <a:pt x="3074" y="214"/>
                  </a:lnTo>
                  <a:lnTo>
                    <a:pt x="3050" y="232"/>
                  </a:lnTo>
                  <a:lnTo>
                    <a:pt x="2987" y="288"/>
                  </a:lnTo>
                  <a:lnTo>
                    <a:pt x="2814" y="447"/>
                  </a:lnTo>
                  <a:lnTo>
                    <a:pt x="3070" y="683"/>
                  </a:lnTo>
                  <a:lnTo>
                    <a:pt x="3119" y="728"/>
                  </a:lnTo>
                  <a:lnTo>
                    <a:pt x="3132" y="741"/>
                  </a:lnTo>
                  <a:lnTo>
                    <a:pt x="3139" y="747"/>
                  </a:lnTo>
                  <a:lnTo>
                    <a:pt x="3144" y="748"/>
                  </a:lnTo>
                  <a:lnTo>
                    <a:pt x="3151" y="750"/>
                  </a:lnTo>
                  <a:lnTo>
                    <a:pt x="3170" y="753"/>
                  </a:lnTo>
                  <a:lnTo>
                    <a:pt x="3173" y="773"/>
                  </a:lnTo>
                  <a:lnTo>
                    <a:pt x="3145" y="776"/>
                  </a:lnTo>
                  <a:lnTo>
                    <a:pt x="3119" y="776"/>
                  </a:lnTo>
                  <a:lnTo>
                    <a:pt x="3050" y="777"/>
                  </a:lnTo>
                  <a:lnTo>
                    <a:pt x="2982" y="712"/>
                  </a:lnTo>
                  <a:lnTo>
                    <a:pt x="2734" y="484"/>
                  </a:lnTo>
                  <a:lnTo>
                    <a:pt x="2734" y="574"/>
                  </a:lnTo>
                  <a:lnTo>
                    <a:pt x="2735" y="658"/>
                  </a:lnTo>
                  <a:lnTo>
                    <a:pt x="2735" y="698"/>
                  </a:lnTo>
                  <a:lnTo>
                    <a:pt x="2737" y="720"/>
                  </a:lnTo>
                  <a:lnTo>
                    <a:pt x="2740" y="731"/>
                  </a:lnTo>
                  <a:lnTo>
                    <a:pt x="2743" y="738"/>
                  </a:lnTo>
                  <a:lnTo>
                    <a:pt x="2749" y="743"/>
                  </a:lnTo>
                  <a:lnTo>
                    <a:pt x="2759" y="747"/>
                  </a:lnTo>
                  <a:lnTo>
                    <a:pt x="2778" y="749"/>
                  </a:lnTo>
                  <a:lnTo>
                    <a:pt x="2815" y="752"/>
                  </a:lnTo>
                  <a:lnTo>
                    <a:pt x="2819" y="776"/>
                  </a:lnTo>
                  <a:lnTo>
                    <a:pt x="2741" y="776"/>
                  </a:lnTo>
                  <a:lnTo>
                    <a:pt x="2693" y="776"/>
                  </a:lnTo>
                  <a:lnTo>
                    <a:pt x="2572" y="779"/>
                  </a:lnTo>
                  <a:lnTo>
                    <a:pt x="2568" y="754"/>
                  </a:lnTo>
                  <a:lnTo>
                    <a:pt x="2604" y="749"/>
                  </a:lnTo>
                  <a:lnTo>
                    <a:pt x="2624" y="747"/>
                  </a:lnTo>
                  <a:lnTo>
                    <a:pt x="2635" y="744"/>
                  </a:lnTo>
                  <a:lnTo>
                    <a:pt x="2641" y="741"/>
                  </a:lnTo>
                  <a:lnTo>
                    <a:pt x="2648" y="723"/>
                  </a:lnTo>
                  <a:lnTo>
                    <a:pt x="2651" y="702"/>
                  </a:lnTo>
                  <a:lnTo>
                    <a:pt x="2652" y="664"/>
                  </a:lnTo>
                  <a:lnTo>
                    <a:pt x="2652" y="574"/>
                  </a:lnTo>
                  <a:lnTo>
                    <a:pt x="2652" y="377"/>
                  </a:lnTo>
                  <a:lnTo>
                    <a:pt x="2652" y="294"/>
                  </a:lnTo>
                  <a:lnTo>
                    <a:pt x="2651" y="254"/>
                  </a:lnTo>
                  <a:lnTo>
                    <a:pt x="2650" y="232"/>
                  </a:lnTo>
                  <a:lnTo>
                    <a:pt x="2647" y="220"/>
                  </a:lnTo>
                  <a:lnTo>
                    <a:pt x="2644" y="213"/>
                  </a:lnTo>
                  <a:lnTo>
                    <a:pt x="2638" y="208"/>
                  </a:lnTo>
                  <a:lnTo>
                    <a:pt x="2628" y="206"/>
                  </a:lnTo>
                  <a:lnTo>
                    <a:pt x="2608" y="202"/>
                  </a:lnTo>
                  <a:lnTo>
                    <a:pt x="2572" y="201"/>
                  </a:lnTo>
                  <a:lnTo>
                    <a:pt x="2568" y="176"/>
                  </a:lnTo>
                  <a:lnTo>
                    <a:pt x="2624" y="174"/>
                  </a:lnTo>
                  <a:lnTo>
                    <a:pt x="2693" y="177"/>
                  </a:lnTo>
                  <a:lnTo>
                    <a:pt x="2815" y="173"/>
                  </a:lnTo>
                  <a:lnTo>
                    <a:pt x="2819" y="197"/>
                  </a:lnTo>
                  <a:lnTo>
                    <a:pt x="2770" y="203"/>
                  </a:lnTo>
                  <a:lnTo>
                    <a:pt x="2756" y="206"/>
                  </a:lnTo>
                  <a:lnTo>
                    <a:pt x="2747" y="209"/>
                  </a:lnTo>
                  <a:lnTo>
                    <a:pt x="2743" y="213"/>
                  </a:lnTo>
                  <a:lnTo>
                    <a:pt x="2741" y="218"/>
                  </a:lnTo>
                  <a:lnTo>
                    <a:pt x="2737" y="231"/>
                  </a:lnTo>
                  <a:lnTo>
                    <a:pt x="2735" y="279"/>
                  </a:lnTo>
                  <a:lnTo>
                    <a:pt x="2734" y="377"/>
                  </a:lnTo>
                  <a:lnTo>
                    <a:pt x="2734" y="467"/>
                  </a:lnTo>
                  <a:close/>
                  <a:moveTo>
                    <a:pt x="3186" y="213"/>
                  </a:moveTo>
                  <a:lnTo>
                    <a:pt x="3182" y="209"/>
                  </a:lnTo>
                  <a:lnTo>
                    <a:pt x="3182" y="191"/>
                  </a:lnTo>
                  <a:lnTo>
                    <a:pt x="3186" y="188"/>
                  </a:lnTo>
                  <a:lnTo>
                    <a:pt x="3307" y="167"/>
                  </a:lnTo>
                  <a:lnTo>
                    <a:pt x="3319" y="178"/>
                  </a:lnTo>
                  <a:lnTo>
                    <a:pt x="3331" y="190"/>
                  </a:lnTo>
                  <a:lnTo>
                    <a:pt x="3347" y="209"/>
                  </a:lnTo>
                  <a:lnTo>
                    <a:pt x="3367" y="242"/>
                  </a:lnTo>
                  <a:lnTo>
                    <a:pt x="3427" y="345"/>
                  </a:lnTo>
                  <a:lnTo>
                    <a:pt x="3497" y="479"/>
                  </a:lnTo>
                  <a:lnTo>
                    <a:pt x="3541" y="410"/>
                  </a:lnTo>
                  <a:lnTo>
                    <a:pt x="3589" y="328"/>
                  </a:lnTo>
                  <a:lnTo>
                    <a:pt x="3680" y="173"/>
                  </a:lnTo>
                  <a:lnTo>
                    <a:pt x="3713" y="174"/>
                  </a:lnTo>
                  <a:lnTo>
                    <a:pt x="3743" y="173"/>
                  </a:lnTo>
                  <a:lnTo>
                    <a:pt x="3745" y="184"/>
                  </a:lnTo>
                  <a:lnTo>
                    <a:pt x="3719" y="218"/>
                  </a:lnTo>
                  <a:lnTo>
                    <a:pt x="3679" y="269"/>
                  </a:lnTo>
                  <a:lnTo>
                    <a:pt x="3613" y="366"/>
                  </a:lnTo>
                  <a:lnTo>
                    <a:pt x="3559" y="453"/>
                  </a:lnTo>
                  <a:lnTo>
                    <a:pt x="3534" y="496"/>
                  </a:lnTo>
                  <a:lnTo>
                    <a:pt x="3524" y="516"/>
                  </a:lnTo>
                  <a:lnTo>
                    <a:pt x="3522" y="528"/>
                  </a:lnTo>
                  <a:lnTo>
                    <a:pt x="3521" y="542"/>
                  </a:lnTo>
                  <a:lnTo>
                    <a:pt x="3521" y="604"/>
                  </a:lnTo>
                  <a:lnTo>
                    <a:pt x="3522" y="669"/>
                  </a:lnTo>
                  <a:lnTo>
                    <a:pt x="3524" y="720"/>
                  </a:lnTo>
                  <a:lnTo>
                    <a:pt x="3527" y="732"/>
                  </a:lnTo>
                  <a:lnTo>
                    <a:pt x="3530" y="740"/>
                  </a:lnTo>
                  <a:lnTo>
                    <a:pt x="3536" y="743"/>
                  </a:lnTo>
                  <a:lnTo>
                    <a:pt x="3546" y="747"/>
                  </a:lnTo>
                  <a:lnTo>
                    <a:pt x="3565" y="749"/>
                  </a:lnTo>
                  <a:lnTo>
                    <a:pt x="3602" y="752"/>
                  </a:lnTo>
                  <a:lnTo>
                    <a:pt x="3606" y="776"/>
                  </a:lnTo>
                  <a:lnTo>
                    <a:pt x="3528" y="776"/>
                  </a:lnTo>
                  <a:lnTo>
                    <a:pt x="3480" y="776"/>
                  </a:lnTo>
                  <a:lnTo>
                    <a:pt x="3359" y="779"/>
                  </a:lnTo>
                  <a:lnTo>
                    <a:pt x="3355" y="754"/>
                  </a:lnTo>
                  <a:lnTo>
                    <a:pt x="3391" y="749"/>
                  </a:lnTo>
                  <a:lnTo>
                    <a:pt x="3412" y="747"/>
                  </a:lnTo>
                  <a:lnTo>
                    <a:pt x="3422" y="744"/>
                  </a:lnTo>
                  <a:lnTo>
                    <a:pt x="3428" y="741"/>
                  </a:lnTo>
                  <a:lnTo>
                    <a:pt x="3436" y="725"/>
                  </a:lnTo>
                  <a:lnTo>
                    <a:pt x="3439" y="677"/>
                  </a:lnTo>
                  <a:lnTo>
                    <a:pt x="3439" y="604"/>
                  </a:lnTo>
                  <a:lnTo>
                    <a:pt x="3439" y="522"/>
                  </a:lnTo>
                  <a:lnTo>
                    <a:pt x="3419" y="484"/>
                  </a:lnTo>
                  <a:lnTo>
                    <a:pt x="3377" y="412"/>
                  </a:lnTo>
                  <a:lnTo>
                    <a:pt x="3340" y="352"/>
                  </a:lnTo>
                  <a:lnTo>
                    <a:pt x="3294" y="284"/>
                  </a:lnTo>
                  <a:lnTo>
                    <a:pt x="3270" y="251"/>
                  </a:lnTo>
                  <a:lnTo>
                    <a:pt x="3252" y="232"/>
                  </a:lnTo>
                  <a:lnTo>
                    <a:pt x="3239" y="221"/>
                  </a:lnTo>
                  <a:lnTo>
                    <a:pt x="3229" y="215"/>
                  </a:lnTo>
                  <a:lnTo>
                    <a:pt x="3215" y="214"/>
                  </a:lnTo>
                  <a:lnTo>
                    <a:pt x="3186" y="213"/>
                  </a:lnTo>
                  <a:close/>
                  <a:moveTo>
                    <a:pt x="3778" y="176"/>
                  </a:moveTo>
                  <a:lnTo>
                    <a:pt x="3902" y="177"/>
                  </a:lnTo>
                  <a:lnTo>
                    <a:pt x="4025" y="173"/>
                  </a:lnTo>
                  <a:lnTo>
                    <a:pt x="4028" y="197"/>
                  </a:lnTo>
                  <a:lnTo>
                    <a:pt x="3980" y="203"/>
                  </a:lnTo>
                  <a:lnTo>
                    <a:pt x="3966" y="206"/>
                  </a:lnTo>
                  <a:lnTo>
                    <a:pt x="3956" y="209"/>
                  </a:lnTo>
                  <a:lnTo>
                    <a:pt x="3953" y="213"/>
                  </a:lnTo>
                  <a:lnTo>
                    <a:pt x="3950" y="218"/>
                  </a:lnTo>
                  <a:lnTo>
                    <a:pt x="3947" y="231"/>
                  </a:lnTo>
                  <a:lnTo>
                    <a:pt x="3944" y="279"/>
                  </a:lnTo>
                  <a:lnTo>
                    <a:pt x="3944" y="377"/>
                  </a:lnTo>
                  <a:lnTo>
                    <a:pt x="3944" y="566"/>
                  </a:lnTo>
                  <a:lnTo>
                    <a:pt x="3944" y="664"/>
                  </a:lnTo>
                  <a:lnTo>
                    <a:pt x="3947" y="738"/>
                  </a:lnTo>
                  <a:lnTo>
                    <a:pt x="4034" y="738"/>
                  </a:lnTo>
                  <a:lnTo>
                    <a:pt x="4118" y="737"/>
                  </a:lnTo>
                  <a:lnTo>
                    <a:pt x="4164" y="736"/>
                  </a:lnTo>
                  <a:lnTo>
                    <a:pt x="4189" y="731"/>
                  </a:lnTo>
                  <a:lnTo>
                    <a:pt x="4213" y="723"/>
                  </a:lnTo>
                  <a:lnTo>
                    <a:pt x="4219" y="706"/>
                  </a:lnTo>
                  <a:lnTo>
                    <a:pt x="4226" y="675"/>
                  </a:lnTo>
                  <a:lnTo>
                    <a:pt x="4236" y="630"/>
                  </a:lnTo>
                  <a:lnTo>
                    <a:pt x="4240" y="627"/>
                  </a:lnTo>
                  <a:lnTo>
                    <a:pt x="4260" y="627"/>
                  </a:lnTo>
                  <a:lnTo>
                    <a:pt x="4260" y="654"/>
                  </a:lnTo>
                  <a:lnTo>
                    <a:pt x="4256" y="696"/>
                  </a:lnTo>
                  <a:lnTo>
                    <a:pt x="4253" y="776"/>
                  </a:lnTo>
                  <a:lnTo>
                    <a:pt x="4037" y="776"/>
                  </a:lnTo>
                  <a:lnTo>
                    <a:pt x="3912" y="776"/>
                  </a:lnTo>
                  <a:lnTo>
                    <a:pt x="3826" y="779"/>
                  </a:lnTo>
                  <a:lnTo>
                    <a:pt x="3822" y="761"/>
                  </a:lnTo>
                  <a:lnTo>
                    <a:pt x="3826" y="756"/>
                  </a:lnTo>
                  <a:lnTo>
                    <a:pt x="3846" y="746"/>
                  </a:lnTo>
                  <a:lnTo>
                    <a:pt x="3854" y="741"/>
                  </a:lnTo>
                  <a:lnTo>
                    <a:pt x="3857" y="725"/>
                  </a:lnTo>
                  <a:lnTo>
                    <a:pt x="3859" y="686"/>
                  </a:lnTo>
                  <a:lnTo>
                    <a:pt x="3862" y="628"/>
                  </a:lnTo>
                  <a:lnTo>
                    <a:pt x="3863" y="560"/>
                  </a:lnTo>
                  <a:lnTo>
                    <a:pt x="3863" y="377"/>
                  </a:lnTo>
                  <a:lnTo>
                    <a:pt x="3862" y="294"/>
                  </a:lnTo>
                  <a:lnTo>
                    <a:pt x="3860" y="254"/>
                  </a:lnTo>
                  <a:lnTo>
                    <a:pt x="3859" y="232"/>
                  </a:lnTo>
                  <a:lnTo>
                    <a:pt x="3857" y="220"/>
                  </a:lnTo>
                  <a:lnTo>
                    <a:pt x="3853" y="213"/>
                  </a:lnTo>
                  <a:lnTo>
                    <a:pt x="3847" y="208"/>
                  </a:lnTo>
                  <a:lnTo>
                    <a:pt x="3838" y="206"/>
                  </a:lnTo>
                  <a:lnTo>
                    <a:pt x="3818" y="202"/>
                  </a:lnTo>
                  <a:lnTo>
                    <a:pt x="3781" y="201"/>
                  </a:lnTo>
                  <a:lnTo>
                    <a:pt x="3778" y="176"/>
                  </a:lnTo>
                  <a:close/>
                  <a:moveTo>
                    <a:pt x="4314" y="779"/>
                  </a:moveTo>
                  <a:lnTo>
                    <a:pt x="4310" y="776"/>
                  </a:lnTo>
                  <a:lnTo>
                    <a:pt x="4310" y="753"/>
                  </a:lnTo>
                  <a:lnTo>
                    <a:pt x="4314" y="749"/>
                  </a:lnTo>
                  <a:lnTo>
                    <a:pt x="4339" y="749"/>
                  </a:lnTo>
                  <a:lnTo>
                    <a:pt x="4354" y="747"/>
                  </a:lnTo>
                  <a:lnTo>
                    <a:pt x="4362" y="742"/>
                  </a:lnTo>
                  <a:lnTo>
                    <a:pt x="4370" y="736"/>
                  </a:lnTo>
                  <a:lnTo>
                    <a:pt x="4380" y="718"/>
                  </a:lnTo>
                  <a:lnTo>
                    <a:pt x="4398" y="681"/>
                  </a:lnTo>
                  <a:lnTo>
                    <a:pt x="4442" y="584"/>
                  </a:lnTo>
                  <a:lnTo>
                    <a:pt x="4559" y="321"/>
                  </a:lnTo>
                  <a:lnTo>
                    <a:pt x="4624" y="167"/>
                  </a:lnTo>
                  <a:lnTo>
                    <a:pt x="4651" y="167"/>
                  </a:lnTo>
                  <a:lnTo>
                    <a:pt x="4834" y="594"/>
                  </a:lnTo>
                  <a:lnTo>
                    <a:pt x="4858" y="652"/>
                  </a:lnTo>
                  <a:lnTo>
                    <a:pt x="4883" y="705"/>
                  </a:lnTo>
                  <a:lnTo>
                    <a:pt x="4902" y="738"/>
                  </a:lnTo>
                  <a:lnTo>
                    <a:pt x="4915" y="747"/>
                  </a:lnTo>
                  <a:lnTo>
                    <a:pt x="4927" y="749"/>
                  </a:lnTo>
                  <a:lnTo>
                    <a:pt x="4950" y="749"/>
                  </a:lnTo>
                  <a:lnTo>
                    <a:pt x="4954" y="776"/>
                  </a:lnTo>
                  <a:lnTo>
                    <a:pt x="4868" y="774"/>
                  </a:lnTo>
                  <a:lnTo>
                    <a:pt x="4727" y="779"/>
                  </a:lnTo>
                  <a:lnTo>
                    <a:pt x="4724" y="753"/>
                  </a:lnTo>
                  <a:lnTo>
                    <a:pt x="4765" y="749"/>
                  </a:lnTo>
                  <a:lnTo>
                    <a:pt x="4787" y="746"/>
                  </a:lnTo>
                  <a:lnTo>
                    <a:pt x="4792" y="743"/>
                  </a:lnTo>
                  <a:lnTo>
                    <a:pt x="4796" y="741"/>
                  </a:lnTo>
                  <a:lnTo>
                    <a:pt x="4798" y="736"/>
                  </a:lnTo>
                  <a:lnTo>
                    <a:pt x="4799" y="731"/>
                  </a:lnTo>
                  <a:lnTo>
                    <a:pt x="4798" y="720"/>
                  </a:lnTo>
                  <a:lnTo>
                    <a:pt x="4793" y="706"/>
                  </a:lnTo>
                  <a:lnTo>
                    <a:pt x="4740" y="576"/>
                  </a:lnTo>
                  <a:lnTo>
                    <a:pt x="4494" y="576"/>
                  </a:lnTo>
                  <a:lnTo>
                    <a:pt x="4447" y="686"/>
                  </a:lnTo>
                  <a:lnTo>
                    <a:pt x="4438" y="711"/>
                  </a:lnTo>
                  <a:lnTo>
                    <a:pt x="4435" y="729"/>
                  </a:lnTo>
                  <a:lnTo>
                    <a:pt x="4438" y="737"/>
                  </a:lnTo>
                  <a:lnTo>
                    <a:pt x="4446" y="744"/>
                  </a:lnTo>
                  <a:lnTo>
                    <a:pt x="4454" y="747"/>
                  </a:lnTo>
                  <a:lnTo>
                    <a:pt x="4466" y="748"/>
                  </a:lnTo>
                  <a:lnTo>
                    <a:pt x="4505" y="749"/>
                  </a:lnTo>
                  <a:lnTo>
                    <a:pt x="4508" y="753"/>
                  </a:lnTo>
                  <a:lnTo>
                    <a:pt x="4508" y="776"/>
                  </a:lnTo>
                  <a:lnTo>
                    <a:pt x="4409" y="776"/>
                  </a:lnTo>
                  <a:lnTo>
                    <a:pt x="4314" y="779"/>
                  </a:lnTo>
                  <a:close/>
                  <a:moveTo>
                    <a:pt x="4508" y="539"/>
                  </a:moveTo>
                  <a:lnTo>
                    <a:pt x="4724" y="539"/>
                  </a:lnTo>
                  <a:lnTo>
                    <a:pt x="4616" y="282"/>
                  </a:lnTo>
                  <a:lnTo>
                    <a:pt x="4508" y="539"/>
                  </a:lnTo>
                  <a:close/>
                  <a:moveTo>
                    <a:pt x="4528" y="96"/>
                  </a:moveTo>
                  <a:lnTo>
                    <a:pt x="4518" y="95"/>
                  </a:lnTo>
                  <a:lnTo>
                    <a:pt x="4508" y="93"/>
                  </a:lnTo>
                  <a:lnTo>
                    <a:pt x="4501" y="88"/>
                  </a:lnTo>
                  <a:lnTo>
                    <a:pt x="4493" y="82"/>
                  </a:lnTo>
                  <a:lnTo>
                    <a:pt x="4487" y="75"/>
                  </a:lnTo>
                  <a:lnTo>
                    <a:pt x="4483" y="66"/>
                  </a:lnTo>
                  <a:lnTo>
                    <a:pt x="4480" y="48"/>
                  </a:lnTo>
                  <a:lnTo>
                    <a:pt x="4480" y="39"/>
                  </a:lnTo>
                  <a:lnTo>
                    <a:pt x="4483" y="29"/>
                  </a:lnTo>
                  <a:lnTo>
                    <a:pt x="4487" y="22"/>
                  </a:lnTo>
                  <a:lnTo>
                    <a:pt x="4493" y="14"/>
                  </a:lnTo>
                  <a:lnTo>
                    <a:pt x="4501" y="8"/>
                  </a:lnTo>
                  <a:lnTo>
                    <a:pt x="4508" y="4"/>
                  </a:lnTo>
                  <a:lnTo>
                    <a:pt x="4528" y="0"/>
                  </a:lnTo>
                  <a:lnTo>
                    <a:pt x="4537" y="0"/>
                  </a:lnTo>
                  <a:lnTo>
                    <a:pt x="4546" y="4"/>
                  </a:lnTo>
                  <a:lnTo>
                    <a:pt x="4554" y="8"/>
                  </a:lnTo>
                  <a:lnTo>
                    <a:pt x="4561" y="14"/>
                  </a:lnTo>
                  <a:lnTo>
                    <a:pt x="4567" y="22"/>
                  </a:lnTo>
                  <a:lnTo>
                    <a:pt x="4572" y="29"/>
                  </a:lnTo>
                  <a:lnTo>
                    <a:pt x="4576" y="48"/>
                  </a:lnTo>
                  <a:lnTo>
                    <a:pt x="4574" y="58"/>
                  </a:lnTo>
                  <a:lnTo>
                    <a:pt x="4572" y="66"/>
                  </a:lnTo>
                  <a:lnTo>
                    <a:pt x="4567" y="75"/>
                  </a:lnTo>
                  <a:lnTo>
                    <a:pt x="4561" y="82"/>
                  </a:lnTo>
                  <a:lnTo>
                    <a:pt x="4554" y="88"/>
                  </a:lnTo>
                  <a:lnTo>
                    <a:pt x="4546" y="93"/>
                  </a:lnTo>
                  <a:lnTo>
                    <a:pt x="4528" y="96"/>
                  </a:lnTo>
                  <a:close/>
                  <a:moveTo>
                    <a:pt x="4738" y="96"/>
                  </a:moveTo>
                  <a:lnTo>
                    <a:pt x="4728" y="95"/>
                  </a:lnTo>
                  <a:lnTo>
                    <a:pt x="4718" y="93"/>
                  </a:lnTo>
                  <a:lnTo>
                    <a:pt x="4711" y="88"/>
                  </a:lnTo>
                  <a:lnTo>
                    <a:pt x="4703" y="82"/>
                  </a:lnTo>
                  <a:lnTo>
                    <a:pt x="4697" y="75"/>
                  </a:lnTo>
                  <a:lnTo>
                    <a:pt x="4693" y="66"/>
                  </a:lnTo>
                  <a:lnTo>
                    <a:pt x="4690" y="48"/>
                  </a:lnTo>
                  <a:lnTo>
                    <a:pt x="4690" y="39"/>
                  </a:lnTo>
                  <a:lnTo>
                    <a:pt x="4693" y="29"/>
                  </a:lnTo>
                  <a:lnTo>
                    <a:pt x="4697" y="22"/>
                  </a:lnTo>
                  <a:lnTo>
                    <a:pt x="4703" y="14"/>
                  </a:lnTo>
                  <a:lnTo>
                    <a:pt x="4711" y="8"/>
                  </a:lnTo>
                  <a:lnTo>
                    <a:pt x="4718" y="4"/>
                  </a:lnTo>
                  <a:lnTo>
                    <a:pt x="4738" y="0"/>
                  </a:lnTo>
                  <a:lnTo>
                    <a:pt x="4747" y="0"/>
                  </a:lnTo>
                  <a:lnTo>
                    <a:pt x="4756" y="4"/>
                  </a:lnTo>
                  <a:lnTo>
                    <a:pt x="4764" y="8"/>
                  </a:lnTo>
                  <a:lnTo>
                    <a:pt x="4771" y="14"/>
                  </a:lnTo>
                  <a:lnTo>
                    <a:pt x="4777" y="22"/>
                  </a:lnTo>
                  <a:lnTo>
                    <a:pt x="4782" y="29"/>
                  </a:lnTo>
                  <a:lnTo>
                    <a:pt x="4786" y="48"/>
                  </a:lnTo>
                  <a:lnTo>
                    <a:pt x="4784" y="58"/>
                  </a:lnTo>
                  <a:lnTo>
                    <a:pt x="4782" y="66"/>
                  </a:lnTo>
                  <a:lnTo>
                    <a:pt x="4777" y="75"/>
                  </a:lnTo>
                  <a:lnTo>
                    <a:pt x="4771" y="82"/>
                  </a:lnTo>
                  <a:lnTo>
                    <a:pt x="4764" y="88"/>
                  </a:lnTo>
                  <a:lnTo>
                    <a:pt x="4756" y="93"/>
                  </a:lnTo>
                  <a:lnTo>
                    <a:pt x="4738" y="96"/>
                  </a:lnTo>
                  <a:close/>
                  <a:moveTo>
                    <a:pt x="5002" y="778"/>
                  </a:moveTo>
                  <a:lnTo>
                    <a:pt x="4998" y="774"/>
                  </a:lnTo>
                  <a:lnTo>
                    <a:pt x="4998" y="755"/>
                  </a:lnTo>
                  <a:lnTo>
                    <a:pt x="5002" y="752"/>
                  </a:lnTo>
                  <a:lnTo>
                    <a:pt x="5026" y="750"/>
                  </a:lnTo>
                  <a:lnTo>
                    <a:pt x="5044" y="748"/>
                  </a:lnTo>
                  <a:lnTo>
                    <a:pt x="5057" y="746"/>
                  </a:lnTo>
                  <a:lnTo>
                    <a:pt x="5064" y="740"/>
                  </a:lnTo>
                  <a:lnTo>
                    <a:pt x="5068" y="732"/>
                  </a:lnTo>
                  <a:lnTo>
                    <a:pt x="5070" y="720"/>
                  </a:lnTo>
                  <a:lnTo>
                    <a:pt x="5071" y="699"/>
                  </a:lnTo>
                  <a:lnTo>
                    <a:pt x="5072" y="662"/>
                  </a:lnTo>
                  <a:lnTo>
                    <a:pt x="5074" y="594"/>
                  </a:lnTo>
                  <a:lnTo>
                    <a:pt x="5074" y="250"/>
                  </a:lnTo>
                  <a:lnTo>
                    <a:pt x="5072" y="231"/>
                  </a:lnTo>
                  <a:lnTo>
                    <a:pt x="5066" y="218"/>
                  </a:lnTo>
                  <a:lnTo>
                    <a:pt x="5057" y="209"/>
                  </a:lnTo>
                  <a:lnTo>
                    <a:pt x="5045" y="204"/>
                  </a:lnTo>
                  <a:lnTo>
                    <a:pt x="5027" y="203"/>
                  </a:lnTo>
                  <a:lnTo>
                    <a:pt x="4998" y="202"/>
                  </a:lnTo>
                  <a:lnTo>
                    <a:pt x="4994" y="178"/>
                  </a:lnTo>
                  <a:lnTo>
                    <a:pt x="4998" y="174"/>
                  </a:lnTo>
                  <a:lnTo>
                    <a:pt x="5076" y="177"/>
                  </a:lnTo>
                  <a:lnTo>
                    <a:pt x="5146" y="174"/>
                  </a:lnTo>
                  <a:lnTo>
                    <a:pt x="5282" y="351"/>
                  </a:lnTo>
                  <a:lnTo>
                    <a:pt x="5482" y="602"/>
                  </a:lnTo>
                  <a:lnTo>
                    <a:pt x="5556" y="688"/>
                  </a:lnTo>
                  <a:lnTo>
                    <a:pt x="5556" y="358"/>
                  </a:lnTo>
                  <a:lnTo>
                    <a:pt x="5555" y="293"/>
                  </a:lnTo>
                  <a:lnTo>
                    <a:pt x="5551" y="230"/>
                  </a:lnTo>
                  <a:lnTo>
                    <a:pt x="5548" y="218"/>
                  </a:lnTo>
                  <a:lnTo>
                    <a:pt x="5543" y="210"/>
                  </a:lnTo>
                  <a:lnTo>
                    <a:pt x="5536" y="207"/>
                  </a:lnTo>
                  <a:lnTo>
                    <a:pt x="5524" y="204"/>
                  </a:lnTo>
                  <a:lnTo>
                    <a:pt x="5483" y="201"/>
                  </a:lnTo>
                  <a:lnTo>
                    <a:pt x="5480" y="178"/>
                  </a:lnTo>
                  <a:lnTo>
                    <a:pt x="5483" y="174"/>
                  </a:lnTo>
                  <a:lnTo>
                    <a:pt x="5581" y="177"/>
                  </a:lnTo>
                  <a:lnTo>
                    <a:pt x="5666" y="174"/>
                  </a:lnTo>
                  <a:lnTo>
                    <a:pt x="5670" y="178"/>
                  </a:lnTo>
                  <a:lnTo>
                    <a:pt x="5670" y="197"/>
                  </a:lnTo>
                  <a:lnTo>
                    <a:pt x="5623" y="204"/>
                  </a:lnTo>
                  <a:lnTo>
                    <a:pt x="5611" y="208"/>
                  </a:lnTo>
                  <a:lnTo>
                    <a:pt x="5604" y="214"/>
                  </a:lnTo>
                  <a:lnTo>
                    <a:pt x="5602" y="221"/>
                  </a:lnTo>
                  <a:lnTo>
                    <a:pt x="5599" y="232"/>
                  </a:lnTo>
                  <a:lnTo>
                    <a:pt x="5598" y="254"/>
                  </a:lnTo>
                  <a:lnTo>
                    <a:pt x="5596" y="291"/>
                  </a:lnTo>
                  <a:lnTo>
                    <a:pt x="5594" y="358"/>
                  </a:lnTo>
                  <a:lnTo>
                    <a:pt x="5594" y="561"/>
                  </a:lnTo>
                  <a:lnTo>
                    <a:pt x="5594" y="677"/>
                  </a:lnTo>
                  <a:lnTo>
                    <a:pt x="5597" y="794"/>
                  </a:lnTo>
                  <a:lnTo>
                    <a:pt x="5522" y="776"/>
                  </a:lnTo>
                  <a:lnTo>
                    <a:pt x="5492" y="740"/>
                  </a:lnTo>
                  <a:lnTo>
                    <a:pt x="5402" y="629"/>
                  </a:lnTo>
                  <a:lnTo>
                    <a:pt x="5113" y="268"/>
                  </a:lnTo>
                  <a:lnTo>
                    <a:pt x="5113" y="594"/>
                  </a:lnTo>
                  <a:lnTo>
                    <a:pt x="5114" y="664"/>
                  </a:lnTo>
                  <a:lnTo>
                    <a:pt x="5118" y="725"/>
                  </a:lnTo>
                  <a:lnTo>
                    <a:pt x="5120" y="735"/>
                  </a:lnTo>
                  <a:lnTo>
                    <a:pt x="5124" y="740"/>
                  </a:lnTo>
                  <a:lnTo>
                    <a:pt x="5138" y="748"/>
                  </a:lnTo>
                  <a:lnTo>
                    <a:pt x="5155" y="750"/>
                  </a:lnTo>
                  <a:lnTo>
                    <a:pt x="5185" y="752"/>
                  </a:lnTo>
                  <a:lnTo>
                    <a:pt x="5189" y="774"/>
                  </a:lnTo>
                  <a:lnTo>
                    <a:pt x="5113" y="776"/>
                  </a:lnTo>
                  <a:lnTo>
                    <a:pt x="5002" y="778"/>
                  </a:lnTo>
                  <a:close/>
                  <a:moveTo>
                    <a:pt x="5924" y="213"/>
                  </a:moveTo>
                  <a:lnTo>
                    <a:pt x="5920" y="209"/>
                  </a:lnTo>
                  <a:lnTo>
                    <a:pt x="5920" y="191"/>
                  </a:lnTo>
                  <a:lnTo>
                    <a:pt x="5924" y="188"/>
                  </a:lnTo>
                  <a:lnTo>
                    <a:pt x="6044" y="167"/>
                  </a:lnTo>
                  <a:lnTo>
                    <a:pt x="6058" y="178"/>
                  </a:lnTo>
                  <a:lnTo>
                    <a:pt x="6070" y="190"/>
                  </a:lnTo>
                  <a:lnTo>
                    <a:pt x="6084" y="209"/>
                  </a:lnTo>
                  <a:lnTo>
                    <a:pt x="6104" y="242"/>
                  </a:lnTo>
                  <a:lnTo>
                    <a:pt x="6164" y="345"/>
                  </a:lnTo>
                  <a:lnTo>
                    <a:pt x="6235" y="479"/>
                  </a:lnTo>
                  <a:lnTo>
                    <a:pt x="6278" y="410"/>
                  </a:lnTo>
                  <a:lnTo>
                    <a:pt x="6328" y="328"/>
                  </a:lnTo>
                  <a:lnTo>
                    <a:pt x="6418" y="173"/>
                  </a:lnTo>
                  <a:lnTo>
                    <a:pt x="6450" y="174"/>
                  </a:lnTo>
                  <a:lnTo>
                    <a:pt x="6480" y="173"/>
                  </a:lnTo>
                  <a:lnTo>
                    <a:pt x="6484" y="184"/>
                  </a:lnTo>
                  <a:lnTo>
                    <a:pt x="6456" y="218"/>
                  </a:lnTo>
                  <a:lnTo>
                    <a:pt x="6418" y="269"/>
                  </a:lnTo>
                  <a:lnTo>
                    <a:pt x="6350" y="366"/>
                  </a:lnTo>
                  <a:lnTo>
                    <a:pt x="6296" y="453"/>
                  </a:lnTo>
                  <a:lnTo>
                    <a:pt x="6272" y="496"/>
                  </a:lnTo>
                  <a:lnTo>
                    <a:pt x="6262" y="516"/>
                  </a:lnTo>
                  <a:lnTo>
                    <a:pt x="6259" y="528"/>
                  </a:lnTo>
                  <a:lnTo>
                    <a:pt x="6259" y="542"/>
                  </a:lnTo>
                  <a:lnTo>
                    <a:pt x="6259" y="604"/>
                  </a:lnTo>
                  <a:lnTo>
                    <a:pt x="6259" y="669"/>
                  </a:lnTo>
                  <a:lnTo>
                    <a:pt x="6262" y="720"/>
                  </a:lnTo>
                  <a:lnTo>
                    <a:pt x="6265" y="732"/>
                  </a:lnTo>
                  <a:lnTo>
                    <a:pt x="6269" y="740"/>
                  </a:lnTo>
                  <a:lnTo>
                    <a:pt x="6275" y="743"/>
                  </a:lnTo>
                  <a:lnTo>
                    <a:pt x="6284" y="747"/>
                  </a:lnTo>
                  <a:lnTo>
                    <a:pt x="6304" y="749"/>
                  </a:lnTo>
                  <a:lnTo>
                    <a:pt x="6341" y="752"/>
                  </a:lnTo>
                  <a:lnTo>
                    <a:pt x="6343" y="776"/>
                  </a:lnTo>
                  <a:lnTo>
                    <a:pt x="6265" y="776"/>
                  </a:lnTo>
                  <a:lnTo>
                    <a:pt x="6218" y="776"/>
                  </a:lnTo>
                  <a:lnTo>
                    <a:pt x="6096" y="779"/>
                  </a:lnTo>
                  <a:lnTo>
                    <a:pt x="6092" y="754"/>
                  </a:lnTo>
                  <a:lnTo>
                    <a:pt x="6130" y="749"/>
                  </a:lnTo>
                  <a:lnTo>
                    <a:pt x="6150" y="747"/>
                  </a:lnTo>
                  <a:lnTo>
                    <a:pt x="6160" y="744"/>
                  </a:lnTo>
                  <a:lnTo>
                    <a:pt x="6167" y="741"/>
                  </a:lnTo>
                  <a:lnTo>
                    <a:pt x="6170" y="735"/>
                  </a:lnTo>
                  <a:lnTo>
                    <a:pt x="6174" y="725"/>
                  </a:lnTo>
                  <a:lnTo>
                    <a:pt x="6176" y="677"/>
                  </a:lnTo>
                  <a:lnTo>
                    <a:pt x="6178" y="604"/>
                  </a:lnTo>
                  <a:lnTo>
                    <a:pt x="6178" y="522"/>
                  </a:lnTo>
                  <a:lnTo>
                    <a:pt x="6157" y="484"/>
                  </a:lnTo>
                  <a:lnTo>
                    <a:pt x="6115" y="412"/>
                  </a:lnTo>
                  <a:lnTo>
                    <a:pt x="6077" y="352"/>
                  </a:lnTo>
                  <a:lnTo>
                    <a:pt x="6032" y="284"/>
                  </a:lnTo>
                  <a:lnTo>
                    <a:pt x="6008" y="251"/>
                  </a:lnTo>
                  <a:lnTo>
                    <a:pt x="5990" y="232"/>
                  </a:lnTo>
                  <a:lnTo>
                    <a:pt x="5977" y="221"/>
                  </a:lnTo>
                  <a:lnTo>
                    <a:pt x="5968" y="215"/>
                  </a:lnTo>
                  <a:lnTo>
                    <a:pt x="5952" y="214"/>
                  </a:lnTo>
                  <a:lnTo>
                    <a:pt x="5924" y="213"/>
                  </a:lnTo>
                  <a:close/>
                  <a:moveTo>
                    <a:pt x="6516" y="176"/>
                  </a:moveTo>
                  <a:lnTo>
                    <a:pt x="6641" y="177"/>
                  </a:lnTo>
                  <a:lnTo>
                    <a:pt x="6763" y="173"/>
                  </a:lnTo>
                  <a:lnTo>
                    <a:pt x="6767" y="197"/>
                  </a:lnTo>
                  <a:lnTo>
                    <a:pt x="6718" y="203"/>
                  </a:lnTo>
                  <a:lnTo>
                    <a:pt x="6704" y="206"/>
                  </a:lnTo>
                  <a:lnTo>
                    <a:pt x="6695" y="209"/>
                  </a:lnTo>
                  <a:lnTo>
                    <a:pt x="6691" y="213"/>
                  </a:lnTo>
                  <a:lnTo>
                    <a:pt x="6689" y="218"/>
                  </a:lnTo>
                  <a:lnTo>
                    <a:pt x="6685" y="231"/>
                  </a:lnTo>
                  <a:lnTo>
                    <a:pt x="6683" y="279"/>
                  </a:lnTo>
                  <a:lnTo>
                    <a:pt x="6682" y="377"/>
                  </a:lnTo>
                  <a:lnTo>
                    <a:pt x="6682" y="566"/>
                  </a:lnTo>
                  <a:lnTo>
                    <a:pt x="6683" y="664"/>
                  </a:lnTo>
                  <a:lnTo>
                    <a:pt x="6685" y="738"/>
                  </a:lnTo>
                  <a:lnTo>
                    <a:pt x="6772" y="738"/>
                  </a:lnTo>
                  <a:lnTo>
                    <a:pt x="6856" y="737"/>
                  </a:lnTo>
                  <a:lnTo>
                    <a:pt x="6901" y="736"/>
                  </a:lnTo>
                  <a:lnTo>
                    <a:pt x="6926" y="731"/>
                  </a:lnTo>
                  <a:lnTo>
                    <a:pt x="6952" y="723"/>
                  </a:lnTo>
                  <a:lnTo>
                    <a:pt x="6956" y="706"/>
                  </a:lnTo>
                  <a:lnTo>
                    <a:pt x="6965" y="675"/>
                  </a:lnTo>
                  <a:lnTo>
                    <a:pt x="6973" y="630"/>
                  </a:lnTo>
                  <a:lnTo>
                    <a:pt x="6978" y="627"/>
                  </a:lnTo>
                  <a:lnTo>
                    <a:pt x="6998" y="627"/>
                  </a:lnTo>
                  <a:lnTo>
                    <a:pt x="6997" y="654"/>
                  </a:lnTo>
                  <a:lnTo>
                    <a:pt x="6995" y="696"/>
                  </a:lnTo>
                  <a:lnTo>
                    <a:pt x="6991" y="776"/>
                  </a:lnTo>
                  <a:lnTo>
                    <a:pt x="6775" y="776"/>
                  </a:lnTo>
                  <a:lnTo>
                    <a:pt x="6650" y="776"/>
                  </a:lnTo>
                  <a:lnTo>
                    <a:pt x="6563" y="779"/>
                  </a:lnTo>
                  <a:lnTo>
                    <a:pt x="6560" y="761"/>
                  </a:lnTo>
                  <a:lnTo>
                    <a:pt x="6563" y="756"/>
                  </a:lnTo>
                  <a:lnTo>
                    <a:pt x="6583" y="746"/>
                  </a:lnTo>
                  <a:lnTo>
                    <a:pt x="6593" y="741"/>
                  </a:lnTo>
                  <a:lnTo>
                    <a:pt x="6595" y="725"/>
                  </a:lnTo>
                  <a:lnTo>
                    <a:pt x="6598" y="686"/>
                  </a:lnTo>
                  <a:lnTo>
                    <a:pt x="6600" y="628"/>
                  </a:lnTo>
                  <a:lnTo>
                    <a:pt x="6600" y="560"/>
                  </a:lnTo>
                  <a:lnTo>
                    <a:pt x="6600" y="377"/>
                  </a:lnTo>
                  <a:lnTo>
                    <a:pt x="6600" y="294"/>
                  </a:lnTo>
                  <a:lnTo>
                    <a:pt x="6599" y="254"/>
                  </a:lnTo>
                  <a:lnTo>
                    <a:pt x="6598" y="232"/>
                  </a:lnTo>
                  <a:lnTo>
                    <a:pt x="6595" y="220"/>
                  </a:lnTo>
                  <a:lnTo>
                    <a:pt x="6592" y="213"/>
                  </a:lnTo>
                  <a:lnTo>
                    <a:pt x="6586" y="208"/>
                  </a:lnTo>
                  <a:lnTo>
                    <a:pt x="6576" y="206"/>
                  </a:lnTo>
                  <a:lnTo>
                    <a:pt x="6556" y="202"/>
                  </a:lnTo>
                  <a:lnTo>
                    <a:pt x="6518" y="201"/>
                  </a:lnTo>
                  <a:lnTo>
                    <a:pt x="6516" y="176"/>
                  </a:lnTo>
                  <a:close/>
                  <a:moveTo>
                    <a:pt x="7058" y="173"/>
                  </a:moveTo>
                  <a:lnTo>
                    <a:pt x="7111" y="174"/>
                  </a:lnTo>
                  <a:lnTo>
                    <a:pt x="7180" y="177"/>
                  </a:lnTo>
                  <a:lnTo>
                    <a:pt x="7302" y="173"/>
                  </a:lnTo>
                  <a:lnTo>
                    <a:pt x="7306" y="197"/>
                  </a:lnTo>
                  <a:lnTo>
                    <a:pt x="7256" y="203"/>
                  </a:lnTo>
                  <a:lnTo>
                    <a:pt x="7243" y="206"/>
                  </a:lnTo>
                  <a:lnTo>
                    <a:pt x="7234" y="209"/>
                  </a:lnTo>
                  <a:lnTo>
                    <a:pt x="7230" y="213"/>
                  </a:lnTo>
                  <a:lnTo>
                    <a:pt x="7228" y="218"/>
                  </a:lnTo>
                  <a:lnTo>
                    <a:pt x="7224" y="231"/>
                  </a:lnTo>
                  <a:lnTo>
                    <a:pt x="7222" y="279"/>
                  </a:lnTo>
                  <a:lnTo>
                    <a:pt x="7220" y="377"/>
                  </a:lnTo>
                  <a:lnTo>
                    <a:pt x="7220" y="574"/>
                  </a:lnTo>
                  <a:lnTo>
                    <a:pt x="7222" y="658"/>
                  </a:lnTo>
                  <a:lnTo>
                    <a:pt x="7222" y="698"/>
                  </a:lnTo>
                  <a:lnTo>
                    <a:pt x="7224" y="720"/>
                  </a:lnTo>
                  <a:lnTo>
                    <a:pt x="7226" y="731"/>
                  </a:lnTo>
                  <a:lnTo>
                    <a:pt x="7230" y="738"/>
                  </a:lnTo>
                  <a:lnTo>
                    <a:pt x="7236" y="743"/>
                  </a:lnTo>
                  <a:lnTo>
                    <a:pt x="7246" y="747"/>
                  </a:lnTo>
                  <a:lnTo>
                    <a:pt x="7266" y="749"/>
                  </a:lnTo>
                  <a:lnTo>
                    <a:pt x="7302" y="752"/>
                  </a:lnTo>
                  <a:lnTo>
                    <a:pt x="7306" y="776"/>
                  </a:lnTo>
                  <a:lnTo>
                    <a:pt x="7228" y="776"/>
                  </a:lnTo>
                  <a:lnTo>
                    <a:pt x="7180" y="776"/>
                  </a:lnTo>
                  <a:lnTo>
                    <a:pt x="7058" y="779"/>
                  </a:lnTo>
                  <a:lnTo>
                    <a:pt x="7055" y="754"/>
                  </a:lnTo>
                  <a:lnTo>
                    <a:pt x="7091" y="749"/>
                  </a:lnTo>
                  <a:lnTo>
                    <a:pt x="7111" y="747"/>
                  </a:lnTo>
                  <a:lnTo>
                    <a:pt x="7122" y="744"/>
                  </a:lnTo>
                  <a:lnTo>
                    <a:pt x="7129" y="741"/>
                  </a:lnTo>
                  <a:lnTo>
                    <a:pt x="7133" y="734"/>
                  </a:lnTo>
                  <a:lnTo>
                    <a:pt x="7136" y="723"/>
                  </a:lnTo>
                  <a:lnTo>
                    <a:pt x="7138" y="702"/>
                  </a:lnTo>
                  <a:lnTo>
                    <a:pt x="7139" y="664"/>
                  </a:lnTo>
                  <a:lnTo>
                    <a:pt x="7140" y="574"/>
                  </a:lnTo>
                  <a:lnTo>
                    <a:pt x="7140" y="377"/>
                  </a:lnTo>
                  <a:lnTo>
                    <a:pt x="7139" y="294"/>
                  </a:lnTo>
                  <a:lnTo>
                    <a:pt x="7138" y="254"/>
                  </a:lnTo>
                  <a:lnTo>
                    <a:pt x="7136" y="232"/>
                  </a:lnTo>
                  <a:lnTo>
                    <a:pt x="7134" y="220"/>
                  </a:lnTo>
                  <a:lnTo>
                    <a:pt x="7130" y="213"/>
                  </a:lnTo>
                  <a:lnTo>
                    <a:pt x="7124" y="208"/>
                  </a:lnTo>
                  <a:lnTo>
                    <a:pt x="7115" y="206"/>
                  </a:lnTo>
                  <a:lnTo>
                    <a:pt x="7094" y="202"/>
                  </a:lnTo>
                  <a:lnTo>
                    <a:pt x="7058" y="201"/>
                  </a:lnTo>
                  <a:lnTo>
                    <a:pt x="7055" y="176"/>
                  </a:lnTo>
                  <a:lnTo>
                    <a:pt x="7058" y="173"/>
                  </a:lnTo>
                  <a:close/>
                  <a:moveTo>
                    <a:pt x="7348" y="482"/>
                  </a:moveTo>
                  <a:lnTo>
                    <a:pt x="7349" y="450"/>
                  </a:lnTo>
                  <a:lnTo>
                    <a:pt x="7352" y="420"/>
                  </a:lnTo>
                  <a:lnTo>
                    <a:pt x="7357" y="390"/>
                  </a:lnTo>
                  <a:lnTo>
                    <a:pt x="7366" y="363"/>
                  </a:lnTo>
                  <a:lnTo>
                    <a:pt x="7376" y="335"/>
                  </a:lnTo>
                  <a:lnTo>
                    <a:pt x="7391" y="309"/>
                  </a:lnTo>
                  <a:lnTo>
                    <a:pt x="7408" y="284"/>
                  </a:lnTo>
                  <a:lnTo>
                    <a:pt x="7428" y="260"/>
                  </a:lnTo>
                  <a:lnTo>
                    <a:pt x="7452" y="238"/>
                  </a:lnTo>
                  <a:lnTo>
                    <a:pt x="7477" y="218"/>
                  </a:lnTo>
                  <a:lnTo>
                    <a:pt x="7505" y="201"/>
                  </a:lnTo>
                  <a:lnTo>
                    <a:pt x="7535" y="186"/>
                  </a:lnTo>
                  <a:lnTo>
                    <a:pt x="7567" y="176"/>
                  </a:lnTo>
                  <a:lnTo>
                    <a:pt x="7601" y="167"/>
                  </a:lnTo>
                  <a:lnTo>
                    <a:pt x="7637" y="162"/>
                  </a:lnTo>
                  <a:lnTo>
                    <a:pt x="7675" y="161"/>
                  </a:lnTo>
                  <a:lnTo>
                    <a:pt x="7711" y="162"/>
                  </a:lnTo>
                  <a:lnTo>
                    <a:pt x="7744" y="166"/>
                  </a:lnTo>
                  <a:lnTo>
                    <a:pt x="7776" y="172"/>
                  </a:lnTo>
                  <a:lnTo>
                    <a:pt x="7806" y="180"/>
                  </a:lnTo>
                  <a:lnTo>
                    <a:pt x="7834" y="192"/>
                  </a:lnTo>
                  <a:lnTo>
                    <a:pt x="7860" y="206"/>
                  </a:lnTo>
                  <a:lnTo>
                    <a:pt x="7884" y="221"/>
                  </a:lnTo>
                  <a:lnTo>
                    <a:pt x="7907" y="240"/>
                  </a:lnTo>
                  <a:lnTo>
                    <a:pt x="7927" y="261"/>
                  </a:lnTo>
                  <a:lnTo>
                    <a:pt x="7944" y="284"/>
                  </a:lnTo>
                  <a:lnTo>
                    <a:pt x="7960" y="308"/>
                  </a:lnTo>
                  <a:lnTo>
                    <a:pt x="7972" y="334"/>
                  </a:lnTo>
                  <a:lnTo>
                    <a:pt x="7980" y="362"/>
                  </a:lnTo>
                  <a:lnTo>
                    <a:pt x="7987" y="392"/>
                  </a:lnTo>
                  <a:lnTo>
                    <a:pt x="7991" y="423"/>
                  </a:lnTo>
                  <a:lnTo>
                    <a:pt x="7993" y="456"/>
                  </a:lnTo>
                  <a:lnTo>
                    <a:pt x="7990" y="503"/>
                  </a:lnTo>
                  <a:lnTo>
                    <a:pt x="7987" y="526"/>
                  </a:lnTo>
                  <a:lnTo>
                    <a:pt x="7982" y="548"/>
                  </a:lnTo>
                  <a:lnTo>
                    <a:pt x="7969" y="590"/>
                  </a:lnTo>
                  <a:lnTo>
                    <a:pt x="7950" y="629"/>
                  </a:lnTo>
                  <a:lnTo>
                    <a:pt x="7927" y="665"/>
                  </a:lnTo>
                  <a:lnTo>
                    <a:pt x="7900" y="698"/>
                  </a:lnTo>
                  <a:lnTo>
                    <a:pt x="7884" y="712"/>
                  </a:lnTo>
                  <a:lnTo>
                    <a:pt x="7867" y="725"/>
                  </a:lnTo>
                  <a:lnTo>
                    <a:pt x="7830" y="748"/>
                  </a:lnTo>
                  <a:lnTo>
                    <a:pt x="7789" y="767"/>
                  </a:lnTo>
                  <a:lnTo>
                    <a:pt x="7746" y="780"/>
                  </a:lnTo>
                  <a:lnTo>
                    <a:pt x="7700" y="789"/>
                  </a:lnTo>
                  <a:lnTo>
                    <a:pt x="7654" y="791"/>
                  </a:lnTo>
                  <a:lnTo>
                    <a:pt x="7619" y="790"/>
                  </a:lnTo>
                  <a:lnTo>
                    <a:pt x="7586" y="785"/>
                  </a:lnTo>
                  <a:lnTo>
                    <a:pt x="7555" y="778"/>
                  </a:lnTo>
                  <a:lnTo>
                    <a:pt x="7525" y="768"/>
                  </a:lnTo>
                  <a:lnTo>
                    <a:pt x="7498" y="755"/>
                  </a:lnTo>
                  <a:lnTo>
                    <a:pt x="7471" y="738"/>
                  </a:lnTo>
                  <a:lnTo>
                    <a:pt x="7447" y="720"/>
                  </a:lnTo>
                  <a:lnTo>
                    <a:pt x="7426" y="699"/>
                  </a:lnTo>
                  <a:lnTo>
                    <a:pt x="7406" y="675"/>
                  </a:lnTo>
                  <a:lnTo>
                    <a:pt x="7390" y="648"/>
                  </a:lnTo>
                  <a:lnTo>
                    <a:pt x="7376" y="621"/>
                  </a:lnTo>
                  <a:lnTo>
                    <a:pt x="7366" y="592"/>
                  </a:lnTo>
                  <a:lnTo>
                    <a:pt x="7352" y="534"/>
                  </a:lnTo>
                  <a:lnTo>
                    <a:pt x="7349" y="507"/>
                  </a:lnTo>
                  <a:lnTo>
                    <a:pt x="7348" y="482"/>
                  </a:lnTo>
                  <a:close/>
                  <a:moveTo>
                    <a:pt x="7436" y="454"/>
                  </a:moveTo>
                  <a:lnTo>
                    <a:pt x="7438" y="480"/>
                  </a:lnTo>
                  <a:lnTo>
                    <a:pt x="7440" y="508"/>
                  </a:lnTo>
                  <a:lnTo>
                    <a:pt x="7446" y="536"/>
                  </a:lnTo>
                  <a:lnTo>
                    <a:pt x="7453" y="566"/>
                  </a:lnTo>
                  <a:lnTo>
                    <a:pt x="7463" y="594"/>
                  </a:lnTo>
                  <a:lnTo>
                    <a:pt x="7474" y="621"/>
                  </a:lnTo>
                  <a:lnTo>
                    <a:pt x="7488" y="646"/>
                  </a:lnTo>
                  <a:lnTo>
                    <a:pt x="7504" y="668"/>
                  </a:lnTo>
                  <a:lnTo>
                    <a:pt x="7520" y="688"/>
                  </a:lnTo>
                  <a:lnTo>
                    <a:pt x="7540" y="706"/>
                  </a:lnTo>
                  <a:lnTo>
                    <a:pt x="7559" y="720"/>
                  </a:lnTo>
                  <a:lnTo>
                    <a:pt x="7580" y="731"/>
                  </a:lnTo>
                  <a:lnTo>
                    <a:pt x="7603" y="741"/>
                  </a:lnTo>
                  <a:lnTo>
                    <a:pt x="7627" y="748"/>
                  </a:lnTo>
                  <a:lnTo>
                    <a:pt x="7652" y="752"/>
                  </a:lnTo>
                  <a:lnTo>
                    <a:pt x="7680" y="753"/>
                  </a:lnTo>
                  <a:lnTo>
                    <a:pt x="7712" y="750"/>
                  </a:lnTo>
                  <a:lnTo>
                    <a:pt x="7742" y="746"/>
                  </a:lnTo>
                  <a:lnTo>
                    <a:pt x="7771" y="736"/>
                  </a:lnTo>
                  <a:lnTo>
                    <a:pt x="7798" y="723"/>
                  </a:lnTo>
                  <a:lnTo>
                    <a:pt x="7822" y="705"/>
                  </a:lnTo>
                  <a:lnTo>
                    <a:pt x="7843" y="683"/>
                  </a:lnTo>
                  <a:lnTo>
                    <a:pt x="7861" y="658"/>
                  </a:lnTo>
                  <a:lnTo>
                    <a:pt x="7868" y="644"/>
                  </a:lnTo>
                  <a:lnTo>
                    <a:pt x="7876" y="628"/>
                  </a:lnTo>
                  <a:lnTo>
                    <a:pt x="7888" y="596"/>
                  </a:lnTo>
                  <a:lnTo>
                    <a:pt x="7896" y="561"/>
                  </a:lnTo>
                  <a:lnTo>
                    <a:pt x="7901" y="524"/>
                  </a:lnTo>
                  <a:lnTo>
                    <a:pt x="7903" y="485"/>
                  </a:lnTo>
                  <a:lnTo>
                    <a:pt x="7901" y="443"/>
                  </a:lnTo>
                  <a:lnTo>
                    <a:pt x="7895" y="404"/>
                  </a:lnTo>
                  <a:lnTo>
                    <a:pt x="7885" y="365"/>
                  </a:lnTo>
                  <a:lnTo>
                    <a:pt x="7872" y="330"/>
                  </a:lnTo>
                  <a:lnTo>
                    <a:pt x="7855" y="298"/>
                  </a:lnTo>
                  <a:lnTo>
                    <a:pt x="7835" y="270"/>
                  </a:lnTo>
                  <a:lnTo>
                    <a:pt x="7812" y="248"/>
                  </a:lnTo>
                  <a:lnTo>
                    <a:pt x="7799" y="237"/>
                  </a:lnTo>
                  <a:lnTo>
                    <a:pt x="7784" y="228"/>
                  </a:lnTo>
                  <a:lnTo>
                    <a:pt x="7756" y="215"/>
                  </a:lnTo>
                  <a:lnTo>
                    <a:pt x="7724" y="206"/>
                  </a:lnTo>
                  <a:lnTo>
                    <a:pt x="7693" y="200"/>
                  </a:lnTo>
                  <a:lnTo>
                    <a:pt x="7660" y="197"/>
                  </a:lnTo>
                  <a:lnTo>
                    <a:pt x="7610" y="202"/>
                  </a:lnTo>
                  <a:lnTo>
                    <a:pt x="7588" y="207"/>
                  </a:lnTo>
                  <a:lnTo>
                    <a:pt x="7566" y="214"/>
                  </a:lnTo>
                  <a:lnTo>
                    <a:pt x="7547" y="222"/>
                  </a:lnTo>
                  <a:lnTo>
                    <a:pt x="7529" y="233"/>
                  </a:lnTo>
                  <a:lnTo>
                    <a:pt x="7511" y="246"/>
                  </a:lnTo>
                  <a:lnTo>
                    <a:pt x="7495" y="262"/>
                  </a:lnTo>
                  <a:lnTo>
                    <a:pt x="7482" y="279"/>
                  </a:lnTo>
                  <a:lnTo>
                    <a:pt x="7470" y="298"/>
                  </a:lnTo>
                  <a:lnTo>
                    <a:pt x="7459" y="320"/>
                  </a:lnTo>
                  <a:lnTo>
                    <a:pt x="7451" y="342"/>
                  </a:lnTo>
                  <a:lnTo>
                    <a:pt x="7445" y="368"/>
                  </a:lnTo>
                  <a:lnTo>
                    <a:pt x="7440" y="394"/>
                  </a:lnTo>
                  <a:lnTo>
                    <a:pt x="7438" y="423"/>
                  </a:lnTo>
                  <a:lnTo>
                    <a:pt x="7436" y="454"/>
                  </a:lnTo>
                  <a:close/>
                  <a:moveTo>
                    <a:pt x="8039" y="173"/>
                  </a:moveTo>
                  <a:lnTo>
                    <a:pt x="8176" y="177"/>
                  </a:lnTo>
                  <a:lnTo>
                    <a:pt x="8266" y="174"/>
                  </a:lnTo>
                  <a:lnTo>
                    <a:pt x="8330" y="173"/>
                  </a:lnTo>
                  <a:lnTo>
                    <a:pt x="8359" y="173"/>
                  </a:lnTo>
                  <a:lnTo>
                    <a:pt x="8384" y="176"/>
                  </a:lnTo>
                  <a:lnTo>
                    <a:pt x="8408" y="179"/>
                  </a:lnTo>
                  <a:lnTo>
                    <a:pt x="8429" y="185"/>
                  </a:lnTo>
                  <a:lnTo>
                    <a:pt x="8448" y="192"/>
                  </a:lnTo>
                  <a:lnTo>
                    <a:pt x="8465" y="202"/>
                  </a:lnTo>
                  <a:lnTo>
                    <a:pt x="8480" y="215"/>
                  </a:lnTo>
                  <a:lnTo>
                    <a:pt x="8494" y="230"/>
                  </a:lnTo>
                  <a:lnTo>
                    <a:pt x="8504" y="248"/>
                  </a:lnTo>
                  <a:lnTo>
                    <a:pt x="8513" y="267"/>
                  </a:lnTo>
                  <a:lnTo>
                    <a:pt x="8518" y="287"/>
                  </a:lnTo>
                  <a:lnTo>
                    <a:pt x="8519" y="310"/>
                  </a:lnTo>
                  <a:lnTo>
                    <a:pt x="8518" y="328"/>
                  </a:lnTo>
                  <a:lnTo>
                    <a:pt x="8514" y="347"/>
                  </a:lnTo>
                  <a:lnTo>
                    <a:pt x="8509" y="365"/>
                  </a:lnTo>
                  <a:lnTo>
                    <a:pt x="8501" y="383"/>
                  </a:lnTo>
                  <a:lnTo>
                    <a:pt x="8491" y="401"/>
                  </a:lnTo>
                  <a:lnTo>
                    <a:pt x="8479" y="417"/>
                  </a:lnTo>
                  <a:lnTo>
                    <a:pt x="8466" y="431"/>
                  </a:lnTo>
                  <a:lnTo>
                    <a:pt x="8452" y="444"/>
                  </a:lnTo>
                  <a:lnTo>
                    <a:pt x="8419" y="466"/>
                  </a:lnTo>
                  <a:lnTo>
                    <a:pt x="8387" y="480"/>
                  </a:lnTo>
                  <a:lnTo>
                    <a:pt x="8353" y="489"/>
                  </a:lnTo>
                  <a:lnTo>
                    <a:pt x="8336" y="491"/>
                  </a:lnTo>
                  <a:lnTo>
                    <a:pt x="8318" y="491"/>
                  </a:lnTo>
                  <a:lnTo>
                    <a:pt x="8291" y="490"/>
                  </a:lnTo>
                  <a:lnTo>
                    <a:pt x="8260" y="485"/>
                  </a:lnTo>
                  <a:lnTo>
                    <a:pt x="8252" y="460"/>
                  </a:lnTo>
                  <a:lnTo>
                    <a:pt x="8256" y="455"/>
                  </a:lnTo>
                  <a:lnTo>
                    <a:pt x="8285" y="461"/>
                  </a:lnTo>
                  <a:lnTo>
                    <a:pt x="8308" y="462"/>
                  </a:lnTo>
                  <a:lnTo>
                    <a:pt x="8335" y="460"/>
                  </a:lnTo>
                  <a:lnTo>
                    <a:pt x="8347" y="458"/>
                  </a:lnTo>
                  <a:lnTo>
                    <a:pt x="8358" y="453"/>
                  </a:lnTo>
                  <a:lnTo>
                    <a:pt x="8380" y="442"/>
                  </a:lnTo>
                  <a:lnTo>
                    <a:pt x="8389" y="435"/>
                  </a:lnTo>
                  <a:lnTo>
                    <a:pt x="8398" y="425"/>
                  </a:lnTo>
                  <a:lnTo>
                    <a:pt x="8413" y="406"/>
                  </a:lnTo>
                  <a:lnTo>
                    <a:pt x="8423" y="383"/>
                  </a:lnTo>
                  <a:lnTo>
                    <a:pt x="8430" y="359"/>
                  </a:lnTo>
                  <a:lnTo>
                    <a:pt x="8431" y="332"/>
                  </a:lnTo>
                  <a:lnTo>
                    <a:pt x="8430" y="304"/>
                  </a:lnTo>
                  <a:lnTo>
                    <a:pt x="8423" y="279"/>
                  </a:lnTo>
                  <a:lnTo>
                    <a:pt x="8412" y="257"/>
                  </a:lnTo>
                  <a:lnTo>
                    <a:pt x="8396" y="239"/>
                  </a:lnTo>
                  <a:lnTo>
                    <a:pt x="8377" y="224"/>
                  </a:lnTo>
                  <a:lnTo>
                    <a:pt x="8365" y="218"/>
                  </a:lnTo>
                  <a:lnTo>
                    <a:pt x="8352" y="213"/>
                  </a:lnTo>
                  <a:lnTo>
                    <a:pt x="8323" y="207"/>
                  </a:lnTo>
                  <a:lnTo>
                    <a:pt x="8291" y="204"/>
                  </a:lnTo>
                  <a:lnTo>
                    <a:pt x="8250" y="208"/>
                  </a:lnTo>
                  <a:lnTo>
                    <a:pt x="8204" y="219"/>
                  </a:lnTo>
                  <a:lnTo>
                    <a:pt x="8202" y="275"/>
                  </a:lnTo>
                  <a:lnTo>
                    <a:pt x="8201" y="377"/>
                  </a:lnTo>
                  <a:lnTo>
                    <a:pt x="8201" y="574"/>
                  </a:lnTo>
                  <a:lnTo>
                    <a:pt x="8202" y="658"/>
                  </a:lnTo>
                  <a:lnTo>
                    <a:pt x="8202" y="698"/>
                  </a:lnTo>
                  <a:lnTo>
                    <a:pt x="8204" y="720"/>
                  </a:lnTo>
                  <a:lnTo>
                    <a:pt x="8207" y="731"/>
                  </a:lnTo>
                  <a:lnTo>
                    <a:pt x="8210" y="738"/>
                  </a:lnTo>
                  <a:lnTo>
                    <a:pt x="8216" y="743"/>
                  </a:lnTo>
                  <a:lnTo>
                    <a:pt x="8226" y="747"/>
                  </a:lnTo>
                  <a:lnTo>
                    <a:pt x="8245" y="749"/>
                  </a:lnTo>
                  <a:lnTo>
                    <a:pt x="8282" y="752"/>
                  </a:lnTo>
                  <a:lnTo>
                    <a:pt x="8286" y="776"/>
                  </a:lnTo>
                  <a:lnTo>
                    <a:pt x="8160" y="776"/>
                  </a:lnTo>
                  <a:lnTo>
                    <a:pt x="8039" y="779"/>
                  </a:lnTo>
                  <a:lnTo>
                    <a:pt x="8035" y="754"/>
                  </a:lnTo>
                  <a:lnTo>
                    <a:pt x="8071" y="749"/>
                  </a:lnTo>
                  <a:lnTo>
                    <a:pt x="8092" y="747"/>
                  </a:lnTo>
                  <a:lnTo>
                    <a:pt x="8102" y="744"/>
                  </a:lnTo>
                  <a:lnTo>
                    <a:pt x="8108" y="741"/>
                  </a:lnTo>
                  <a:lnTo>
                    <a:pt x="8113" y="734"/>
                  </a:lnTo>
                  <a:lnTo>
                    <a:pt x="8116" y="723"/>
                  </a:lnTo>
                  <a:lnTo>
                    <a:pt x="8118" y="702"/>
                  </a:lnTo>
                  <a:lnTo>
                    <a:pt x="8119" y="664"/>
                  </a:lnTo>
                  <a:lnTo>
                    <a:pt x="8119" y="574"/>
                  </a:lnTo>
                  <a:lnTo>
                    <a:pt x="8119" y="377"/>
                  </a:lnTo>
                  <a:lnTo>
                    <a:pt x="8119" y="294"/>
                  </a:lnTo>
                  <a:lnTo>
                    <a:pt x="8118" y="254"/>
                  </a:lnTo>
                  <a:lnTo>
                    <a:pt x="8117" y="232"/>
                  </a:lnTo>
                  <a:lnTo>
                    <a:pt x="8114" y="220"/>
                  </a:lnTo>
                  <a:lnTo>
                    <a:pt x="8111" y="213"/>
                  </a:lnTo>
                  <a:lnTo>
                    <a:pt x="8105" y="208"/>
                  </a:lnTo>
                  <a:lnTo>
                    <a:pt x="8095" y="206"/>
                  </a:lnTo>
                  <a:lnTo>
                    <a:pt x="8075" y="202"/>
                  </a:lnTo>
                  <a:lnTo>
                    <a:pt x="8039" y="201"/>
                  </a:lnTo>
                  <a:lnTo>
                    <a:pt x="8035" y="176"/>
                  </a:lnTo>
                  <a:lnTo>
                    <a:pt x="8039" y="173"/>
                  </a:lnTo>
                  <a:close/>
                  <a:moveTo>
                    <a:pt x="8566" y="173"/>
                  </a:moveTo>
                  <a:lnTo>
                    <a:pt x="8618" y="174"/>
                  </a:lnTo>
                  <a:lnTo>
                    <a:pt x="8688" y="177"/>
                  </a:lnTo>
                  <a:lnTo>
                    <a:pt x="8809" y="173"/>
                  </a:lnTo>
                  <a:lnTo>
                    <a:pt x="8813" y="197"/>
                  </a:lnTo>
                  <a:lnTo>
                    <a:pt x="8765" y="203"/>
                  </a:lnTo>
                  <a:lnTo>
                    <a:pt x="8750" y="206"/>
                  </a:lnTo>
                  <a:lnTo>
                    <a:pt x="8741" y="209"/>
                  </a:lnTo>
                  <a:lnTo>
                    <a:pt x="8738" y="213"/>
                  </a:lnTo>
                  <a:lnTo>
                    <a:pt x="8735" y="218"/>
                  </a:lnTo>
                  <a:lnTo>
                    <a:pt x="8731" y="231"/>
                  </a:lnTo>
                  <a:lnTo>
                    <a:pt x="8729" y="279"/>
                  </a:lnTo>
                  <a:lnTo>
                    <a:pt x="8729" y="377"/>
                  </a:lnTo>
                  <a:lnTo>
                    <a:pt x="8729" y="574"/>
                  </a:lnTo>
                  <a:lnTo>
                    <a:pt x="8729" y="658"/>
                  </a:lnTo>
                  <a:lnTo>
                    <a:pt x="8730" y="698"/>
                  </a:lnTo>
                  <a:lnTo>
                    <a:pt x="8731" y="720"/>
                  </a:lnTo>
                  <a:lnTo>
                    <a:pt x="8734" y="731"/>
                  </a:lnTo>
                  <a:lnTo>
                    <a:pt x="8737" y="738"/>
                  </a:lnTo>
                  <a:lnTo>
                    <a:pt x="8743" y="743"/>
                  </a:lnTo>
                  <a:lnTo>
                    <a:pt x="8753" y="747"/>
                  </a:lnTo>
                  <a:lnTo>
                    <a:pt x="8773" y="749"/>
                  </a:lnTo>
                  <a:lnTo>
                    <a:pt x="8809" y="752"/>
                  </a:lnTo>
                  <a:lnTo>
                    <a:pt x="8813" y="776"/>
                  </a:lnTo>
                  <a:lnTo>
                    <a:pt x="8735" y="776"/>
                  </a:lnTo>
                  <a:lnTo>
                    <a:pt x="8688" y="776"/>
                  </a:lnTo>
                  <a:lnTo>
                    <a:pt x="8566" y="779"/>
                  </a:lnTo>
                  <a:lnTo>
                    <a:pt x="8562" y="754"/>
                  </a:lnTo>
                  <a:lnTo>
                    <a:pt x="8598" y="749"/>
                  </a:lnTo>
                  <a:lnTo>
                    <a:pt x="8618" y="747"/>
                  </a:lnTo>
                  <a:lnTo>
                    <a:pt x="8629" y="744"/>
                  </a:lnTo>
                  <a:lnTo>
                    <a:pt x="8636" y="741"/>
                  </a:lnTo>
                  <a:lnTo>
                    <a:pt x="8640" y="734"/>
                  </a:lnTo>
                  <a:lnTo>
                    <a:pt x="8644" y="723"/>
                  </a:lnTo>
                  <a:lnTo>
                    <a:pt x="8646" y="702"/>
                  </a:lnTo>
                  <a:lnTo>
                    <a:pt x="8646" y="664"/>
                  </a:lnTo>
                  <a:lnTo>
                    <a:pt x="8647" y="574"/>
                  </a:lnTo>
                  <a:lnTo>
                    <a:pt x="8647" y="377"/>
                  </a:lnTo>
                  <a:lnTo>
                    <a:pt x="8646" y="294"/>
                  </a:lnTo>
                  <a:lnTo>
                    <a:pt x="8645" y="254"/>
                  </a:lnTo>
                  <a:lnTo>
                    <a:pt x="8644" y="232"/>
                  </a:lnTo>
                  <a:lnTo>
                    <a:pt x="8641" y="220"/>
                  </a:lnTo>
                  <a:lnTo>
                    <a:pt x="8638" y="213"/>
                  </a:lnTo>
                  <a:lnTo>
                    <a:pt x="8632" y="208"/>
                  </a:lnTo>
                  <a:lnTo>
                    <a:pt x="8622" y="206"/>
                  </a:lnTo>
                  <a:lnTo>
                    <a:pt x="8603" y="202"/>
                  </a:lnTo>
                  <a:lnTo>
                    <a:pt x="8566" y="201"/>
                  </a:lnTo>
                  <a:lnTo>
                    <a:pt x="8562" y="176"/>
                  </a:lnTo>
                  <a:lnTo>
                    <a:pt x="8566" y="173"/>
                  </a:lnTo>
                  <a:close/>
                  <a:moveTo>
                    <a:pt x="8868" y="629"/>
                  </a:moveTo>
                  <a:lnTo>
                    <a:pt x="8892" y="626"/>
                  </a:lnTo>
                  <a:lnTo>
                    <a:pt x="8898" y="672"/>
                  </a:lnTo>
                  <a:lnTo>
                    <a:pt x="8902" y="695"/>
                  </a:lnTo>
                  <a:lnTo>
                    <a:pt x="8909" y="708"/>
                  </a:lnTo>
                  <a:lnTo>
                    <a:pt x="8924" y="720"/>
                  </a:lnTo>
                  <a:lnTo>
                    <a:pt x="8935" y="728"/>
                  </a:lnTo>
                  <a:lnTo>
                    <a:pt x="8947" y="734"/>
                  </a:lnTo>
                  <a:lnTo>
                    <a:pt x="8976" y="743"/>
                  </a:lnTo>
                  <a:lnTo>
                    <a:pt x="9008" y="749"/>
                  </a:lnTo>
                  <a:lnTo>
                    <a:pt x="9041" y="752"/>
                  </a:lnTo>
                  <a:lnTo>
                    <a:pt x="9064" y="750"/>
                  </a:lnTo>
                  <a:lnTo>
                    <a:pt x="9084" y="747"/>
                  </a:lnTo>
                  <a:lnTo>
                    <a:pt x="9103" y="742"/>
                  </a:lnTo>
                  <a:lnTo>
                    <a:pt x="9122" y="735"/>
                  </a:lnTo>
                  <a:lnTo>
                    <a:pt x="9139" y="725"/>
                  </a:lnTo>
                  <a:lnTo>
                    <a:pt x="9155" y="714"/>
                  </a:lnTo>
                  <a:lnTo>
                    <a:pt x="9167" y="701"/>
                  </a:lnTo>
                  <a:lnTo>
                    <a:pt x="9179" y="686"/>
                  </a:lnTo>
                  <a:lnTo>
                    <a:pt x="9187" y="670"/>
                  </a:lnTo>
                  <a:lnTo>
                    <a:pt x="9193" y="652"/>
                  </a:lnTo>
                  <a:lnTo>
                    <a:pt x="9197" y="633"/>
                  </a:lnTo>
                  <a:lnTo>
                    <a:pt x="9198" y="614"/>
                  </a:lnTo>
                  <a:lnTo>
                    <a:pt x="9196" y="587"/>
                  </a:lnTo>
                  <a:lnTo>
                    <a:pt x="9193" y="575"/>
                  </a:lnTo>
                  <a:lnTo>
                    <a:pt x="9188" y="564"/>
                  </a:lnTo>
                  <a:lnTo>
                    <a:pt x="9178" y="546"/>
                  </a:lnTo>
                  <a:lnTo>
                    <a:pt x="9170" y="538"/>
                  </a:lnTo>
                  <a:lnTo>
                    <a:pt x="9162" y="531"/>
                  </a:lnTo>
                  <a:lnTo>
                    <a:pt x="9144" y="520"/>
                  </a:lnTo>
                  <a:lnTo>
                    <a:pt x="9133" y="516"/>
                  </a:lnTo>
                  <a:lnTo>
                    <a:pt x="9122" y="513"/>
                  </a:lnTo>
                  <a:lnTo>
                    <a:pt x="9056" y="500"/>
                  </a:lnTo>
                  <a:lnTo>
                    <a:pt x="8989" y="486"/>
                  </a:lnTo>
                  <a:lnTo>
                    <a:pt x="8965" y="479"/>
                  </a:lnTo>
                  <a:lnTo>
                    <a:pt x="8942" y="470"/>
                  </a:lnTo>
                  <a:lnTo>
                    <a:pt x="8920" y="456"/>
                  </a:lnTo>
                  <a:lnTo>
                    <a:pt x="8902" y="441"/>
                  </a:lnTo>
                  <a:lnTo>
                    <a:pt x="8887" y="420"/>
                  </a:lnTo>
                  <a:lnTo>
                    <a:pt x="8881" y="410"/>
                  </a:lnTo>
                  <a:lnTo>
                    <a:pt x="8876" y="398"/>
                  </a:lnTo>
                  <a:lnTo>
                    <a:pt x="8869" y="370"/>
                  </a:lnTo>
                  <a:lnTo>
                    <a:pt x="8867" y="342"/>
                  </a:lnTo>
                  <a:lnTo>
                    <a:pt x="8868" y="322"/>
                  </a:lnTo>
                  <a:lnTo>
                    <a:pt x="8870" y="304"/>
                  </a:lnTo>
                  <a:lnTo>
                    <a:pt x="8875" y="286"/>
                  </a:lnTo>
                  <a:lnTo>
                    <a:pt x="8881" y="269"/>
                  </a:lnTo>
                  <a:lnTo>
                    <a:pt x="8898" y="238"/>
                  </a:lnTo>
                  <a:lnTo>
                    <a:pt x="8922" y="212"/>
                  </a:lnTo>
                  <a:lnTo>
                    <a:pt x="8952" y="189"/>
                  </a:lnTo>
                  <a:lnTo>
                    <a:pt x="8969" y="180"/>
                  </a:lnTo>
                  <a:lnTo>
                    <a:pt x="8987" y="173"/>
                  </a:lnTo>
                  <a:lnTo>
                    <a:pt x="9006" y="167"/>
                  </a:lnTo>
                  <a:lnTo>
                    <a:pt x="9026" y="164"/>
                  </a:lnTo>
                  <a:lnTo>
                    <a:pt x="9071" y="160"/>
                  </a:lnTo>
                  <a:lnTo>
                    <a:pt x="9109" y="162"/>
                  </a:lnTo>
                  <a:lnTo>
                    <a:pt x="9151" y="170"/>
                  </a:lnTo>
                  <a:lnTo>
                    <a:pt x="9193" y="180"/>
                  </a:lnTo>
                  <a:lnTo>
                    <a:pt x="9232" y="196"/>
                  </a:lnTo>
                  <a:lnTo>
                    <a:pt x="9234" y="202"/>
                  </a:lnTo>
                  <a:lnTo>
                    <a:pt x="9230" y="224"/>
                  </a:lnTo>
                  <a:lnTo>
                    <a:pt x="9227" y="249"/>
                  </a:lnTo>
                  <a:lnTo>
                    <a:pt x="9224" y="279"/>
                  </a:lnTo>
                  <a:lnTo>
                    <a:pt x="9223" y="314"/>
                  </a:lnTo>
                  <a:lnTo>
                    <a:pt x="9218" y="317"/>
                  </a:lnTo>
                  <a:lnTo>
                    <a:pt x="9197" y="317"/>
                  </a:lnTo>
                  <a:lnTo>
                    <a:pt x="9191" y="249"/>
                  </a:lnTo>
                  <a:lnTo>
                    <a:pt x="9187" y="243"/>
                  </a:lnTo>
                  <a:lnTo>
                    <a:pt x="9180" y="234"/>
                  </a:lnTo>
                  <a:lnTo>
                    <a:pt x="9168" y="226"/>
                  </a:lnTo>
                  <a:lnTo>
                    <a:pt x="9152" y="216"/>
                  </a:lnTo>
                  <a:lnTo>
                    <a:pt x="9133" y="208"/>
                  </a:lnTo>
                  <a:lnTo>
                    <a:pt x="9113" y="202"/>
                  </a:lnTo>
                  <a:lnTo>
                    <a:pt x="9092" y="198"/>
                  </a:lnTo>
                  <a:lnTo>
                    <a:pt x="9072" y="197"/>
                  </a:lnTo>
                  <a:lnTo>
                    <a:pt x="9036" y="201"/>
                  </a:lnTo>
                  <a:lnTo>
                    <a:pt x="9004" y="212"/>
                  </a:lnTo>
                  <a:lnTo>
                    <a:pt x="8989" y="220"/>
                  </a:lnTo>
                  <a:lnTo>
                    <a:pt x="8976" y="230"/>
                  </a:lnTo>
                  <a:lnTo>
                    <a:pt x="8965" y="243"/>
                  </a:lnTo>
                  <a:lnTo>
                    <a:pt x="8956" y="257"/>
                  </a:lnTo>
                  <a:lnTo>
                    <a:pt x="8948" y="273"/>
                  </a:lnTo>
                  <a:lnTo>
                    <a:pt x="8944" y="288"/>
                  </a:lnTo>
                  <a:lnTo>
                    <a:pt x="8940" y="321"/>
                  </a:lnTo>
                  <a:lnTo>
                    <a:pt x="8942" y="345"/>
                  </a:lnTo>
                  <a:lnTo>
                    <a:pt x="8945" y="354"/>
                  </a:lnTo>
                  <a:lnTo>
                    <a:pt x="8950" y="365"/>
                  </a:lnTo>
                  <a:lnTo>
                    <a:pt x="8960" y="382"/>
                  </a:lnTo>
                  <a:lnTo>
                    <a:pt x="8968" y="389"/>
                  </a:lnTo>
                  <a:lnTo>
                    <a:pt x="8975" y="395"/>
                  </a:lnTo>
                  <a:lnTo>
                    <a:pt x="8992" y="406"/>
                  </a:lnTo>
                  <a:lnTo>
                    <a:pt x="9011" y="412"/>
                  </a:lnTo>
                  <a:lnTo>
                    <a:pt x="9041" y="419"/>
                  </a:lnTo>
                  <a:lnTo>
                    <a:pt x="9086" y="426"/>
                  </a:lnTo>
                  <a:lnTo>
                    <a:pt x="9122" y="432"/>
                  </a:lnTo>
                  <a:lnTo>
                    <a:pt x="9152" y="438"/>
                  </a:lnTo>
                  <a:lnTo>
                    <a:pt x="9176" y="444"/>
                  </a:lnTo>
                  <a:lnTo>
                    <a:pt x="9197" y="452"/>
                  </a:lnTo>
                  <a:lnTo>
                    <a:pt x="9212" y="461"/>
                  </a:lnTo>
                  <a:lnTo>
                    <a:pt x="9227" y="472"/>
                  </a:lnTo>
                  <a:lnTo>
                    <a:pt x="9240" y="485"/>
                  </a:lnTo>
                  <a:lnTo>
                    <a:pt x="9252" y="500"/>
                  </a:lnTo>
                  <a:lnTo>
                    <a:pt x="9260" y="518"/>
                  </a:lnTo>
                  <a:lnTo>
                    <a:pt x="9266" y="536"/>
                  </a:lnTo>
                  <a:lnTo>
                    <a:pt x="9271" y="557"/>
                  </a:lnTo>
                  <a:lnTo>
                    <a:pt x="9272" y="579"/>
                  </a:lnTo>
                  <a:lnTo>
                    <a:pt x="9271" y="602"/>
                  </a:lnTo>
                  <a:lnTo>
                    <a:pt x="9268" y="623"/>
                  </a:lnTo>
                  <a:lnTo>
                    <a:pt x="9262" y="644"/>
                  </a:lnTo>
                  <a:lnTo>
                    <a:pt x="9253" y="663"/>
                  </a:lnTo>
                  <a:lnTo>
                    <a:pt x="9244" y="681"/>
                  </a:lnTo>
                  <a:lnTo>
                    <a:pt x="9230" y="699"/>
                  </a:lnTo>
                  <a:lnTo>
                    <a:pt x="9198" y="730"/>
                  </a:lnTo>
                  <a:lnTo>
                    <a:pt x="9179" y="744"/>
                  </a:lnTo>
                  <a:lnTo>
                    <a:pt x="9160" y="756"/>
                  </a:lnTo>
                  <a:lnTo>
                    <a:pt x="9138" y="767"/>
                  </a:lnTo>
                  <a:lnTo>
                    <a:pt x="9116" y="776"/>
                  </a:lnTo>
                  <a:lnTo>
                    <a:pt x="9094" y="783"/>
                  </a:lnTo>
                  <a:lnTo>
                    <a:pt x="9070" y="788"/>
                  </a:lnTo>
                  <a:lnTo>
                    <a:pt x="9019" y="791"/>
                  </a:lnTo>
                  <a:lnTo>
                    <a:pt x="8976" y="789"/>
                  </a:lnTo>
                  <a:lnTo>
                    <a:pt x="8936" y="783"/>
                  </a:lnTo>
                  <a:lnTo>
                    <a:pt x="8899" y="773"/>
                  </a:lnTo>
                  <a:lnTo>
                    <a:pt x="8864" y="760"/>
                  </a:lnTo>
                  <a:lnTo>
                    <a:pt x="8862" y="754"/>
                  </a:lnTo>
                  <a:lnTo>
                    <a:pt x="8866" y="710"/>
                  </a:lnTo>
                  <a:lnTo>
                    <a:pt x="8868" y="629"/>
                  </a:lnTo>
                  <a:close/>
                  <a:moveTo>
                    <a:pt x="9808" y="173"/>
                  </a:moveTo>
                  <a:lnTo>
                    <a:pt x="9811" y="177"/>
                  </a:lnTo>
                  <a:lnTo>
                    <a:pt x="9808" y="230"/>
                  </a:lnTo>
                  <a:lnTo>
                    <a:pt x="9808" y="311"/>
                  </a:lnTo>
                  <a:lnTo>
                    <a:pt x="9784" y="314"/>
                  </a:lnTo>
                  <a:lnTo>
                    <a:pt x="9780" y="310"/>
                  </a:lnTo>
                  <a:lnTo>
                    <a:pt x="9775" y="272"/>
                  </a:lnTo>
                  <a:lnTo>
                    <a:pt x="9770" y="232"/>
                  </a:lnTo>
                  <a:lnTo>
                    <a:pt x="9764" y="222"/>
                  </a:lnTo>
                  <a:lnTo>
                    <a:pt x="9755" y="219"/>
                  </a:lnTo>
                  <a:lnTo>
                    <a:pt x="9737" y="216"/>
                  </a:lnTo>
                  <a:lnTo>
                    <a:pt x="9684" y="215"/>
                  </a:lnTo>
                  <a:lnTo>
                    <a:pt x="9604" y="215"/>
                  </a:lnTo>
                  <a:lnTo>
                    <a:pt x="9600" y="326"/>
                  </a:lnTo>
                  <a:lnTo>
                    <a:pt x="9600" y="574"/>
                  </a:lnTo>
                  <a:lnTo>
                    <a:pt x="9601" y="658"/>
                  </a:lnTo>
                  <a:lnTo>
                    <a:pt x="9601" y="698"/>
                  </a:lnTo>
                  <a:lnTo>
                    <a:pt x="9604" y="720"/>
                  </a:lnTo>
                  <a:lnTo>
                    <a:pt x="9606" y="732"/>
                  </a:lnTo>
                  <a:lnTo>
                    <a:pt x="9610" y="738"/>
                  </a:lnTo>
                  <a:lnTo>
                    <a:pt x="9614" y="743"/>
                  </a:lnTo>
                  <a:lnTo>
                    <a:pt x="9625" y="747"/>
                  </a:lnTo>
                  <a:lnTo>
                    <a:pt x="9644" y="749"/>
                  </a:lnTo>
                  <a:lnTo>
                    <a:pt x="9682" y="752"/>
                  </a:lnTo>
                  <a:lnTo>
                    <a:pt x="9685" y="776"/>
                  </a:lnTo>
                  <a:lnTo>
                    <a:pt x="9560" y="776"/>
                  </a:lnTo>
                  <a:lnTo>
                    <a:pt x="9438" y="779"/>
                  </a:lnTo>
                  <a:lnTo>
                    <a:pt x="9434" y="754"/>
                  </a:lnTo>
                  <a:lnTo>
                    <a:pt x="9472" y="749"/>
                  </a:lnTo>
                  <a:lnTo>
                    <a:pt x="9492" y="747"/>
                  </a:lnTo>
                  <a:lnTo>
                    <a:pt x="9503" y="744"/>
                  </a:lnTo>
                  <a:lnTo>
                    <a:pt x="9509" y="741"/>
                  </a:lnTo>
                  <a:lnTo>
                    <a:pt x="9514" y="734"/>
                  </a:lnTo>
                  <a:lnTo>
                    <a:pt x="9516" y="723"/>
                  </a:lnTo>
                  <a:lnTo>
                    <a:pt x="9518" y="702"/>
                  </a:lnTo>
                  <a:lnTo>
                    <a:pt x="9520" y="664"/>
                  </a:lnTo>
                  <a:lnTo>
                    <a:pt x="9521" y="574"/>
                  </a:lnTo>
                  <a:lnTo>
                    <a:pt x="9521" y="326"/>
                  </a:lnTo>
                  <a:lnTo>
                    <a:pt x="9517" y="215"/>
                  </a:lnTo>
                  <a:lnTo>
                    <a:pt x="9454" y="215"/>
                  </a:lnTo>
                  <a:lnTo>
                    <a:pt x="9385" y="216"/>
                  </a:lnTo>
                  <a:lnTo>
                    <a:pt x="9373" y="218"/>
                  </a:lnTo>
                  <a:lnTo>
                    <a:pt x="9364" y="220"/>
                  </a:lnTo>
                  <a:lnTo>
                    <a:pt x="9356" y="222"/>
                  </a:lnTo>
                  <a:lnTo>
                    <a:pt x="9353" y="225"/>
                  </a:lnTo>
                  <a:lnTo>
                    <a:pt x="9348" y="240"/>
                  </a:lnTo>
                  <a:lnTo>
                    <a:pt x="9344" y="272"/>
                  </a:lnTo>
                  <a:lnTo>
                    <a:pt x="9340" y="310"/>
                  </a:lnTo>
                  <a:lnTo>
                    <a:pt x="9336" y="314"/>
                  </a:lnTo>
                  <a:lnTo>
                    <a:pt x="9317" y="314"/>
                  </a:lnTo>
                  <a:lnTo>
                    <a:pt x="9312" y="226"/>
                  </a:lnTo>
                  <a:lnTo>
                    <a:pt x="9310" y="177"/>
                  </a:lnTo>
                  <a:lnTo>
                    <a:pt x="9313" y="173"/>
                  </a:lnTo>
                  <a:lnTo>
                    <a:pt x="9412" y="176"/>
                  </a:lnTo>
                  <a:lnTo>
                    <a:pt x="9560" y="177"/>
                  </a:lnTo>
                  <a:lnTo>
                    <a:pt x="9709" y="176"/>
                  </a:lnTo>
                  <a:lnTo>
                    <a:pt x="9808" y="17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" name="Freeform 8"/>
            <p:cNvSpPr>
              <a:spLocks noEditPoints="1"/>
            </p:cNvSpPr>
            <p:nvPr userDrawn="1"/>
          </p:nvSpPr>
          <p:spPr bwMode="auto">
            <a:xfrm>
              <a:off x="4527550" y="4124326"/>
              <a:ext cx="3135313" cy="249238"/>
            </a:xfrm>
            <a:custGeom>
              <a:avLst/>
              <a:gdLst>
                <a:gd name="T0" fmla="*/ 11670 w 11852"/>
                <a:gd name="T1" fmla="*/ 81 h 944"/>
                <a:gd name="T2" fmla="*/ 11473 w 11852"/>
                <a:gd name="T3" fmla="*/ 57 h 944"/>
                <a:gd name="T4" fmla="*/ 11758 w 11852"/>
                <a:gd name="T5" fmla="*/ 651 h 944"/>
                <a:gd name="T6" fmla="*/ 11365 w 11852"/>
                <a:gd name="T7" fmla="*/ 747 h 944"/>
                <a:gd name="T8" fmla="*/ 246 w 11852"/>
                <a:gd name="T9" fmla="*/ 721 h 944"/>
                <a:gd name="T10" fmla="*/ 546 w 11852"/>
                <a:gd name="T11" fmla="*/ 176 h 944"/>
                <a:gd name="T12" fmla="*/ 366 w 11852"/>
                <a:gd name="T13" fmla="*/ 788 h 944"/>
                <a:gd name="T14" fmla="*/ 695 w 11852"/>
                <a:gd name="T15" fmla="*/ 777 h 944"/>
                <a:gd name="T16" fmla="*/ 1248 w 11852"/>
                <a:gd name="T17" fmla="*/ 687 h 944"/>
                <a:gd name="T18" fmla="*/ 1216 w 11852"/>
                <a:gd name="T19" fmla="*/ 775 h 944"/>
                <a:gd name="T20" fmla="*/ 1580 w 11852"/>
                <a:gd name="T21" fmla="*/ 279 h 944"/>
                <a:gd name="T22" fmla="*/ 1498 w 11852"/>
                <a:gd name="T23" fmla="*/ 294 h 944"/>
                <a:gd name="T24" fmla="*/ 1850 w 11852"/>
                <a:gd name="T25" fmla="*/ 218 h 944"/>
                <a:gd name="T26" fmla="*/ 2022 w 11852"/>
                <a:gd name="T27" fmla="*/ 782 h 944"/>
                <a:gd name="T28" fmla="*/ 2696 w 11852"/>
                <a:gd name="T29" fmla="*/ 403 h 944"/>
                <a:gd name="T30" fmla="*/ 2809 w 11852"/>
                <a:gd name="T31" fmla="*/ 630 h 944"/>
                <a:gd name="T32" fmla="*/ 3215 w 11852"/>
                <a:gd name="T33" fmla="*/ 175 h 944"/>
                <a:gd name="T34" fmla="*/ 3385 w 11852"/>
                <a:gd name="T35" fmla="*/ 741 h 944"/>
                <a:gd name="T36" fmla="*/ 3253 w 11852"/>
                <a:gd name="T37" fmla="*/ 268 h 944"/>
                <a:gd name="T38" fmla="*/ 3040 w 11852"/>
                <a:gd name="T39" fmla="*/ 776 h 944"/>
                <a:gd name="T40" fmla="*/ 3499 w 11852"/>
                <a:gd name="T41" fmla="*/ 694 h 944"/>
                <a:gd name="T42" fmla="*/ 3742 w 11852"/>
                <a:gd name="T43" fmla="*/ 520 h 944"/>
                <a:gd name="T44" fmla="*/ 3707 w 11852"/>
                <a:gd name="T45" fmla="*/ 162 h 944"/>
                <a:gd name="T46" fmla="*/ 3546 w 11852"/>
                <a:gd name="T47" fmla="*/ 272 h 944"/>
                <a:gd name="T48" fmla="*/ 3865 w 11852"/>
                <a:gd name="T49" fmla="*/ 622 h 944"/>
                <a:gd name="T50" fmla="*/ 4100 w 11852"/>
                <a:gd name="T51" fmla="*/ 205 h 944"/>
                <a:gd name="T52" fmla="*/ 3994 w 11852"/>
                <a:gd name="T53" fmla="*/ 723 h 944"/>
                <a:gd name="T54" fmla="*/ 4628 w 11852"/>
                <a:gd name="T55" fmla="*/ 217 h 944"/>
                <a:gd name="T56" fmla="*/ 4412 w 11852"/>
                <a:gd name="T57" fmla="*/ 574 h 944"/>
                <a:gd name="T58" fmla="*/ 4859 w 11852"/>
                <a:gd name="T59" fmla="*/ 177 h 944"/>
                <a:gd name="T60" fmla="*/ 5086 w 11852"/>
                <a:gd name="T61" fmla="*/ 746 h 944"/>
                <a:gd name="T62" fmla="*/ 5540 w 11852"/>
                <a:gd name="T63" fmla="*/ 481 h 944"/>
                <a:gd name="T64" fmla="*/ 6137 w 11852"/>
                <a:gd name="T65" fmla="*/ 283 h 944"/>
                <a:gd name="T66" fmla="*/ 5664 w 11852"/>
                <a:gd name="T67" fmla="*/ 739 h 944"/>
                <a:gd name="T68" fmla="*/ 5873 w 11852"/>
                <a:gd name="T69" fmla="*/ 752 h 944"/>
                <a:gd name="T70" fmla="*/ 5851 w 11852"/>
                <a:gd name="T71" fmla="*/ 196 h 944"/>
                <a:gd name="T72" fmla="*/ 6476 w 11852"/>
                <a:gd name="T73" fmla="*/ 775 h 944"/>
                <a:gd name="T74" fmla="*/ 6642 w 11852"/>
                <a:gd name="T75" fmla="*/ 224 h 944"/>
                <a:gd name="T76" fmla="*/ 6600 w 11852"/>
                <a:gd name="T77" fmla="*/ 474 h 944"/>
                <a:gd name="T78" fmla="*/ 7076 w 11852"/>
                <a:gd name="T79" fmla="*/ 814 h 944"/>
                <a:gd name="T80" fmla="*/ 7014 w 11852"/>
                <a:gd name="T81" fmla="*/ 747 h 944"/>
                <a:gd name="T82" fmla="*/ 7561 w 11852"/>
                <a:gd name="T83" fmla="*/ 409 h 944"/>
                <a:gd name="T84" fmla="*/ 7379 w 11852"/>
                <a:gd name="T85" fmla="*/ 778 h 944"/>
                <a:gd name="T86" fmla="*/ 7830 w 11852"/>
                <a:gd name="T87" fmla="*/ 204 h 944"/>
                <a:gd name="T88" fmla="*/ 8308 w 11852"/>
                <a:gd name="T89" fmla="*/ 176 h 944"/>
                <a:gd name="T90" fmla="*/ 8846 w 11852"/>
                <a:gd name="T91" fmla="*/ 595 h 944"/>
                <a:gd name="T92" fmla="*/ 8467 w 11852"/>
                <a:gd name="T93" fmla="*/ 746 h 944"/>
                <a:gd name="T94" fmla="*/ 8550 w 11852"/>
                <a:gd name="T95" fmla="*/ 1 h 944"/>
                <a:gd name="T96" fmla="*/ 8724 w 11852"/>
                <a:gd name="T97" fmla="*/ 8 h 944"/>
                <a:gd name="T98" fmla="*/ 9161 w 11852"/>
                <a:gd name="T99" fmla="*/ 748 h 944"/>
                <a:gd name="T100" fmla="*/ 9095 w 11852"/>
                <a:gd name="T101" fmla="*/ 469 h 944"/>
                <a:gd name="T102" fmla="*/ 9379 w 11852"/>
                <a:gd name="T103" fmla="*/ 249 h 944"/>
                <a:gd name="T104" fmla="*/ 9113 w 11852"/>
                <a:gd name="T105" fmla="*/ 382 h 944"/>
                <a:gd name="T106" fmla="*/ 9331 w 11852"/>
                <a:gd name="T107" fmla="*/ 745 h 944"/>
                <a:gd name="T108" fmla="*/ 9974 w 11852"/>
                <a:gd name="T109" fmla="*/ 214 h 944"/>
                <a:gd name="T110" fmla="*/ 9714 w 11852"/>
                <a:gd name="T111" fmla="*/ 751 h 944"/>
                <a:gd name="T112" fmla="*/ 9523 w 11852"/>
                <a:gd name="T113" fmla="*/ 175 h 944"/>
                <a:gd name="T114" fmla="*/ 10579 w 11852"/>
                <a:gd name="T115" fmla="*/ 172 h 944"/>
                <a:gd name="T116" fmla="*/ 10290 w 11852"/>
                <a:gd name="T117" fmla="*/ 750 h 944"/>
                <a:gd name="T118" fmla="*/ 10853 w 11852"/>
                <a:gd name="T119" fmla="*/ 212 h 944"/>
                <a:gd name="T120" fmla="*/ 10745 w 11852"/>
                <a:gd name="T121" fmla="*/ 74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852" h="944">
                  <a:moveTo>
                    <a:pt x="11636" y="96"/>
                  </a:moveTo>
                  <a:lnTo>
                    <a:pt x="11627" y="94"/>
                  </a:lnTo>
                  <a:lnTo>
                    <a:pt x="11618" y="92"/>
                  </a:lnTo>
                  <a:lnTo>
                    <a:pt x="11610" y="87"/>
                  </a:lnTo>
                  <a:lnTo>
                    <a:pt x="11603" y="81"/>
                  </a:lnTo>
                  <a:lnTo>
                    <a:pt x="11597" y="74"/>
                  </a:lnTo>
                  <a:lnTo>
                    <a:pt x="11592" y="67"/>
                  </a:lnTo>
                  <a:lnTo>
                    <a:pt x="11588" y="48"/>
                  </a:lnTo>
                  <a:lnTo>
                    <a:pt x="11590" y="38"/>
                  </a:lnTo>
                  <a:lnTo>
                    <a:pt x="11592" y="30"/>
                  </a:lnTo>
                  <a:lnTo>
                    <a:pt x="11597" y="21"/>
                  </a:lnTo>
                  <a:lnTo>
                    <a:pt x="11603" y="14"/>
                  </a:lnTo>
                  <a:lnTo>
                    <a:pt x="11610" y="8"/>
                  </a:lnTo>
                  <a:lnTo>
                    <a:pt x="11618" y="3"/>
                  </a:lnTo>
                  <a:lnTo>
                    <a:pt x="11636" y="0"/>
                  </a:lnTo>
                  <a:lnTo>
                    <a:pt x="11646" y="1"/>
                  </a:lnTo>
                  <a:lnTo>
                    <a:pt x="11654" y="3"/>
                  </a:lnTo>
                  <a:lnTo>
                    <a:pt x="11663" y="8"/>
                  </a:lnTo>
                  <a:lnTo>
                    <a:pt x="11670" y="14"/>
                  </a:lnTo>
                  <a:lnTo>
                    <a:pt x="11676" y="21"/>
                  </a:lnTo>
                  <a:lnTo>
                    <a:pt x="11681" y="30"/>
                  </a:lnTo>
                  <a:lnTo>
                    <a:pt x="11684" y="48"/>
                  </a:lnTo>
                  <a:lnTo>
                    <a:pt x="11683" y="57"/>
                  </a:lnTo>
                  <a:lnTo>
                    <a:pt x="11681" y="67"/>
                  </a:lnTo>
                  <a:lnTo>
                    <a:pt x="11676" y="74"/>
                  </a:lnTo>
                  <a:lnTo>
                    <a:pt x="11670" y="81"/>
                  </a:lnTo>
                  <a:lnTo>
                    <a:pt x="11663" y="87"/>
                  </a:lnTo>
                  <a:lnTo>
                    <a:pt x="11654" y="92"/>
                  </a:lnTo>
                  <a:lnTo>
                    <a:pt x="11636" y="96"/>
                  </a:lnTo>
                  <a:close/>
                  <a:moveTo>
                    <a:pt x="11426" y="96"/>
                  </a:moveTo>
                  <a:lnTo>
                    <a:pt x="11417" y="94"/>
                  </a:lnTo>
                  <a:lnTo>
                    <a:pt x="11408" y="92"/>
                  </a:lnTo>
                  <a:lnTo>
                    <a:pt x="11400" y="87"/>
                  </a:lnTo>
                  <a:lnTo>
                    <a:pt x="11393" y="81"/>
                  </a:lnTo>
                  <a:lnTo>
                    <a:pt x="11386" y="74"/>
                  </a:lnTo>
                  <a:lnTo>
                    <a:pt x="11382" y="67"/>
                  </a:lnTo>
                  <a:lnTo>
                    <a:pt x="11378" y="48"/>
                  </a:lnTo>
                  <a:lnTo>
                    <a:pt x="11380" y="38"/>
                  </a:lnTo>
                  <a:lnTo>
                    <a:pt x="11382" y="30"/>
                  </a:lnTo>
                  <a:lnTo>
                    <a:pt x="11386" y="21"/>
                  </a:lnTo>
                  <a:lnTo>
                    <a:pt x="11393" y="14"/>
                  </a:lnTo>
                  <a:lnTo>
                    <a:pt x="11400" y="8"/>
                  </a:lnTo>
                  <a:lnTo>
                    <a:pt x="11408" y="3"/>
                  </a:lnTo>
                  <a:lnTo>
                    <a:pt x="11426" y="0"/>
                  </a:lnTo>
                  <a:lnTo>
                    <a:pt x="11436" y="1"/>
                  </a:lnTo>
                  <a:lnTo>
                    <a:pt x="11444" y="3"/>
                  </a:lnTo>
                  <a:lnTo>
                    <a:pt x="11453" y="8"/>
                  </a:lnTo>
                  <a:lnTo>
                    <a:pt x="11460" y="14"/>
                  </a:lnTo>
                  <a:lnTo>
                    <a:pt x="11466" y="21"/>
                  </a:lnTo>
                  <a:lnTo>
                    <a:pt x="11471" y="30"/>
                  </a:lnTo>
                  <a:lnTo>
                    <a:pt x="11474" y="48"/>
                  </a:lnTo>
                  <a:lnTo>
                    <a:pt x="11473" y="57"/>
                  </a:lnTo>
                  <a:lnTo>
                    <a:pt x="11471" y="67"/>
                  </a:lnTo>
                  <a:lnTo>
                    <a:pt x="11466" y="74"/>
                  </a:lnTo>
                  <a:lnTo>
                    <a:pt x="11460" y="81"/>
                  </a:lnTo>
                  <a:lnTo>
                    <a:pt x="11453" y="87"/>
                  </a:lnTo>
                  <a:lnTo>
                    <a:pt x="11444" y="92"/>
                  </a:lnTo>
                  <a:lnTo>
                    <a:pt x="11426" y="96"/>
                  </a:lnTo>
                  <a:close/>
                  <a:moveTo>
                    <a:pt x="11407" y="540"/>
                  </a:moveTo>
                  <a:lnTo>
                    <a:pt x="11623" y="540"/>
                  </a:lnTo>
                  <a:lnTo>
                    <a:pt x="11516" y="282"/>
                  </a:lnTo>
                  <a:lnTo>
                    <a:pt x="11407" y="540"/>
                  </a:lnTo>
                  <a:close/>
                  <a:moveTo>
                    <a:pt x="11213" y="778"/>
                  </a:moveTo>
                  <a:lnTo>
                    <a:pt x="11209" y="775"/>
                  </a:lnTo>
                  <a:lnTo>
                    <a:pt x="11209" y="753"/>
                  </a:lnTo>
                  <a:lnTo>
                    <a:pt x="11213" y="750"/>
                  </a:lnTo>
                  <a:lnTo>
                    <a:pt x="11238" y="748"/>
                  </a:lnTo>
                  <a:lnTo>
                    <a:pt x="11252" y="746"/>
                  </a:lnTo>
                  <a:lnTo>
                    <a:pt x="11261" y="742"/>
                  </a:lnTo>
                  <a:lnTo>
                    <a:pt x="11269" y="735"/>
                  </a:lnTo>
                  <a:lnTo>
                    <a:pt x="11280" y="717"/>
                  </a:lnTo>
                  <a:lnTo>
                    <a:pt x="11297" y="681"/>
                  </a:lnTo>
                  <a:lnTo>
                    <a:pt x="11342" y="584"/>
                  </a:lnTo>
                  <a:lnTo>
                    <a:pt x="11458" y="321"/>
                  </a:lnTo>
                  <a:lnTo>
                    <a:pt x="11524" y="166"/>
                  </a:lnTo>
                  <a:lnTo>
                    <a:pt x="11551" y="166"/>
                  </a:lnTo>
                  <a:lnTo>
                    <a:pt x="11732" y="595"/>
                  </a:lnTo>
                  <a:lnTo>
                    <a:pt x="11758" y="651"/>
                  </a:lnTo>
                  <a:lnTo>
                    <a:pt x="11782" y="704"/>
                  </a:lnTo>
                  <a:lnTo>
                    <a:pt x="11801" y="738"/>
                  </a:lnTo>
                  <a:lnTo>
                    <a:pt x="11814" y="746"/>
                  </a:lnTo>
                  <a:lnTo>
                    <a:pt x="11827" y="748"/>
                  </a:lnTo>
                  <a:lnTo>
                    <a:pt x="11849" y="750"/>
                  </a:lnTo>
                  <a:lnTo>
                    <a:pt x="11852" y="775"/>
                  </a:lnTo>
                  <a:lnTo>
                    <a:pt x="11767" y="775"/>
                  </a:lnTo>
                  <a:lnTo>
                    <a:pt x="11627" y="778"/>
                  </a:lnTo>
                  <a:lnTo>
                    <a:pt x="11623" y="753"/>
                  </a:lnTo>
                  <a:lnTo>
                    <a:pt x="11665" y="748"/>
                  </a:lnTo>
                  <a:lnTo>
                    <a:pt x="11686" y="745"/>
                  </a:lnTo>
                  <a:lnTo>
                    <a:pt x="11692" y="744"/>
                  </a:lnTo>
                  <a:lnTo>
                    <a:pt x="11695" y="740"/>
                  </a:lnTo>
                  <a:lnTo>
                    <a:pt x="11698" y="735"/>
                  </a:lnTo>
                  <a:lnTo>
                    <a:pt x="11698" y="730"/>
                  </a:lnTo>
                  <a:lnTo>
                    <a:pt x="11696" y="720"/>
                  </a:lnTo>
                  <a:lnTo>
                    <a:pt x="11692" y="705"/>
                  </a:lnTo>
                  <a:lnTo>
                    <a:pt x="11640" y="576"/>
                  </a:lnTo>
                  <a:lnTo>
                    <a:pt x="11393" y="576"/>
                  </a:lnTo>
                  <a:lnTo>
                    <a:pt x="11346" y="685"/>
                  </a:lnTo>
                  <a:lnTo>
                    <a:pt x="11336" y="710"/>
                  </a:lnTo>
                  <a:lnTo>
                    <a:pt x="11334" y="728"/>
                  </a:lnTo>
                  <a:lnTo>
                    <a:pt x="11336" y="738"/>
                  </a:lnTo>
                  <a:lnTo>
                    <a:pt x="11345" y="744"/>
                  </a:lnTo>
                  <a:lnTo>
                    <a:pt x="11353" y="746"/>
                  </a:lnTo>
                  <a:lnTo>
                    <a:pt x="11365" y="747"/>
                  </a:lnTo>
                  <a:lnTo>
                    <a:pt x="11404" y="750"/>
                  </a:lnTo>
                  <a:lnTo>
                    <a:pt x="11407" y="753"/>
                  </a:lnTo>
                  <a:lnTo>
                    <a:pt x="11407" y="775"/>
                  </a:lnTo>
                  <a:lnTo>
                    <a:pt x="11308" y="775"/>
                  </a:lnTo>
                  <a:lnTo>
                    <a:pt x="11213" y="778"/>
                  </a:lnTo>
                  <a:close/>
                  <a:moveTo>
                    <a:pt x="0" y="176"/>
                  </a:moveTo>
                  <a:lnTo>
                    <a:pt x="125" y="176"/>
                  </a:lnTo>
                  <a:lnTo>
                    <a:pt x="247" y="172"/>
                  </a:lnTo>
                  <a:lnTo>
                    <a:pt x="251" y="196"/>
                  </a:lnTo>
                  <a:lnTo>
                    <a:pt x="203" y="202"/>
                  </a:lnTo>
                  <a:lnTo>
                    <a:pt x="188" y="205"/>
                  </a:lnTo>
                  <a:lnTo>
                    <a:pt x="179" y="208"/>
                  </a:lnTo>
                  <a:lnTo>
                    <a:pt x="175" y="212"/>
                  </a:lnTo>
                  <a:lnTo>
                    <a:pt x="173" y="217"/>
                  </a:lnTo>
                  <a:lnTo>
                    <a:pt x="169" y="231"/>
                  </a:lnTo>
                  <a:lnTo>
                    <a:pt x="167" y="279"/>
                  </a:lnTo>
                  <a:lnTo>
                    <a:pt x="167" y="376"/>
                  </a:lnTo>
                  <a:lnTo>
                    <a:pt x="167" y="512"/>
                  </a:lnTo>
                  <a:lnTo>
                    <a:pt x="169" y="610"/>
                  </a:lnTo>
                  <a:lnTo>
                    <a:pt x="173" y="639"/>
                  </a:lnTo>
                  <a:lnTo>
                    <a:pt x="181" y="663"/>
                  </a:lnTo>
                  <a:lnTo>
                    <a:pt x="192" y="684"/>
                  </a:lnTo>
                  <a:lnTo>
                    <a:pt x="200" y="692"/>
                  </a:lnTo>
                  <a:lnTo>
                    <a:pt x="209" y="700"/>
                  </a:lnTo>
                  <a:lnTo>
                    <a:pt x="232" y="715"/>
                  </a:lnTo>
                  <a:lnTo>
                    <a:pt x="246" y="721"/>
                  </a:lnTo>
                  <a:lnTo>
                    <a:pt x="263" y="726"/>
                  </a:lnTo>
                  <a:lnTo>
                    <a:pt x="281" y="730"/>
                  </a:lnTo>
                  <a:lnTo>
                    <a:pt x="300" y="733"/>
                  </a:lnTo>
                  <a:lnTo>
                    <a:pt x="342" y="735"/>
                  </a:lnTo>
                  <a:lnTo>
                    <a:pt x="388" y="733"/>
                  </a:lnTo>
                  <a:lnTo>
                    <a:pt x="430" y="722"/>
                  </a:lnTo>
                  <a:lnTo>
                    <a:pt x="466" y="706"/>
                  </a:lnTo>
                  <a:lnTo>
                    <a:pt x="480" y="697"/>
                  </a:lnTo>
                  <a:lnTo>
                    <a:pt x="491" y="685"/>
                  </a:lnTo>
                  <a:lnTo>
                    <a:pt x="502" y="672"/>
                  </a:lnTo>
                  <a:lnTo>
                    <a:pt x="509" y="656"/>
                  </a:lnTo>
                  <a:lnTo>
                    <a:pt x="515" y="639"/>
                  </a:lnTo>
                  <a:lnTo>
                    <a:pt x="520" y="620"/>
                  </a:lnTo>
                  <a:lnTo>
                    <a:pt x="524" y="572"/>
                  </a:lnTo>
                  <a:lnTo>
                    <a:pt x="526" y="508"/>
                  </a:lnTo>
                  <a:lnTo>
                    <a:pt x="526" y="376"/>
                  </a:lnTo>
                  <a:lnTo>
                    <a:pt x="524" y="285"/>
                  </a:lnTo>
                  <a:lnTo>
                    <a:pt x="523" y="240"/>
                  </a:lnTo>
                  <a:lnTo>
                    <a:pt x="520" y="218"/>
                  </a:lnTo>
                  <a:lnTo>
                    <a:pt x="514" y="211"/>
                  </a:lnTo>
                  <a:lnTo>
                    <a:pt x="505" y="205"/>
                  </a:lnTo>
                  <a:lnTo>
                    <a:pt x="485" y="201"/>
                  </a:lnTo>
                  <a:lnTo>
                    <a:pt x="444" y="200"/>
                  </a:lnTo>
                  <a:lnTo>
                    <a:pt x="442" y="176"/>
                  </a:lnTo>
                  <a:lnTo>
                    <a:pt x="444" y="172"/>
                  </a:lnTo>
                  <a:lnTo>
                    <a:pt x="546" y="176"/>
                  </a:lnTo>
                  <a:lnTo>
                    <a:pt x="646" y="172"/>
                  </a:lnTo>
                  <a:lnTo>
                    <a:pt x="650" y="176"/>
                  </a:lnTo>
                  <a:lnTo>
                    <a:pt x="650" y="196"/>
                  </a:lnTo>
                  <a:lnTo>
                    <a:pt x="646" y="200"/>
                  </a:lnTo>
                  <a:lnTo>
                    <a:pt x="613" y="201"/>
                  </a:lnTo>
                  <a:lnTo>
                    <a:pt x="594" y="204"/>
                  </a:lnTo>
                  <a:lnTo>
                    <a:pt x="583" y="206"/>
                  </a:lnTo>
                  <a:lnTo>
                    <a:pt x="577" y="210"/>
                  </a:lnTo>
                  <a:lnTo>
                    <a:pt x="572" y="216"/>
                  </a:lnTo>
                  <a:lnTo>
                    <a:pt x="570" y="224"/>
                  </a:lnTo>
                  <a:lnTo>
                    <a:pt x="566" y="280"/>
                  </a:lnTo>
                  <a:lnTo>
                    <a:pt x="565" y="376"/>
                  </a:lnTo>
                  <a:lnTo>
                    <a:pt x="565" y="506"/>
                  </a:lnTo>
                  <a:lnTo>
                    <a:pt x="564" y="576"/>
                  </a:lnTo>
                  <a:lnTo>
                    <a:pt x="559" y="628"/>
                  </a:lnTo>
                  <a:lnTo>
                    <a:pt x="556" y="650"/>
                  </a:lnTo>
                  <a:lnTo>
                    <a:pt x="550" y="669"/>
                  </a:lnTo>
                  <a:lnTo>
                    <a:pt x="542" y="687"/>
                  </a:lnTo>
                  <a:lnTo>
                    <a:pt x="533" y="702"/>
                  </a:lnTo>
                  <a:lnTo>
                    <a:pt x="510" y="728"/>
                  </a:lnTo>
                  <a:lnTo>
                    <a:pt x="497" y="740"/>
                  </a:lnTo>
                  <a:lnTo>
                    <a:pt x="484" y="751"/>
                  </a:lnTo>
                  <a:lnTo>
                    <a:pt x="451" y="768"/>
                  </a:lnTo>
                  <a:lnTo>
                    <a:pt x="432" y="775"/>
                  </a:lnTo>
                  <a:lnTo>
                    <a:pt x="410" y="780"/>
                  </a:lnTo>
                  <a:lnTo>
                    <a:pt x="366" y="788"/>
                  </a:lnTo>
                  <a:lnTo>
                    <a:pt x="319" y="790"/>
                  </a:lnTo>
                  <a:lnTo>
                    <a:pt x="290" y="789"/>
                  </a:lnTo>
                  <a:lnTo>
                    <a:pt x="263" y="787"/>
                  </a:lnTo>
                  <a:lnTo>
                    <a:pt x="214" y="777"/>
                  </a:lnTo>
                  <a:lnTo>
                    <a:pt x="173" y="762"/>
                  </a:lnTo>
                  <a:lnTo>
                    <a:pt x="156" y="753"/>
                  </a:lnTo>
                  <a:lnTo>
                    <a:pt x="142" y="742"/>
                  </a:lnTo>
                  <a:lnTo>
                    <a:pt x="128" y="732"/>
                  </a:lnTo>
                  <a:lnTo>
                    <a:pt x="119" y="720"/>
                  </a:lnTo>
                  <a:lnTo>
                    <a:pt x="103" y="697"/>
                  </a:lnTo>
                  <a:lnTo>
                    <a:pt x="94" y="670"/>
                  </a:lnTo>
                  <a:lnTo>
                    <a:pt x="89" y="640"/>
                  </a:lnTo>
                  <a:lnTo>
                    <a:pt x="85" y="598"/>
                  </a:lnTo>
                  <a:lnTo>
                    <a:pt x="85" y="541"/>
                  </a:lnTo>
                  <a:lnTo>
                    <a:pt x="85" y="376"/>
                  </a:lnTo>
                  <a:lnTo>
                    <a:pt x="84" y="294"/>
                  </a:lnTo>
                  <a:lnTo>
                    <a:pt x="83" y="254"/>
                  </a:lnTo>
                  <a:lnTo>
                    <a:pt x="82" y="231"/>
                  </a:lnTo>
                  <a:lnTo>
                    <a:pt x="79" y="219"/>
                  </a:lnTo>
                  <a:lnTo>
                    <a:pt x="76" y="212"/>
                  </a:lnTo>
                  <a:lnTo>
                    <a:pt x="70" y="208"/>
                  </a:lnTo>
                  <a:lnTo>
                    <a:pt x="60" y="205"/>
                  </a:lnTo>
                  <a:lnTo>
                    <a:pt x="40" y="202"/>
                  </a:lnTo>
                  <a:lnTo>
                    <a:pt x="4" y="200"/>
                  </a:lnTo>
                  <a:lnTo>
                    <a:pt x="0" y="176"/>
                  </a:lnTo>
                  <a:close/>
                  <a:moveTo>
                    <a:pt x="695" y="777"/>
                  </a:moveTo>
                  <a:lnTo>
                    <a:pt x="690" y="774"/>
                  </a:lnTo>
                  <a:lnTo>
                    <a:pt x="690" y="754"/>
                  </a:lnTo>
                  <a:lnTo>
                    <a:pt x="695" y="751"/>
                  </a:lnTo>
                  <a:lnTo>
                    <a:pt x="718" y="750"/>
                  </a:lnTo>
                  <a:lnTo>
                    <a:pt x="736" y="748"/>
                  </a:lnTo>
                  <a:lnTo>
                    <a:pt x="749" y="745"/>
                  </a:lnTo>
                  <a:lnTo>
                    <a:pt x="756" y="740"/>
                  </a:lnTo>
                  <a:lnTo>
                    <a:pt x="760" y="732"/>
                  </a:lnTo>
                  <a:lnTo>
                    <a:pt x="762" y="721"/>
                  </a:lnTo>
                  <a:lnTo>
                    <a:pt x="763" y="699"/>
                  </a:lnTo>
                  <a:lnTo>
                    <a:pt x="764" y="661"/>
                  </a:lnTo>
                  <a:lnTo>
                    <a:pt x="767" y="594"/>
                  </a:lnTo>
                  <a:lnTo>
                    <a:pt x="767" y="249"/>
                  </a:lnTo>
                  <a:lnTo>
                    <a:pt x="764" y="231"/>
                  </a:lnTo>
                  <a:lnTo>
                    <a:pt x="758" y="218"/>
                  </a:lnTo>
                  <a:lnTo>
                    <a:pt x="749" y="210"/>
                  </a:lnTo>
                  <a:lnTo>
                    <a:pt x="737" y="205"/>
                  </a:lnTo>
                  <a:lnTo>
                    <a:pt x="719" y="202"/>
                  </a:lnTo>
                  <a:lnTo>
                    <a:pt x="690" y="201"/>
                  </a:lnTo>
                  <a:lnTo>
                    <a:pt x="688" y="177"/>
                  </a:lnTo>
                  <a:lnTo>
                    <a:pt x="690" y="174"/>
                  </a:lnTo>
                  <a:lnTo>
                    <a:pt x="768" y="176"/>
                  </a:lnTo>
                  <a:lnTo>
                    <a:pt x="839" y="174"/>
                  </a:lnTo>
                  <a:lnTo>
                    <a:pt x="974" y="350"/>
                  </a:lnTo>
                  <a:lnTo>
                    <a:pt x="1174" y="601"/>
                  </a:lnTo>
                  <a:lnTo>
                    <a:pt x="1248" y="687"/>
                  </a:lnTo>
                  <a:lnTo>
                    <a:pt x="1248" y="357"/>
                  </a:lnTo>
                  <a:lnTo>
                    <a:pt x="1247" y="292"/>
                  </a:lnTo>
                  <a:lnTo>
                    <a:pt x="1243" y="229"/>
                  </a:lnTo>
                  <a:lnTo>
                    <a:pt x="1240" y="217"/>
                  </a:lnTo>
                  <a:lnTo>
                    <a:pt x="1235" y="211"/>
                  </a:lnTo>
                  <a:lnTo>
                    <a:pt x="1228" y="206"/>
                  </a:lnTo>
                  <a:lnTo>
                    <a:pt x="1216" y="204"/>
                  </a:lnTo>
                  <a:lnTo>
                    <a:pt x="1176" y="201"/>
                  </a:lnTo>
                  <a:lnTo>
                    <a:pt x="1172" y="177"/>
                  </a:lnTo>
                  <a:lnTo>
                    <a:pt x="1176" y="174"/>
                  </a:lnTo>
                  <a:lnTo>
                    <a:pt x="1274" y="176"/>
                  </a:lnTo>
                  <a:lnTo>
                    <a:pt x="1358" y="174"/>
                  </a:lnTo>
                  <a:lnTo>
                    <a:pt x="1362" y="177"/>
                  </a:lnTo>
                  <a:lnTo>
                    <a:pt x="1362" y="198"/>
                  </a:lnTo>
                  <a:lnTo>
                    <a:pt x="1315" y="204"/>
                  </a:lnTo>
                  <a:lnTo>
                    <a:pt x="1303" y="207"/>
                  </a:lnTo>
                  <a:lnTo>
                    <a:pt x="1296" y="213"/>
                  </a:lnTo>
                  <a:lnTo>
                    <a:pt x="1294" y="220"/>
                  </a:lnTo>
                  <a:lnTo>
                    <a:pt x="1291" y="232"/>
                  </a:lnTo>
                  <a:lnTo>
                    <a:pt x="1290" y="253"/>
                  </a:lnTo>
                  <a:lnTo>
                    <a:pt x="1288" y="291"/>
                  </a:lnTo>
                  <a:lnTo>
                    <a:pt x="1286" y="357"/>
                  </a:lnTo>
                  <a:lnTo>
                    <a:pt x="1286" y="560"/>
                  </a:lnTo>
                  <a:lnTo>
                    <a:pt x="1288" y="678"/>
                  </a:lnTo>
                  <a:lnTo>
                    <a:pt x="1289" y="793"/>
                  </a:lnTo>
                  <a:lnTo>
                    <a:pt x="1216" y="775"/>
                  </a:lnTo>
                  <a:lnTo>
                    <a:pt x="1184" y="739"/>
                  </a:lnTo>
                  <a:lnTo>
                    <a:pt x="1094" y="628"/>
                  </a:lnTo>
                  <a:lnTo>
                    <a:pt x="805" y="267"/>
                  </a:lnTo>
                  <a:lnTo>
                    <a:pt x="805" y="594"/>
                  </a:lnTo>
                  <a:lnTo>
                    <a:pt x="806" y="664"/>
                  </a:lnTo>
                  <a:lnTo>
                    <a:pt x="810" y="724"/>
                  </a:lnTo>
                  <a:lnTo>
                    <a:pt x="812" y="734"/>
                  </a:lnTo>
                  <a:lnTo>
                    <a:pt x="816" y="740"/>
                  </a:lnTo>
                  <a:lnTo>
                    <a:pt x="830" y="747"/>
                  </a:lnTo>
                  <a:lnTo>
                    <a:pt x="847" y="750"/>
                  </a:lnTo>
                  <a:lnTo>
                    <a:pt x="877" y="751"/>
                  </a:lnTo>
                  <a:lnTo>
                    <a:pt x="881" y="775"/>
                  </a:lnTo>
                  <a:lnTo>
                    <a:pt x="805" y="775"/>
                  </a:lnTo>
                  <a:lnTo>
                    <a:pt x="695" y="777"/>
                  </a:lnTo>
                  <a:close/>
                  <a:moveTo>
                    <a:pt x="1417" y="172"/>
                  </a:moveTo>
                  <a:lnTo>
                    <a:pt x="1470" y="175"/>
                  </a:lnTo>
                  <a:lnTo>
                    <a:pt x="1538" y="176"/>
                  </a:lnTo>
                  <a:lnTo>
                    <a:pt x="1661" y="172"/>
                  </a:lnTo>
                  <a:lnTo>
                    <a:pt x="1664" y="196"/>
                  </a:lnTo>
                  <a:lnTo>
                    <a:pt x="1615" y="202"/>
                  </a:lnTo>
                  <a:lnTo>
                    <a:pt x="1602" y="205"/>
                  </a:lnTo>
                  <a:lnTo>
                    <a:pt x="1592" y="208"/>
                  </a:lnTo>
                  <a:lnTo>
                    <a:pt x="1589" y="212"/>
                  </a:lnTo>
                  <a:lnTo>
                    <a:pt x="1586" y="217"/>
                  </a:lnTo>
                  <a:lnTo>
                    <a:pt x="1583" y="231"/>
                  </a:lnTo>
                  <a:lnTo>
                    <a:pt x="1580" y="279"/>
                  </a:lnTo>
                  <a:lnTo>
                    <a:pt x="1579" y="376"/>
                  </a:lnTo>
                  <a:lnTo>
                    <a:pt x="1579" y="574"/>
                  </a:lnTo>
                  <a:lnTo>
                    <a:pt x="1580" y="657"/>
                  </a:lnTo>
                  <a:lnTo>
                    <a:pt x="1580" y="697"/>
                  </a:lnTo>
                  <a:lnTo>
                    <a:pt x="1583" y="720"/>
                  </a:lnTo>
                  <a:lnTo>
                    <a:pt x="1585" y="732"/>
                  </a:lnTo>
                  <a:lnTo>
                    <a:pt x="1589" y="738"/>
                  </a:lnTo>
                  <a:lnTo>
                    <a:pt x="1595" y="742"/>
                  </a:lnTo>
                  <a:lnTo>
                    <a:pt x="1604" y="746"/>
                  </a:lnTo>
                  <a:lnTo>
                    <a:pt x="1624" y="748"/>
                  </a:lnTo>
                  <a:lnTo>
                    <a:pt x="1661" y="751"/>
                  </a:lnTo>
                  <a:lnTo>
                    <a:pt x="1664" y="775"/>
                  </a:lnTo>
                  <a:lnTo>
                    <a:pt x="1586" y="776"/>
                  </a:lnTo>
                  <a:lnTo>
                    <a:pt x="1538" y="775"/>
                  </a:lnTo>
                  <a:lnTo>
                    <a:pt x="1417" y="778"/>
                  </a:lnTo>
                  <a:lnTo>
                    <a:pt x="1414" y="753"/>
                  </a:lnTo>
                  <a:lnTo>
                    <a:pt x="1450" y="750"/>
                  </a:lnTo>
                  <a:lnTo>
                    <a:pt x="1470" y="747"/>
                  </a:lnTo>
                  <a:lnTo>
                    <a:pt x="1481" y="744"/>
                  </a:lnTo>
                  <a:lnTo>
                    <a:pt x="1487" y="740"/>
                  </a:lnTo>
                  <a:lnTo>
                    <a:pt x="1494" y="723"/>
                  </a:lnTo>
                  <a:lnTo>
                    <a:pt x="1496" y="702"/>
                  </a:lnTo>
                  <a:lnTo>
                    <a:pt x="1498" y="664"/>
                  </a:lnTo>
                  <a:lnTo>
                    <a:pt x="1498" y="574"/>
                  </a:lnTo>
                  <a:lnTo>
                    <a:pt x="1498" y="376"/>
                  </a:lnTo>
                  <a:lnTo>
                    <a:pt x="1498" y="294"/>
                  </a:lnTo>
                  <a:lnTo>
                    <a:pt x="1496" y="254"/>
                  </a:lnTo>
                  <a:lnTo>
                    <a:pt x="1495" y="231"/>
                  </a:lnTo>
                  <a:lnTo>
                    <a:pt x="1493" y="219"/>
                  </a:lnTo>
                  <a:lnTo>
                    <a:pt x="1489" y="212"/>
                  </a:lnTo>
                  <a:lnTo>
                    <a:pt x="1483" y="208"/>
                  </a:lnTo>
                  <a:lnTo>
                    <a:pt x="1474" y="205"/>
                  </a:lnTo>
                  <a:lnTo>
                    <a:pt x="1453" y="202"/>
                  </a:lnTo>
                  <a:lnTo>
                    <a:pt x="1417" y="200"/>
                  </a:lnTo>
                  <a:lnTo>
                    <a:pt x="1414" y="176"/>
                  </a:lnTo>
                  <a:lnTo>
                    <a:pt x="1417" y="172"/>
                  </a:lnTo>
                  <a:close/>
                  <a:moveTo>
                    <a:pt x="1979" y="782"/>
                  </a:moveTo>
                  <a:lnTo>
                    <a:pt x="1926" y="639"/>
                  </a:lnTo>
                  <a:lnTo>
                    <a:pt x="1781" y="280"/>
                  </a:lnTo>
                  <a:lnTo>
                    <a:pt x="1760" y="232"/>
                  </a:lnTo>
                  <a:lnTo>
                    <a:pt x="1750" y="211"/>
                  </a:lnTo>
                  <a:lnTo>
                    <a:pt x="1734" y="204"/>
                  </a:lnTo>
                  <a:lnTo>
                    <a:pt x="1698" y="200"/>
                  </a:lnTo>
                  <a:lnTo>
                    <a:pt x="1694" y="196"/>
                  </a:lnTo>
                  <a:lnTo>
                    <a:pt x="1694" y="176"/>
                  </a:lnTo>
                  <a:lnTo>
                    <a:pt x="1698" y="172"/>
                  </a:lnTo>
                  <a:lnTo>
                    <a:pt x="1810" y="176"/>
                  </a:lnTo>
                  <a:lnTo>
                    <a:pt x="1922" y="172"/>
                  </a:lnTo>
                  <a:lnTo>
                    <a:pt x="1926" y="200"/>
                  </a:lnTo>
                  <a:lnTo>
                    <a:pt x="1860" y="206"/>
                  </a:lnTo>
                  <a:lnTo>
                    <a:pt x="1853" y="211"/>
                  </a:lnTo>
                  <a:lnTo>
                    <a:pt x="1850" y="218"/>
                  </a:lnTo>
                  <a:lnTo>
                    <a:pt x="1864" y="264"/>
                  </a:lnTo>
                  <a:lnTo>
                    <a:pt x="1889" y="332"/>
                  </a:lnTo>
                  <a:lnTo>
                    <a:pt x="2022" y="669"/>
                  </a:lnTo>
                  <a:lnTo>
                    <a:pt x="2134" y="390"/>
                  </a:lnTo>
                  <a:lnTo>
                    <a:pt x="2167" y="297"/>
                  </a:lnTo>
                  <a:lnTo>
                    <a:pt x="2183" y="247"/>
                  </a:lnTo>
                  <a:lnTo>
                    <a:pt x="2189" y="220"/>
                  </a:lnTo>
                  <a:lnTo>
                    <a:pt x="2186" y="212"/>
                  </a:lnTo>
                  <a:lnTo>
                    <a:pt x="2183" y="210"/>
                  </a:lnTo>
                  <a:lnTo>
                    <a:pt x="2178" y="207"/>
                  </a:lnTo>
                  <a:lnTo>
                    <a:pt x="2158" y="204"/>
                  </a:lnTo>
                  <a:lnTo>
                    <a:pt x="2116" y="200"/>
                  </a:lnTo>
                  <a:lnTo>
                    <a:pt x="2112" y="196"/>
                  </a:lnTo>
                  <a:lnTo>
                    <a:pt x="2112" y="176"/>
                  </a:lnTo>
                  <a:lnTo>
                    <a:pt x="2116" y="172"/>
                  </a:lnTo>
                  <a:lnTo>
                    <a:pt x="2212" y="176"/>
                  </a:lnTo>
                  <a:lnTo>
                    <a:pt x="2297" y="172"/>
                  </a:lnTo>
                  <a:lnTo>
                    <a:pt x="2300" y="196"/>
                  </a:lnTo>
                  <a:lnTo>
                    <a:pt x="2273" y="201"/>
                  </a:lnTo>
                  <a:lnTo>
                    <a:pt x="2260" y="205"/>
                  </a:lnTo>
                  <a:lnTo>
                    <a:pt x="2254" y="210"/>
                  </a:lnTo>
                  <a:lnTo>
                    <a:pt x="2249" y="218"/>
                  </a:lnTo>
                  <a:lnTo>
                    <a:pt x="2219" y="285"/>
                  </a:lnTo>
                  <a:lnTo>
                    <a:pt x="2086" y="613"/>
                  </a:lnTo>
                  <a:lnTo>
                    <a:pt x="2047" y="710"/>
                  </a:lnTo>
                  <a:lnTo>
                    <a:pt x="2022" y="782"/>
                  </a:lnTo>
                  <a:lnTo>
                    <a:pt x="1979" y="782"/>
                  </a:lnTo>
                  <a:close/>
                  <a:moveTo>
                    <a:pt x="2347" y="176"/>
                  </a:moveTo>
                  <a:lnTo>
                    <a:pt x="2538" y="175"/>
                  </a:lnTo>
                  <a:lnTo>
                    <a:pt x="2786" y="172"/>
                  </a:lnTo>
                  <a:lnTo>
                    <a:pt x="2779" y="228"/>
                  </a:lnTo>
                  <a:lnTo>
                    <a:pt x="2773" y="304"/>
                  </a:lnTo>
                  <a:lnTo>
                    <a:pt x="2749" y="307"/>
                  </a:lnTo>
                  <a:lnTo>
                    <a:pt x="2746" y="304"/>
                  </a:lnTo>
                  <a:lnTo>
                    <a:pt x="2746" y="297"/>
                  </a:lnTo>
                  <a:lnTo>
                    <a:pt x="2744" y="261"/>
                  </a:lnTo>
                  <a:lnTo>
                    <a:pt x="2741" y="228"/>
                  </a:lnTo>
                  <a:lnTo>
                    <a:pt x="2725" y="223"/>
                  </a:lnTo>
                  <a:lnTo>
                    <a:pt x="2708" y="218"/>
                  </a:lnTo>
                  <a:lnTo>
                    <a:pt x="2666" y="212"/>
                  </a:lnTo>
                  <a:lnTo>
                    <a:pt x="2594" y="208"/>
                  </a:lnTo>
                  <a:lnTo>
                    <a:pt x="2556" y="210"/>
                  </a:lnTo>
                  <a:lnTo>
                    <a:pt x="2508" y="213"/>
                  </a:lnTo>
                  <a:lnTo>
                    <a:pt x="2507" y="282"/>
                  </a:lnTo>
                  <a:lnTo>
                    <a:pt x="2506" y="360"/>
                  </a:lnTo>
                  <a:lnTo>
                    <a:pt x="2504" y="446"/>
                  </a:lnTo>
                  <a:lnTo>
                    <a:pt x="2590" y="448"/>
                  </a:lnTo>
                  <a:lnTo>
                    <a:pt x="2654" y="446"/>
                  </a:lnTo>
                  <a:lnTo>
                    <a:pt x="2676" y="444"/>
                  </a:lnTo>
                  <a:lnTo>
                    <a:pt x="2686" y="441"/>
                  </a:lnTo>
                  <a:lnTo>
                    <a:pt x="2693" y="430"/>
                  </a:lnTo>
                  <a:lnTo>
                    <a:pt x="2696" y="403"/>
                  </a:lnTo>
                  <a:lnTo>
                    <a:pt x="2699" y="376"/>
                  </a:lnTo>
                  <a:lnTo>
                    <a:pt x="2722" y="373"/>
                  </a:lnTo>
                  <a:lnTo>
                    <a:pt x="2723" y="422"/>
                  </a:lnTo>
                  <a:lnTo>
                    <a:pt x="2723" y="469"/>
                  </a:lnTo>
                  <a:lnTo>
                    <a:pt x="2725" y="565"/>
                  </a:lnTo>
                  <a:lnTo>
                    <a:pt x="2701" y="568"/>
                  </a:lnTo>
                  <a:lnTo>
                    <a:pt x="2695" y="540"/>
                  </a:lnTo>
                  <a:lnTo>
                    <a:pt x="2689" y="504"/>
                  </a:lnTo>
                  <a:lnTo>
                    <a:pt x="2687" y="499"/>
                  </a:lnTo>
                  <a:lnTo>
                    <a:pt x="2682" y="494"/>
                  </a:lnTo>
                  <a:lnTo>
                    <a:pt x="2671" y="490"/>
                  </a:lnTo>
                  <a:lnTo>
                    <a:pt x="2650" y="487"/>
                  </a:lnTo>
                  <a:lnTo>
                    <a:pt x="2580" y="484"/>
                  </a:lnTo>
                  <a:lnTo>
                    <a:pt x="2504" y="487"/>
                  </a:lnTo>
                  <a:lnTo>
                    <a:pt x="2502" y="606"/>
                  </a:lnTo>
                  <a:lnTo>
                    <a:pt x="2504" y="738"/>
                  </a:lnTo>
                  <a:lnTo>
                    <a:pt x="2582" y="738"/>
                  </a:lnTo>
                  <a:lnTo>
                    <a:pt x="2666" y="738"/>
                  </a:lnTo>
                  <a:lnTo>
                    <a:pt x="2712" y="735"/>
                  </a:lnTo>
                  <a:lnTo>
                    <a:pt x="2737" y="730"/>
                  </a:lnTo>
                  <a:lnTo>
                    <a:pt x="2761" y="723"/>
                  </a:lnTo>
                  <a:lnTo>
                    <a:pt x="2767" y="706"/>
                  </a:lnTo>
                  <a:lnTo>
                    <a:pt x="2774" y="678"/>
                  </a:lnTo>
                  <a:lnTo>
                    <a:pt x="2784" y="633"/>
                  </a:lnTo>
                  <a:lnTo>
                    <a:pt x="2789" y="630"/>
                  </a:lnTo>
                  <a:lnTo>
                    <a:pt x="2809" y="630"/>
                  </a:lnTo>
                  <a:lnTo>
                    <a:pt x="2808" y="657"/>
                  </a:lnTo>
                  <a:lnTo>
                    <a:pt x="2804" y="697"/>
                  </a:lnTo>
                  <a:lnTo>
                    <a:pt x="2801" y="775"/>
                  </a:lnTo>
                  <a:lnTo>
                    <a:pt x="2585" y="776"/>
                  </a:lnTo>
                  <a:lnTo>
                    <a:pt x="2470" y="775"/>
                  </a:lnTo>
                  <a:lnTo>
                    <a:pt x="2384" y="778"/>
                  </a:lnTo>
                  <a:lnTo>
                    <a:pt x="2382" y="760"/>
                  </a:lnTo>
                  <a:lnTo>
                    <a:pt x="2384" y="757"/>
                  </a:lnTo>
                  <a:lnTo>
                    <a:pt x="2413" y="740"/>
                  </a:lnTo>
                  <a:lnTo>
                    <a:pt x="2417" y="721"/>
                  </a:lnTo>
                  <a:lnTo>
                    <a:pt x="2419" y="666"/>
                  </a:lnTo>
                  <a:lnTo>
                    <a:pt x="2422" y="558"/>
                  </a:lnTo>
                  <a:lnTo>
                    <a:pt x="2422" y="400"/>
                  </a:lnTo>
                  <a:lnTo>
                    <a:pt x="2422" y="304"/>
                  </a:lnTo>
                  <a:lnTo>
                    <a:pt x="2420" y="253"/>
                  </a:lnTo>
                  <a:lnTo>
                    <a:pt x="2418" y="224"/>
                  </a:lnTo>
                  <a:lnTo>
                    <a:pt x="2413" y="212"/>
                  </a:lnTo>
                  <a:lnTo>
                    <a:pt x="2404" y="206"/>
                  </a:lnTo>
                  <a:lnTo>
                    <a:pt x="2383" y="202"/>
                  </a:lnTo>
                  <a:lnTo>
                    <a:pt x="2351" y="200"/>
                  </a:lnTo>
                  <a:lnTo>
                    <a:pt x="2347" y="176"/>
                  </a:lnTo>
                  <a:close/>
                  <a:moveTo>
                    <a:pt x="2867" y="176"/>
                  </a:moveTo>
                  <a:lnTo>
                    <a:pt x="2992" y="176"/>
                  </a:lnTo>
                  <a:lnTo>
                    <a:pt x="3122" y="174"/>
                  </a:lnTo>
                  <a:lnTo>
                    <a:pt x="3166" y="172"/>
                  </a:lnTo>
                  <a:lnTo>
                    <a:pt x="3215" y="175"/>
                  </a:lnTo>
                  <a:lnTo>
                    <a:pt x="3236" y="177"/>
                  </a:lnTo>
                  <a:lnTo>
                    <a:pt x="3257" y="182"/>
                  </a:lnTo>
                  <a:lnTo>
                    <a:pt x="3288" y="194"/>
                  </a:lnTo>
                  <a:lnTo>
                    <a:pt x="3301" y="202"/>
                  </a:lnTo>
                  <a:lnTo>
                    <a:pt x="3312" y="211"/>
                  </a:lnTo>
                  <a:lnTo>
                    <a:pt x="3329" y="232"/>
                  </a:lnTo>
                  <a:lnTo>
                    <a:pt x="3341" y="254"/>
                  </a:lnTo>
                  <a:lnTo>
                    <a:pt x="3344" y="266"/>
                  </a:lnTo>
                  <a:lnTo>
                    <a:pt x="3348" y="278"/>
                  </a:lnTo>
                  <a:lnTo>
                    <a:pt x="3350" y="304"/>
                  </a:lnTo>
                  <a:lnTo>
                    <a:pt x="3349" y="322"/>
                  </a:lnTo>
                  <a:lnTo>
                    <a:pt x="3346" y="339"/>
                  </a:lnTo>
                  <a:lnTo>
                    <a:pt x="3331" y="375"/>
                  </a:lnTo>
                  <a:lnTo>
                    <a:pt x="3322" y="391"/>
                  </a:lnTo>
                  <a:lnTo>
                    <a:pt x="3308" y="406"/>
                  </a:lnTo>
                  <a:lnTo>
                    <a:pt x="3293" y="421"/>
                  </a:lnTo>
                  <a:lnTo>
                    <a:pt x="3276" y="434"/>
                  </a:lnTo>
                  <a:lnTo>
                    <a:pt x="3256" y="445"/>
                  </a:lnTo>
                  <a:lnTo>
                    <a:pt x="3233" y="456"/>
                  </a:lnTo>
                  <a:lnTo>
                    <a:pt x="3205" y="464"/>
                  </a:lnTo>
                  <a:lnTo>
                    <a:pt x="3175" y="470"/>
                  </a:lnTo>
                  <a:lnTo>
                    <a:pt x="3218" y="528"/>
                  </a:lnTo>
                  <a:lnTo>
                    <a:pt x="3278" y="608"/>
                  </a:lnTo>
                  <a:lnTo>
                    <a:pt x="3342" y="692"/>
                  </a:lnTo>
                  <a:lnTo>
                    <a:pt x="3370" y="727"/>
                  </a:lnTo>
                  <a:lnTo>
                    <a:pt x="3385" y="741"/>
                  </a:lnTo>
                  <a:lnTo>
                    <a:pt x="3402" y="748"/>
                  </a:lnTo>
                  <a:lnTo>
                    <a:pt x="3425" y="750"/>
                  </a:lnTo>
                  <a:lnTo>
                    <a:pt x="3428" y="774"/>
                  </a:lnTo>
                  <a:lnTo>
                    <a:pt x="3424" y="777"/>
                  </a:lnTo>
                  <a:lnTo>
                    <a:pt x="3376" y="775"/>
                  </a:lnTo>
                  <a:lnTo>
                    <a:pt x="3310" y="777"/>
                  </a:lnTo>
                  <a:lnTo>
                    <a:pt x="3271" y="728"/>
                  </a:lnTo>
                  <a:lnTo>
                    <a:pt x="3217" y="654"/>
                  </a:lnTo>
                  <a:lnTo>
                    <a:pt x="3143" y="555"/>
                  </a:lnTo>
                  <a:lnTo>
                    <a:pt x="3067" y="464"/>
                  </a:lnTo>
                  <a:lnTo>
                    <a:pt x="3071" y="451"/>
                  </a:lnTo>
                  <a:lnTo>
                    <a:pt x="3106" y="452"/>
                  </a:lnTo>
                  <a:lnTo>
                    <a:pt x="3140" y="450"/>
                  </a:lnTo>
                  <a:lnTo>
                    <a:pt x="3156" y="447"/>
                  </a:lnTo>
                  <a:lnTo>
                    <a:pt x="3172" y="442"/>
                  </a:lnTo>
                  <a:lnTo>
                    <a:pt x="3185" y="438"/>
                  </a:lnTo>
                  <a:lnTo>
                    <a:pt x="3198" y="432"/>
                  </a:lnTo>
                  <a:lnTo>
                    <a:pt x="3221" y="416"/>
                  </a:lnTo>
                  <a:lnTo>
                    <a:pt x="3230" y="408"/>
                  </a:lnTo>
                  <a:lnTo>
                    <a:pt x="3240" y="397"/>
                  </a:lnTo>
                  <a:lnTo>
                    <a:pt x="3252" y="374"/>
                  </a:lnTo>
                  <a:lnTo>
                    <a:pt x="3260" y="348"/>
                  </a:lnTo>
                  <a:lnTo>
                    <a:pt x="3263" y="319"/>
                  </a:lnTo>
                  <a:lnTo>
                    <a:pt x="3260" y="292"/>
                  </a:lnTo>
                  <a:lnTo>
                    <a:pt x="3258" y="280"/>
                  </a:lnTo>
                  <a:lnTo>
                    <a:pt x="3253" y="268"/>
                  </a:lnTo>
                  <a:lnTo>
                    <a:pt x="3242" y="249"/>
                  </a:lnTo>
                  <a:lnTo>
                    <a:pt x="3234" y="241"/>
                  </a:lnTo>
                  <a:lnTo>
                    <a:pt x="3226" y="234"/>
                  </a:lnTo>
                  <a:lnTo>
                    <a:pt x="3205" y="220"/>
                  </a:lnTo>
                  <a:lnTo>
                    <a:pt x="3181" y="212"/>
                  </a:lnTo>
                  <a:lnTo>
                    <a:pt x="3155" y="206"/>
                  </a:lnTo>
                  <a:lnTo>
                    <a:pt x="3124" y="205"/>
                  </a:lnTo>
                  <a:lnTo>
                    <a:pt x="3102" y="205"/>
                  </a:lnTo>
                  <a:lnTo>
                    <a:pt x="3080" y="207"/>
                  </a:lnTo>
                  <a:lnTo>
                    <a:pt x="3060" y="212"/>
                  </a:lnTo>
                  <a:lnTo>
                    <a:pt x="3040" y="217"/>
                  </a:lnTo>
                  <a:lnTo>
                    <a:pt x="3037" y="230"/>
                  </a:lnTo>
                  <a:lnTo>
                    <a:pt x="3035" y="261"/>
                  </a:lnTo>
                  <a:lnTo>
                    <a:pt x="3034" y="376"/>
                  </a:lnTo>
                  <a:lnTo>
                    <a:pt x="3034" y="574"/>
                  </a:lnTo>
                  <a:lnTo>
                    <a:pt x="3034" y="657"/>
                  </a:lnTo>
                  <a:lnTo>
                    <a:pt x="3035" y="697"/>
                  </a:lnTo>
                  <a:lnTo>
                    <a:pt x="3036" y="720"/>
                  </a:lnTo>
                  <a:lnTo>
                    <a:pt x="3038" y="732"/>
                  </a:lnTo>
                  <a:lnTo>
                    <a:pt x="3042" y="738"/>
                  </a:lnTo>
                  <a:lnTo>
                    <a:pt x="3048" y="742"/>
                  </a:lnTo>
                  <a:lnTo>
                    <a:pt x="3058" y="746"/>
                  </a:lnTo>
                  <a:lnTo>
                    <a:pt x="3078" y="748"/>
                  </a:lnTo>
                  <a:lnTo>
                    <a:pt x="3115" y="751"/>
                  </a:lnTo>
                  <a:lnTo>
                    <a:pt x="3118" y="775"/>
                  </a:lnTo>
                  <a:lnTo>
                    <a:pt x="3040" y="776"/>
                  </a:lnTo>
                  <a:lnTo>
                    <a:pt x="2993" y="775"/>
                  </a:lnTo>
                  <a:lnTo>
                    <a:pt x="2870" y="778"/>
                  </a:lnTo>
                  <a:lnTo>
                    <a:pt x="2867" y="753"/>
                  </a:lnTo>
                  <a:lnTo>
                    <a:pt x="2903" y="750"/>
                  </a:lnTo>
                  <a:lnTo>
                    <a:pt x="2923" y="747"/>
                  </a:lnTo>
                  <a:lnTo>
                    <a:pt x="2934" y="744"/>
                  </a:lnTo>
                  <a:lnTo>
                    <a:pt x="2941" y="740"/>
                  </a:lnTo>
                  <a:lnTo>
                    <a:pt x="2948" y="723"/>
                  </a:lnTo>
                  <a:lnTo>
                    <a:pt x="2951" y="702"/>
                  </a:lnTo>
                  <a:lnTo>
                    <a:pt x="2951" y="664"/>
                  </a:lnTo>
                  <a:lnTo>
                    <a:pt x="2952" y="574"/>
                  </a:lnTo>
                  <a:lnTo>
                    <a:pt x="2952" y="376"/>
                  </a:lnTo>
                  <a:lnTo>
                    <a:pt x="2951" y="294"/>
                  </a:lnTo>
                  <a:lnTo>
                    <a:pt x="2950" y="254"/>
                  </a:lnTo>
                  <a:lnTo>
                    <a:pt x="2948" y="231"/>
                  </a:lnTo>
                  <a:lnTo>
                    <a:pt x="2946" y="219"/>
                  </a:lnTo>
                  <a:lnTo>
                    <a:pt x="2942" y="212"/>
                  </a:lnTo>
                  <a:lnTo>
                    <a:pt x="2936" y="208"/>
                  </a:lnTo>
                  <a:lnTo>
                    <a:pt x="2927" y="205"/>
                  </a:lnTo>
                  <a:lnTo>
                    <a:pt x="2908" y="202"/>
                  </a:lnTo>
                  <a:lnTo>
                    <a:pt x="2870" y="200"/>
                  </a:lnTo>
                  <a:lnTo>
                    <a:pt x="2867" y="176"/>
                  </a:lnTo>
                  <a:close/>
                  <a:moveTo>
                    <a:pt x="3466" y="628"/>
                  </a:moveTo>
                  <a:lnTo>
                    <a:pt x="3490" y="625"/>
                  </a:lnTo>
                  <a:lnTo>
                    <a:pt x="3496" y="672"/>
                  </a:lnTo>
                  <a:lnTo>
                    <a:pt x="3499" y="694"/>
                  </a:lnTo>
                  <a:lnTo>
                    <a:pt x="3506" y="708"/>
                  </a:lnTo>
                  <a:lnTo>
                    <a:pt x="3522" y="721"/>
                  </a:lnTo>
                  <a:lnTo>
                    <a:pt x="3533" y="727"/>
                  </a:lnTo>
                  <a:lnTo>
                    <a:pt x="3545" y="733"/>
                  </a:lnTo>
                  <a:lnTo>
                    <a:pt x="3574" y="742"/>
                  </a:lnTo>
                  <a:lnTo>
                    <a:pt x="3606" y="748"/>
                  </a:lnTo>
                  <a:lnTo>
                    <a:pt x="3638" y="751"/>
                  </a:lnTo>
                  <a:lnTo>
                    <a:pt x="3661" y="750"/>
                  </a:lnTo>
                  <a:lnTo>
                    <a:pt x="3682" y="747"/>
                  </a:lnTo>
                  <a:lnTo>
                    <a:pt x="3702" y="741"/>
                  </a:lnTo>
                  <a:lnTo>
                    <a:pt x="3720" y="734"/>
                  </a:lnTo>
                  <a:lnTo>
                    <a:pt x="3737" y="726"/>
                  </a:lnTo>
                  <a:lnTo>
                    <a:pt x="3752" y="714"/>
                  </a:lnTo>
                  <a:lnTo>
                    <a:pt x="3766" y="700"/>
                  </a:lnTo>
                  <a:lnTo>
                    <a:pt x="3776" y="686"/>
                  </a:lnTo>
                  <a:lnTo>
                    <a:pt x="3785" y="669"/>
                  </a:lnTo>
                  <a:lnTo>
                    <a:pt x="3791" y="651"/>
                  </a:lnTo>
                  <a:lnTo>
                    <a:pt x="3794" y="633"/>
                  </a:lnTo>
                  <a:lnTo>
                    <a:pt x="3796" y="613"/>
                  </a:lnTo>
                  <a:lnTo>
                    <a:pt x="3793" y="586"/>
                  </a:lnTo>
                  <a:lnTo>
                    <a:pt x="3791" y="576"/>
                  </a:lnTo>
                  <a:lnTo>
                    <a:pt x="3786" y="565"/>
                  </a:lnTo>
                  <a:lnTo>
                    <a:pt x="3775" y="546"/>
                  </a:lnTo>
                  <a:lnTo>
                    <a:pt x="3768" y="537"/>
                  </a:lnTo>
                  <a:lnTo>
                    <a:pt x="3760" y="531"/>
                  </a:lnTo>
                  <a:lnTo>
                    <a:pt x="3742" y="520"/>
                  </a:lnTo>
                  <a:lnTo>
                    <a:pt x="3731" y="516"/>
                  </a:lnTo>
                  <a:lnTo>
                    <a:pt x="3720" y="512"/>
                  </a:lnTo>
                  <a:lnTo>
                    <a:pt x="3654" y="499"/>
                  </a:lnTo>
                  <a:lnTo>
                    <a:pt x="3588" y="487"/>
                  </a:lnTo>
                  <a:lnTo>
                    <a:pt x="3564" y="480"/>
                  </a:lnTo>
                  <a:lnTo>
                    <a:pt x="3540" y="469"/>
                  </a:lnTo>
                  <a:lnTo>
                    <a:pt x="3517" y="456"/>
                  </a:lnTo>
                  <a:lnTo>
                    <a:pt x="3499" y="440"/>
                  </a:lnTo>
                  <a:lnTo>
                    <a:pt x="3485" y="421"/>
                  </a:lnTo>
                  <a:lnTo>
                    <a:pt x="3479" y="409"/>
                  </a:lnTo>
                  <a:lnTo>
                    <a:pt x="3474" y="397"/>
                  </a:lnTo>
                  <a:lnTo>
                    <a:pt x="3467" y="370"/>
                  </a:lnTo>
                  <a:lnTo>
                    <a:pt x="3464" y="342"/>
                  </a:lnTo>
                  <a:lnTo>
                    <a:pt x="3466" y="322"/>
                  </a:lnTo>
                  <a:lnTo>
                    <a:pt x="3468" y="303"/>
                  </a:lnTo>
                  <a:lnTo>
                    <a:pt x="3473" y="285"/>
                  </a:lnTo>
                  <a:lnTo>
                    <a:pt x="3479" y="268"/>
                  </a:lnTo>
                  <a:lnTo>
                    <a:pt x="3496" y="238"/>
                  </a:lnTo>
                  <a:lnTo>
                    <a:pt x="3520" y="211"/>
                  </a:lnTo>
                  <a:lnTo>
                    <a:pt x="3550" y="188"/>
                  </a:lnTo>
                  <a:lnTo>
                    <a:pt x="3566" y="180"/>
                  </a:lnTo>
                  <a:lnTo>
                    <a:pt x="3584" y="172"/>
                  </a:lnTo>
                  <a:lnTo>
                    <a:pt x="3604" y="166"/>
                  </a:lnTo>
                  <a:lnTo>
                    <a:pt x="3624" y="163"/>
                  </a:lnTo>
                  <a:lnTo>
                    <a:pt x="3668" y="160"/>
                  </a:lnTo>
                  <a:lnTo>
                    <a:pt x="3707" y="162"/>
                  </a:lnTo>
                  <a:lnTo>
                    <a:pt x="3750" y="169"/>
                  </a:lnTo>
                  <a:lnTo>
                    <a:pt x="3791" y="181"/>
                  </a:lnTo>
                  <a:lnTo>
                    <a:pt x="3829" y="196"/>
                  </a:lnTo>
                  <a:lnTo>
                    <a:pt x="3832" y="201"/>
                  </a:lnTo>
                  <a:lnTo>
                    <a:pt x="3828" y="223"/>
                  </a:lnTo>
                  <a:lnTo>
                    <a:pt x="3824" y="249"/>
                  </a:lnTo>
                  <a:lnTo>
                    <a:pt x="3822" y="279"/>
                  </a:lnTo>
                  <a:lnTo>
                    <a:pt x="3821" y="313"/>
                  </a:lnTo>
                  <a:lnTo>
                    <a:pt x="3816" y="316"/>
                  </a:lnTo>
                  <a:lnTo>
                    <a:pt x="3794" y="316"/>
                  </a:lnTo>
                  <a:lnTo>
                    <a:pt x="3788" y="249"/>
                  </a:lnTo>
                  <a:lnTo>
                    <a:pt x="3785" y="242"/>
                  </a:lnTo>
                  <a:lnTo>
                    <a:pt x="3778" y="234"/>
                  </a:lnTo>
                  <a:lnTo>
                    <a:pt x="3766" y="225"/>
                  </a:lnTo>
                  <a:lnTo>
                    <a:pt x="3750" y="216"/>
                  </a:lnTo>
                  <a:lnTo>
                    <a:pt x="3731" y="207"/>
                  </a:lnTo>
                  <a:lnTo>
                    <a:pt x="3710" y="201"/>
                  </a:lnTo>
                  <a:lnTo>
                    <a:pt x="3690" y="198"/>
                  </a:lnTo>
                  <a:lnTo>
                    <a:pt x="3670" y="196"/>
                  </a:lnTo>
                  <a:lnTo>
                    <a:pt x="3634" y="200"/>
                  </a:lnTo>
                  <a:lnTo>
                    <a:pt x="3601" y="211"/>
                  </a:lnTo>
                  <a:lnTo>
                    <a:pt x="3587" y="219"/>
                  </a:lnTo>
                  <a:lnTo>
                    <a:pt x="3574" y="230"/>
                  </a:lnTo>
                  <a:lnTo>
                    <a:pt x="3563" y="242"/>
                  </a:lnTo>
                  <a:lnTo>
                    <a:pt x="3553" y="256"/>
                  </a:lnTo>
                  <a:lnTo>
                    <a:pt x="3546" y="272"/>
                  </a:lnTo>
                  <a:lnTo>
                    <a:pt x="3541" y="288"/>
                  </a:lnTo>
                  <a:lnTo>
                    <a:pt x="3538" y="320"/>
                  </a:lnTo>
                  <a:lnTo>
                    <a:pt x="3540" y="344"/>
                  </a:lnTo>
                  <a:lnTo>
                    <a:pt x="3542" y="355"/>
                  </a:lnTo>
                  <a:lnTo>
                    <a:pt x="3547" y="364"/>
                  </a:lnTo>
                  <a:lnTo>
                    <a:pt x="3558" y="382"/>
                  </a:lnTo>
                  <a:lnTo>
                    <a:pt x="3565" y="390"/>
                  </a:lnTo>
                  <a:lnTo>
                    <a:pt x="3572" y="396"/>
                  </a:lnTo>
                  <a:lnTo>
                    <a:pt x="3589" y="405"/>
                  </a:lnTo>
                  <a:lnTo>
                    <a:pt x="3608" y="412"/>
                  </a:lnTo>
                  <a:lnTo>
                    <a:pt x="3638" y="418"/>
                  </a:lnTo>
                  <a:lnTo>
                    <a:pt x="3684" y="426"/>
                  </a:lnTo>
                  <a:lnTo>
                    <a:pt x="3720" y="432"/>
                  </a:lnTo>
                  <a:lnTo>
                    <a:pt x="3750" y="438"/>
                  </a:lnTo>
                  <a:lnTo>
                    <a:pt x="3774" y="445"/>
                  </a:lnTo>
                  <a:lnTo>
                    <a:pt x="3794" y="452"/>
                  </a:lnTo>
                  <a:lnTo>
                    <a:pt x="3810" y="460"/>
                  </a:lnTo>
                  <a:lnTo>
                    <a:pt x="3826" y="471"/>
                  </a:lnTo>
                  <a:lnTo>
                    <a:pt x="3838" y="484"/>
                  </a:lnTo>
                  <a:lnTo>
                    <a:pt x="3850" y="500"/>
                  </a:lnTo>
                  <a:lnTo>
                    <a:pt x="3858" y="517"/>
                  </a:lnTo>
                  <a:lnTo>
                    <a:pt x="3865" y="536"/>
                  </a:lnTo>
                  <a:lnTo>
                    <a:pt x="3869" y="556"/>
                  </a:lnTo>
                  <a:lnTo>
                    <a:pt x="3870" y="579"/>
                  </a:lnTo>
                  <a:lnTo>
                    <a:pt x="3869" y="601"/>
                  </a:lnTo>
                  <a:lnTo>
                    <a:pt x="3865" y="622"/>
                  </a:lnTo>
                  <a:lnTo>
                    <a:pt x="3859" y="643"/>
                  </a:lnTo>
                  <a:lnTo>
                    <a:pt x="3851" y="662"/>
                  </a:lnTo>
                  <a:lnTo>
                    <a:pt x="3841" y="680"/>
                  </a:lnTo>
                  <a:lnTo>
                    <a:pt x="3828" y="698"/>
                  </a:lnTo>
                  <a:lnTo>
                    <a:pt x="3796" y="730"/>
                  </a:lnTo>
                  <a:lnTo>
                    <a:pt x="3776" y="745"/>
                  </a:lnTo>
                  <a:lnTo>
                    <a:pt x="3757" y="757"/>
                  </a:lnTo>
                  <a:lnTo>
                    <a:pt x="3736" y="766"/>
                  </a:lnTo>
                  <a:lnTo>
                    <a:pt x="3714" y="776"/>
                  </a:lnTo>
                  <a:lnTo>
                    <a:pt x="3691" y="782"/>
                  </a:lnTo>
                  <a:lnTo>
                    <a:pt x="3667" y="787"/>
                  </a:lnTo>
                  <a:lnTo>
                    <a:pt x="3617" y="790"/>
                  </a:lnTo>
                  <a:lnTo>
                    <a:pt x="3574" y="788"/>
                  </a:lnTo>
                  <a:lnTo>
                    <a:pt x="3534" y="783"/>
                  </a:lnTo>
                  <a:lnTo>
                    <a:pt x="3497" y="772"/>
                  </a:lnTo>
                  <a:lnTo>
                    <a:pt x="3462" y="759"/>
                  </a:lnTo>
                  <a:lnTo>
                    <a:pt x="3460" y="753"/>
                  </a:lnTo>
                  <a:lnTo>
                    <a:pt x="3463" y="709"/>
                  </a:lnTo>
                  <a:lnTo>
                    <a:pt x="3466" y="628"/>
                  </a:lnTo>
                  <a:close/>
                  <a:moveTo>
                    <a:pt x="3916" y="172"/>
                  </a:moveTo>
                  <a:lnTo>
                    <a:pt x="3968" y="175"/>
                  </a:lnTo>
                  <a:lnTo>
                    <a:pt x="4037" y="176"/>
                  </a:lnTo>
                  <a:lnTo>
                    <a:pt x="4159" y="172"/>
                  </a:lnTo>
                  <a:lnTo>
                    <a:pt x="4163" y="196"/>
                  </a:lnTo>
                  <a:lnTo>
                    <a:pt x="4115" y="202"/>
                  </a:lnTo>
                  <a:lnTo>
                    <a:pt x="4100" y="205"/>
                  </a:lnTo>
                  <a:lnTo>
                    <a:pt x="4091" y="208"/>
                  </a:lnTo>
                  <a:lnTo>
                    <a:pt x="4087" y="212"/>
                  </a:lnTo>
                  <a:lnTo>
                    <a:pt x="4085" y="217"/>
                  </a:lnTo>
                  <a:lnTo>
                    <a:pt x="4081" y="231"/>
                  </a:lnTo>
                  <a:lnTo>
                    <a:pt x="4079" y="279"/>
                  </a:lnTo>
                  <a:lnTo>
                    <a:pt x="4079" y="376"/>
                  </a:lnTo>
                  <a:lnTo>
                    <a:pt x="4079" y="574"/>
                  </a:lnTo>
                  <a:lnTo>
                    <a:pt x="4079" y="657"/>
                  </a:lnTo>
                  <a:lnTo>
                    <a:pt x="4080" y="697"/>
                  </a:lnTo>
                  <a:lnTo>
                    <a:pt x="4081" y="720"/>
                  </a:lnTo>
                  <a:lnTo>
                    <a:pt x="4084" y="732"/>
                  </a:lnTo>
                  <a:lnTo>
                    <a:pt x="4087" y="738"/>
                  </a:lnTo>
                  <a:lnTo>
                    <a:pt x="4093" y="742"/>
                  </a:lnTo>
                  <a:lnTo>
                    <a:pt x="4103" y="746"/>
                  </a:lnTo>
                  <a:lnTo>
                    <a:pt x="4123" y="748"/>
                  </a:lnTo>
                  <a:lnTo>
                    <a:pt x="4159" y="751"/>
                  </a:lnTo>
                  <a:lnTo>
                    <a:pt x="4163" y="775"/>
                  </a:lnTo>
                  <a:lnTo>
                    <a:pt x="4085" y="776"/>
                  </a:lnTo>
                  <a:lnTo>
                    <a:pt x="4037" y="775"/>
                  </a:lnTo>
                  <a:lnTo>
                    <a:pt x="3916" y="778"/>
                  </a:lnTo>
                  <a:lnTo>
                    <a:pt x="3912" y="753"/>
                  </a:lnTo>
                  <a:lnTo>
                    <a:pt x="3948" y="750"/>
                  </a:lnTo>
                  <a:lnTo>
                    <a:pt x="3968" y="747"/>
                  </a:lnTo>
                  <a:lnTo>
                    <a:pt x="3979" y="744"/>
                  </a:lnTo>
                  <a:lnTo>
                    <a:pt x="3986" y="740"/>
                  </a:lnTo>
                  <a:lnTo>
                    <a:pt x="3994" y="723"/>
                  </a:lnTo>
                  <a:lnTo>
                    <a:pt x="3996" y="702"/>
                  </a:lnTo>
                  <a:lnTo>
                    <a:pt x="3996" y="664"/>
                  </a:lnTo>
                  <a:lnTo>
                    <a:pt x="3997" y="574"/>
                  </a:lnTo>
                  <a:lnTo>
                    <a:pt x="3997" y="376"/>
                  </a:lnTo>
                  <a:lnTo>
                    <a:pt x="3996" y="294"/>
                  </a:lnTo>
                  <a:lnTo>
                    <a:pt x="3995" y="254"/>
                  </a:lnTo>
                  <a:lnTo>
                    <a:pt x="3994" y="231"/>
                  </a:lnTo>
                  <a:lnTo>
                    <a:pt x="3991" y="219"/>
                  </a:lnTo>
                  <a:lnTo>
                    <a:pt x="3988" y="212"/>
                  </a:lnTo>
                  <a:lnTo>
                    <a:pt x="3982" y="208"/>
                  </a:lnTo>
                  <a:lnTo>
                    <a:pt x="3972" y="205"/>
                  </a:lnTo>
                  <a:lnTo>
                    <a:pt x="3952" y="202"/>
                  </a:lnTo>
                  <a:lnTo>
                    <a:pt x="3916" y="200"/>
                  </a:lnTo>
                  <a:lnTo>
                    <a:pt x="3912" y="176"/>
                  </a:lnTo>
                  <a:lnTo>
                    <a:pt x="3916" y="172"/>
                  </a:lnTo>
                  <a:close/>
                  <a:moveTo>
                    <a:pt x="4699" y="172"/>
                  </a:moveTo>
                  <a:lnTo>
                    <a:pt x="4703" y="176"/>
                  </a:lnTo>
                  <a:lnTo>
                    <a:pt x="4699" y="229"/>
                  </a:lnTo>
                  <a:lnTo>
                    <a:pt x="4699" y="310"/>
                  </a:lnTo>
                  <a:lnTo>
                    <a:pt x="4675" y="314"/>
                  </a:lnTo>
                  <a:lnTo>
                    <a:pt x="4672" y="310"/>
                  </a:lnTo>
                  <a:lnTo>
                    <a:pt x="4667" y="271"/>
                  </a:lnTo>
                  <a:lnTo>
                    <a:pt x="4662" y="232"/>
                  </a:lnTo>
                  <a:lnTo>
                    <a:pt x="4656" y="222"/>
                  </a:lnTo>
                  <a:lnTo>
                    <a:pt x="4646" y="219"/>
                  </a:lnTo>
                  <a:lnTo>
                    <a:pt x="4628" y="217"/>
                  </a:lnTo>
                  <a:lnTo>
                    <a:pt x="4576" y="214"/>
                  </a:lnTo>
                  <a:lnTo>
                    <a:pt x="4495" y="214"/>
                  </a:lnTo>
                  <a:lnTo>
                    <a:pt x="4492" y="326"/>
                  </a:lnTo>
                  <a:lnTo>
                    <a:pt x="4492" y="574"/>
                  </a:lnTo>
                  <a:lnTo>
                    <a:pt x="4493" y="657"/>
                  </a:lnTo>
                  <a:lnTo>
                    <a:pt x="4493" y="697"/>
                  </a:lnTo>
                  <a:lnTo>
                    <a:pt x="4495" y="720"/>
                  </a:lnTo>
                  <a:lnTo>
                    <a:pt x="4498" y="732"/>
                  </a:lnTo>
                  <a:lnTo>
                    <a:pt x="4501" y="739"/>
                  </a:lnTo>
                  <a:lnTo>
                    <a:pt x="4507" y="742"/>
                  </a:lnTo>
                  <a:lnTo>
                    <a:pt x="4517" y="746"/>
                  </a:lnTo>
                  <a:lnTo>
                    <a:pt x="4536" y="748"/>
                  </a:lnTo>
                  <a:lnTo>
                    <a:pt x="4573" y="751"/>
                  </a:lnTo>
                  <a:lnTo>
                    <a:pt x="4577" y="775"/>
                  </a:lnTo>
                  <a:lnTo>
                    <a:pt x="4452" y="775"/>
                  </a:lnTo>
                  <a:lnTo>
                    <a:pt x="4330" y="778"/>
                  </a:lnTo>
                  <a:lnTo>
                    <a:pt x="4327" y="753"/>
                  </a:lnTo>
                  <a:lnTo>
                    <a:pt x="4363" y="750"/>
                  </a:lnTo>
                  <a:lnTo>
                    <a:pt x="4384" y="747"/>
                  </a:lnTo>
                  <a:lnTo>
                    <a:pt x="4394" y="744"/>
                  </a:lnTo>
                  <a:lnTo>
                    <a:pt x="4400" y="740"/>
                  </a:lnTo>
                  <a:lnTo>
                    <a:pt x="4405" y="734"/>
                  </a:lnTo>
                  <a:lnTo>
                    <a:pt x="4408" y="723"/>
                  </a:lnTo>
                  <a:lnTo>
                    <a:pt x="4410" y="702"/>
                  </a:lnTo>
                  <a:lnTo>
                    <a:pt x="4411" y="664"/>
                  </a:lnTo>
                  <a:lnTo>
                    <a:pt x="4412" y="574"/>
                  </a:lnTo>
                  <a:lnTo>
                    <a:pt x="4412" y="326"/>
                  </a:lnTo>
                  <a:lnTo>
                    <a:pt x="4409" y="214"/>
                  </a:lnTo>
                  <a:lnTo>
                    <a:pt x="4345" y="214"/>
                  </a:lnTo>
                  <a:lnTo>
                    <a:pt x="4277" y="216"/>
                  </a:lnTo>
                  <a:lnTo>
                    <a:pt x="4265" y="217"/>
                  </a:lnTo>
                  <a:lnTo>
                    <a:pt x="4255" y="219"/>
                  </a:lnTo>
                  <a:lnTo>
                    <a:pt x="4248" y="222"/>
                  </a:lnTo>
                  <a:lnTo>
                    <a:pt x="4244" y="225"/>
                  </a:lnTo>
                  <a:lnTo>
                    <a:pt x="4240" y="240"/>
                  </a:lnTo>
                  <a:lnTo>
                    <a:pt x="4236" y="271"/>
                  </a:lnTo>
                  <a:lnTo>
                    <a:pt x="4231" y="310"/>
                  </a:lnTo>
                  <a:lnTo>
                    <a:pt x="4228" y="314"/>
                  </a:lnTo>
                  <a:lnTo>
                    <a:pt x="4208" y="314"/>
                  </a:lnTo>
                  <a:lnTo>
                    <a:pt x="4204" y="226"/>
                  </a:lnTo>
                  <a:lnTo>
                    <a:pt x="4201" y="176"/>
                  </a:lnTo>
                  <a:lnTo>
                    <a:pt x="4205" y="172"/>
                  </a:lnTo>
                  <a:lnTo>
                    <a:pt x="4303" y="175"/>
                  </a:lnTo>
                  <a:lnTo>
                    <a:pt x="4452" y="176"/>
                  </a:lnTo>
                  <a:lnTo>
                    <a:pt x="4601" y="175"/>
                  </a:lnTo>
                  <a:lnTo>
                    <a:pt x="4699" y="172"/>
                  </a:lnTo>
                  <a:close/>
                  <a:moveTo>
                    <a:pt x="4726" y="213"/>
                  </a:moveTo>
                  <a:lnTo>
                    <a:pt x="4722" y="208"/>
                  </a:lnTo>
                  <a:lnTo>
                    <a:pt x="4722" y="190"/>
                  </a:lnTo>
                  <a:lnTo>
                    <a:pt x="4726" y="187"/>
                  </a:lnTo>
                  <a:lnTo>
                    <a:pt x="4847" y="168"/>
                  </a:lnTo>
                  <a:lnTo>
                    <a:pt x="4859" y="177"/>
                  </a:lnTo>
                  <a:lnTo>
                    <a:pt x="4871" y="189"/>
                  </a:lnTo>
                  <a:lnTo>
                    <a:pt x="4886" y="210"/>
                  </a:lnTo>
                  <a:lnTo>
                    <a:pt x="4907" y="241"/>
                  </a:lnTo>
                  <a:lnTo>
                    <a:pt x="4967" y="344"/>
                  </a:lnTo>
                  <a:lnTo>
                    <a:pt x="5036" y="478"/>
                  </a:lnTo>
                  <a:lnTo>
                    <a:pt x="5081" y="409"/>
                  </a:lnTo>
                  <a:lnTo>
                    <a:pt x="5129" y="327"/>
                  </a:lnTo>
                  <a:lnTo>
                    <a:pt x="5220" y="172"/>
                  </a:lnTo>
                  <a:lnTo>
                    <a:pt x="5252" y="175"/>
                  </a:lnTo>
                  <a:lnTo>
                    <a:pt x="5282" y="172"/>
                  </a:lnTo>
                  <a:lnTo>
                    <a:pt x="5285" y="184"/>
                  </a:lnTo>
                  <a:lnTo>
                    <a:pt x="5258" y="217"/>
                  </a:lnTo>
                  <a:lnTo>
                    <a:pt x="5219" y="270"/>
                  </a:lnTo>
                  <a:lnTo>
                    <a:pt x="5153" y="366"/>
                  </a:lnTo>
                  <a:lnTo>
                    <a:pt x="5099" y="453"/>
                  </a:lnTo>
                  <a:lnTo>
                    <a:pt x="5074" y="495"/>
                  </a:lnTo>
                  <a:lnTo>
                    <a:pt x="5064" y="516"/>
                  </a:lnTo>
                  <a:lnTo>
                    <a:pt x="5062" y="528"/>
                  </a:lnTo>
                  <a:lnTo>
                    <a:pt x="5060" y="541"/>
                  </a:lnTo>
                  <a:lnTo>
                    <a:pt x="5060" y="604"/>
                  </a:lnTo>
                  <a:lnTo>
                    <a:pt x="5062" y="668"/>
                  </a:lnTo>
                  <a:lnTo>
                    <a:pt x="5064" y="720"/>
                  </a:lnTo>
                  <a:lnTo>
                    <a:pt x="5066" y="732"/>
                  </a:lnTo>
                  <a:lnTo>
                    <a:pt x="5070" y="739"/>
                  </a:lnTo>
                  <a:lnTo>
                    <a:pt x="5076" y="742"/>
                  </a:lnTo>
                  <a:lnTo>
                    <a:pt x="5086" y="746"/>
                  </a:lnTo>
                  <a:lnTo>
                    <a:pt x="5105" y="748"/>
                  </a:lnTo>
                  <a:lnTo>
                    <a:pt x="5142" y="751"/>
                  </a:lnTo>
                  <a:lnTo>
                    <a:pt x="5146" y="775"/>
                  </a:lnTo>
                  <a:lnTo>
                    <a:pt x="5068" y="776"/>
                  </a:lnTo>
                  <a:lnTo>
                    <a:pt x="5020" y="775"/>
                  </a:lnTo>
                  <a:lnTo>
                    <a:pt x="4898" y="778"/>
                  </a:lnTo>
                  <a:lnTo>
                    <a:pt x="4895" y="753"/>
                  </a:lnTo>
                  <a:lnTo>
                    <a:pt x="4931" y="750"/>
                  </a:lnTo>
                  <a:lnTo>
                    <a:pt x="4951" y="747"/>
                  </a:lnTo>
                  <a:lnTo>
                    <a:pt x="4962" y="744"/>
                  </a:lnTo>
                  <a:lnTo>
                    <a:pt x="4968" y="740"/>
                  </a:lnTo>
                  <a:lnTo>
                    <a:pt x="4975" y="724"/>
                  </a:lnTo>
                  <a:lnTo>
                    <a:pt x="4979" y="676"/>
                  </a:lnTo>
                  <a:lnTo>
                    <a:pt x="4979" y="603"/>
                  </a:lnTo>
                  <a:lnTo>
                    <a:pt x="4979" y="523"/>
                  </a:lnTo>
                  <a:lnTo>
                    <a:pt x="4958" y="483"/>
                  </a:lnTo>
                  <a:lnTo>
                    <a:pt x="4916" y="412"/>
                  </a:lnTo>
                  <a:lnTo>
                    <a:pt x="4879" y="351"/>
                  </a:lnTo>
                  <a:lnTo>
                    <a:pt x="4834" y="284"/>
                  </a:lnTo>
                  <a:lnTo>
                    <a:pt x="4810" y="252"/>
                  </a:lnTo>
                  <a:lnTo>
                    <a:pt x="4792" y="231"/>
                  </a:lnTo>
                  <a:lnTo>
                    <a:pt x="4778" y="220"/>
                  </a:lnTo>
                  <a:lnTo>
                    <a:pt x="4769" y="214"/>
                  </a:lnTo>
                  <a:lnTo>
                    <a:pt x="4754" y="213"/>
                  </a:lnTo>
                  <a:lnTo>
                    <a:pt x="4726" y="213"/>
                  </a:lnTo>
                  <a:close/>
                  <a:moveTo>
                    <a:pt x="5540" y="481"/>
                  </a:moveTo>
                  <a:lnTo>
                    <a:pt x="5542" y="450"/>
                  </a:lnTo>
                  <a:lnTo>
                    <a:pt x="5545" y="420"/>
                  </a:lnTo>
                  <a:lnTo>
                    <a:pt x="5550" y="390"/>
                  </a:lnTo>
                  <a:lnTo>
                    <a:pt x="5558" y="362"/>
                  </a:lnTo>
                  <a:lnTo>
                    <a:pt x="5569" y="334"/>
                  </a:lnTo>
                  <a:lnTo>
                    <a:pt x="5584" y="308"/>
                  </a:lnTo>
                  <a:lnTo>
                    <a:pt x="5600" y="283"/>
                  </a:lnTo>
                  <a:lnTo>
                    <a:pt x="5621" y="259"/>
                  </a:lnTo>
                  <a:lnTo>
                    <a:pt x="5644" y="237"/>
                  </a:lnTo>
                  <a:lnTo>
                    <a:pt x="5670" y="218"/>
                  </a:lnTo>
                  <a:lnTo>
                    <a:pt x="5698" y="201"/>
                  </a:lnTo>
                  <a:lnTo>
                    <a:pt x="5728" y="187"/>
                  </a:lnTo>
                  <a:lnTo>
                    <a:pt x="5759" y="175"/>
                  </a:lnTo>
                  <a:lnTo>
                    <a:pt x="5794" y="168"/>
                  </a:lnTo>
                  <a:lnTo>
                    <a:pt x="5830" y="163"/>
                  </a:lnTo>
                  <a:lnTo>
                    <a:pt x="5868" y="160"/>
                  </a:lnTo>
                  <a:lnTo>
                    <a:pt x="5903" y="162"/>
                  </a:lnTo>
                  <a:lnTo>
                    <a:pt x="5936" y="165"/>
                  </a:lnTo>
                  <a:lnTo>
                    <a:pt x="5969" y="171"/>
                  </a:lnTo>
                  <a:lnTo>
                    <a:pt x="5999" y="181"/>
                  </a:lnTo>
                  <a:lnTo>
                    <a:pt x="6026" y="192"/>
                  </a:lnTo>
                  <a:lnTo>
                    <a:pt x="6053" y="205"/>
                  </a:lnTo>
                  <a:lnTo>
                    <a:pt x="6077" y="222"/>
                  </a:lnTo>
                  <a:lnTo>
                    <a:pt x="6100" y="240"/>
                  </a:lnTo>
                  <a:lnTo>
                    <a:pt x="6120" y="260"/>
                  </a:lnTo>
                  <a:lnTo>
                    <a:pt x="6137" y="283"/>
                  </a:lnTo>
                  <a:lnTo>
                    <a:pt x="6151" y="307"/>
                  </a:lnTo>
                  <a:lnTo>
                    <a:pt x="6164" y="333"/>
                  </a:lnTo>
                  <a:lnTo>
                    <a:pt x="6173" y="361"/>
                  </a:lnTo>
                  <a:lnTo>
                    <a:pt x="6180" y="391"/>
                  </a:lnTo>
                  <a:lnTo>
                    <a:pt x="6184" y="422"/>
                  </a:lnTo>
                  <a:lnTo>
                    <a:pt x="6185" y="456"/>
                  </a:lnTo>
                  <a:lnTo>
                    <a:pt x="6182" y="502"/>
                  </a:lnTo>
                  <a:lnTo>
                    <a:pt x="6180" y="525"/>
                  </a:lnTo>
                  <a:lnTo>
                    <a:pt x="6175" y="547"/>
                  </a:lnTo>
                  <a:lnTo>
                    <a:pt x="6162" y="589"/>
                  </a:lnTo>
                  <a:lnTo>
                    <a:pt x="6143" y="628"/>
                  </a:lnTo>
                  <a:lnTo>
                    <a:pt x="6120" y="664"/>
                  </a:lnTo>
                  <a:lnTo>
                    <a:pt x="6092" y="697"/>
                  </a:lnTo>
                  <a:lnTo>
                    <a:pt x="6076" y="711"/>
                  </a:lnTo>
                  <a:lnTo>
                    <a:pt x="6059" y="724"/>
                  </a:lnTo>
                  <a:lnTo>
                    <a:pt x="6023" y="748"/>
                  </a:lnTo>
                  <a:lnTo>
                    <a:pt x="5982" y="766"/>
                  </a:lnTo>
                  <a:lnTo>
                    <a:pt x="5939" y="780"/>
                  </a:lnTo>
                  <a:lnTo>
                    <a:pt x="5893" y="788"/>
                  </a:lnTo>
                  <a:lnTo>
                    <a:pt x="5845" y="790"/>
                  </a:lnTo>
                  <a:lnTo>
                    <a:pt x="5812" y="789"/>
                  </a:lnTo>
                  <a:lnTo>
                    <a:pt x="5779" y="784"/>
                  </a:lnTo>
                  <a:lnTo>
                    <a:pt x="5748" y="777"/>
                  </a:lnTo>
                  <a:lnTo>
                    <a:pt x="5718" y="768"/>
                  </a:lnTo>
                  <a:lnTo>
                    <a:pt x="5689" y="754"/>
                  </a:lnTo>
                  <a:lnTo>
                    <a:pt x="5664" y="739"/>
                  </a:lnTo>
                  <a:lnTo>
                    <a:pt x="5640" y="720"/>
                  </a:lnTo>
                  <a:lnTo>
                    <a:pt x="5618" y="698"/>
                  </a:lnTo>
                  <a:lnTo>
                    <a:pt x="5599" y="674"/>
                  </a:lnTo>
                  <a:lnTo>
                    <a:pt x="5582" y="649"/>
                  </a:lnTo>
                  <a:lnTo>
                    <a:pt x="5569" y="621"/>
                  </a:lnTo>
                  <a:lnTo>
                    <a:pt x="5558" y="591"/>
                  </a:lnTo>
                  <a:lnTo>
                    <a:pt x="5545" y="534"/>
                  </a:lnTo>
                  <a:lnTo>
                    <a:pt x="5542" y="507"/>
                  </a:lnTo>
                  <a:lnTo>
                    <a:pt x="5540" y="481"/>
                  </a:lnTo>
                  <a:close/>
                  <a:moveTo>
                    <a:pt x="5629" y="453"/>
                  </a:moveTo>
                  <a:lnTo>
                    <a:pt x="5629" y="480"/>
                  </a:lnTo>
                  <a:lnTo>
                    <a:pt x="5633" y="507"/>
                  </a:lnTo>
                  <a:lnTo>
                    <a:pt x="5639" y="536"/>
                  </a:lnTo>
                  <a:lnTo>
                    <a:pt x="5646" y="565"/>
                  </a:lnTo>
                  <a:lnTo>
                    <a:pt x="5656" y="594"/>
                  </a:lnTo>
                  <a:lnTo>
                    <a:pt x="5666" y="620"/>
                  </a:lnTo>
                  <a:lnTo>
                    <a:pt x="5680" y="645"/>
                  </a:lnTo>
                  <a:lnTo>
                    <a:pt x="5696" y="668"/>
                  </a:lnTo>
                  <a:lnTo>
                    <a:pt x="5713" y="687"/>
                  </a:lnTo>
                  <a:lnTo>
                    <a:pt x="5732" y="705"/>
                  </a:lnTo>
                  <a:lnTo>
                    <a:pt x="5752" y="720"/>
                  </a:lnTo>
                  <a:lnTo>
                    <a:pt x="5773" y="732"/>
                  </a:lnTo>
                  <a:lnTo>
                    <a:pt x="5796" y="740"/>
                  </a:lnTo>
                  <a:lnTo>
                    <a:pt x="5820" y="747"/>
                  </a:lnTo>
                  <a:lnTo>
                    <a:pt x="5845" y="751"/>
                  </a:lnTo>
                  <a:lnTo>
                    <a:pt x="5873" y="752"/>
                  </a:lnTo>
                  <a:lnTo>
                    <a:pt x="5905" y="751"/>
                  </a:lnTo>
                  <a:lnTo>
                    <a:pt x="5935" y="745"/>
                  </a:lnTo>
                  <a:lnTo>
                    <a:pt x="5964" y="735"/>
                  </a:lnTo>
                  <a:lnTo>
                    <a:pt x="5990" y="722"/>
                  </a:lnTo>
                  <a:lnTo>
                    <a:pt x="6014" y="705"/>
                  </a:lnTo>
                  <a:lnTo>
                    <a:pt x="6036" y="684"/>
                  </a:lnTo>
                  <a:lnTo>
                    <a:pt x="6054" y="657"/>
                  </a:lnTo>
                  <a:lnTo>
                    <a:pt x="6061" y="643"/>
                  </a:lnTo>
                  <a:lnTo>
                    <a:pt x="6068" y="628"/>
                  </a:lnTo>
                  <a:lnTo>
                    <a:pt x="6080" y="595"/>
                  </a:lnTo>
                  <a:lnTo>
                    <a:pt x="6089" y="560"/>
                  </a:lnTo>
                  <a:lnTo>
                    <a:pt x="6094" y="524"/>
                  </a:lnTo>
                  <a:lnTo>
                    <a:pt x="6095" y="484"/>
                  </a:lnTo>
                  <a:lnTo>
                    <a:pt x="6094" y="442"/>
                  </a:lnTo>
                  <a:lnTo>
                    <a:pt x="6088" y="403"/>
                  </a:lnTo>
                  <a:lnTo>
                    <a:pt x="6078" y="366"/>
                  </a:lnTo>
                  <a:lnTo>
                    <a:pt x="6065" y="330"/>
                  </a:lnTo>
                  <a:lnTo>
                    <a:pt x="6048" y="297"/>
                  </a:lnTo>
                  <a:lnTo>
                    <a:pt x="6028" y="270"/>
                  </a:lnTo>
                  <a:lnTo>
                    <a:pt x="6004" y="247"/>
                  </a:lnTo>
                  <a:lnTo>
                    <a:pt x="5992" y="237"/>
                  </a:lnTo>
                  <a:lnTo>
                    <a:pt x="5977" y="229"/>
                  </a:lnTo>
                  <a:lnTo>
                    <a:pt x="5948" y="214"/>
                  </a:lnTo>
                  <a:lnTo>
                    <a:pt x="5917" y="205"/>
                  </a:lnTo>
                  <a:lnTo>
                    <a:pt x="5885" y="199"/>
                  </a:lnTo>
                  <a:lnTo>
                    <a:pt x="5851" y="196"/>
                  </a:lnTo>
                  <a:lnTo>
                    <a:pt x="5802" y="201"/>
                  </a:lnTo>
                  <a:lnTo>
                    <a:pt x="5780" y="206"/>
                  </a:lnTo>
                  <a:lnTo>
                    <a:pt x="5759" y="213"/>
                  </a:lnTo>
                  <a:lnTo>
                    <a:pt x="5740" y="222"/>
                  </a:lnTo>
                  <a:lnTo>
                    <a:pt x="5720" y="234"/>
                  </a:lnTo>
                  <a:lnTo>
                    <a:pt x="5704" y="247"/>
                  </a:lnTo>
                  <a:lnTo>
                    <a:pt x="5688" y="261"/>
                  </a:lnTo>
                  <a:lnTo>
                    <a:pt x="5675" y="279"/>
                  </a:lnTo>
                  <a:lnTo>
                    <a:pt x="5663" y="298"/>
                  </a:lnTo>
                  <a:lnTo>
                    <a:pt x="5652" y="319"/>
                  </a:lnTo>
                  <a:lnTo>
                    <a:pt x="5644" y="342"/>
                  </a:lnTo>
                  <a:lnTo>
                    <a:pt x="5638" y="367"/>
                  </a:lnTo>
                  <a:lnTo>
                    <a:pt x="5633" y="393"/>
                  </a:lnTo>
                  <a:lnTo>
                    <a:pt x="5629" y="422"/>
                  </a:lnTo>
                  <a:lnTo>
                    <a:pt x="5629" y="453"/>
                  </a:lnTo>
                  <a:close/>
                  <a:moveTo>
                    <a:pt x="6391" y="488"/>
                  </a:moveTo>
                  <a:lnTo>
                    <a:pt x="6391" y="574"/>
                  </a:lnTo>
                  <a:lnTo>
                    <a:pt x="6392" y="657"/>
                  </a:lnTo>
                  <a:lnTo>
                    <a:pt x="6395" y="718"/>
                  </a:lnTo>
                  <a:lnTo>
                    <a:pt x="6397" y="732"/>
                  </a:lnTo>
                  <a:lnTo>
                    <a:pt x="6401" y="739"/>
                  </a:lnTo>
                  <a:lnTo>
                    <a:pt x="6407" y="742"/>
                  </a:lnTo>
                  <a:lnTo>
                    <a:pt x="6416" y="746"/>
                  </a:lnTo>
                  <a:lnTo>
                    <a:pt x="6437" y="748"/>
                  </a:lnTo>
                  <a:lnTo>
                    <a:pt x="6473" y="751"/>
                  </a:lnTo>
                  <a:lnTo>
                    <a:pt x="6476" y="775"/>
                  </a:lnTo>
                  <a:lnTo>
                    <a:pt x="6350" y="775"/>
                  </a:lnTo>
                  <a:lnTo>
                    <a:pt x="6229" y="778"/>
                  </a:lnTo>
                  <a:lnTo>
                    <a:pt x="6226" y="753"/>
                  </a:lnTo>
                  <a:lnTo>
                    <a:pt x="6262" y="750"/>
                  </a:lnTo>
                  <a:lnTo>
                    <a:pt x="6282" y="747"/>
                  </a:lnTo>
                  <a:lnTo>
                    <a:pt x="6293" y="744"/>
                  </a:lnTo>
                  <a:lnTo>
                    <a:pt x="6299" y="740"/>
                  </a:lnTo>
                  <a:lnTo>
                    <a:pt x="6304" y="734"/>
                  </a:lnTo>
                  <a:lnTo>
                    <a:pt x="6307" y="723"/>
                  </a:lnTo>
                  <a:lnTo>
                    <a:pt x="6308" y="702"/>
                  </a:lnTo>
                  <a:lnTo>
                    <a:pt x="6310" y="664"/>
                  </a:lnTo>
                  <a:lnTo>
                    <a:pt x="6311" y="574"/>
                  </a:lnTo>
                  <a:lnTo>
                    <a:pt x="6311" y="376"/>
                  </a:lnTo>
                  <a:lnTo>
                    <a:pt x="6310" y="294"/>
                  </a:lnTo>
                  <a:lnTo>
                    <a:pt x="6308" y="254"/>
                  </a:lnTo>
                  <a:lnTo>
                    <a:pt x="6307" y="231"/>
                  </a:lnTo>
                  <a:lnTo>
                    <a:pt x="6305" y="219"/>
                  </a:lnTo>
                  <a:lnTo>
                    <a:pt x="6301" y="212"/>
                  </a:lnTo>
                  <a:lnTo>
                    <a:pt x="6295" y="208"/>
                  </a:lnTo>
                  <a:lnTo>
                    <a:pt x="6286" y="205"/>
                  </a:lnTo>
                  <a:lnTo>
                    <a:pt x="6265" y="202"/>
                  </a:lnTo>
                  <a:lnTo>
                    <a:pt x="6229" y="200"/>
                  </a:lnTo>
                  <a:lnTo>
                    <a:pt x="6226" y="176"/>
                  </a:lnTo>
                  <a:lnTo>
                    <a:pt x="6439" y="175"/>
                  </a:lnTo>
                  <a:lnTo>
                    <a:pt x="6648" y="172"/>
                  </a:lnTo>
                  <a:lnTo>
                    <a:pt x="6642" y="224"/>
                  </a:lnTo>
                  <a:lnTo>
                    <a:pt x="6637" y="301"/>
                  </a:lnTo>
                  <a:lnTo>
                    <a:pt x="6614" y="304"/>
                  </a:lnTo>
                  <a:lnTo>
                    <a:pt x="6610" y="291"/>
                  </a:lnTo>
                  <a:lnTo>
                    <a:pt x="6607" y="267"/>
                  </a:lnTo>
                  <a:lnTo>
                    <a:pt x="6605" y="246"/>
                  </a:lnTo>
                  <a:lnTo>
                    <a:pt x="6600" y="224"/>
                  </a:lnTo>
                  <a:lnTo>
                    <a:pt x="6576" y="218"/>
                  </a:lnTo>
                  <a:lnTo>
                    <a:pt x="6547" y="213"/>
                  </a:lnTo>
                  <a:lnTo>
                    <a:pt x="6515" y="211"/>
                  </a:lnTo>
                  <a:lnTo>
                    <a:pt x="6478" y="210"/>
                  </a:lnTo>
                  <a:lnTo>
                    <a:pt x="6440" y="211"/>
                  </a:lnTo>
                  <a:lnTo>
                    <a:pt x="6396" y="214"/>
                  </a:lnTo>
                  <a:lnTo>
                    <a:pt x="6392" y="272"/>
                  </a:lnTo>
                  <a:lnTo>
                    <a:pt x="6391" y="376"/>
                  </a:lnTo>
                  <a:lnTo>
                    <a:pt x="6391" y="451"/>
                  </a:lnTo>
                  <a:lnTo>
                    <a:pt x="6466" y="451"/>
                  </a:lnTo>
                  <a:lnTo>
                    <a:pt x="6528" y="448"/>
                  </a:lnTo>
                  <a:lnTo>
                    <a:pt x="6559" y="444"/>
                  </a:lnTo>
                  <a:lnTo>
                    <a:pt x="6563" y="440"/>
                  </a:lnTo>
                  <a:lnTo>
                    <a:pt x="6566" y="434"/>
                  </a:lnTo>
                  <a:lnTo>
                    <a:pt x="6569" y="422"/>
                  </a:lnTo>
                  <a:lnTo>
                    <a:pt x="6572" y="403"/>
                  </a:lnTo>
                  <a:lnTo>
                    <a:pt x="6575" y="380"/>
                  </a:lnTo>
                  <a:lnTo>
                    <a:pt x="6599" y="376"/>
                  </a:lnTo>
                  <a:lnTo>
                    <a:pt x="6602" y="380"/>
                  </a:lnTo>
                  <a:lnTo>
                    <a:pt x="6600" y="474"/>
                  </a:lnTo>
                  <a:lnTo>
                    <a:pt x="6601" y="520"/>
                  </a:lnTo>
                  <a:lnTo>
                    <a:pt x="6602" y="574"/>
                  </a:lnTo>
                  <a:lnTo>
                    <a:pt x="6599" y="578"/>
                  </a:lnTo>
                  <a:lnTo>
                    <a:pt x="6577" y="578"/>
                  </a:lnTo>
                  <a:lnTo>
                    <a:pt x="6572" y="538"/>
                  </a:lnTo>
                  <a:lnTo>
                    <a:pt x="6569" y="507"/>
                  </a:lnTo>
                  <a:lnTo>
                    <a:pt x="6564" y="499"/>
                  </a:lnTo>
                  <a:lnTo>
                    <a:pt x="6559" y="494"/>
                  </a:lnTo>
                  <a:lnTo>
                    <a:pt x="6547" y="492"/>
                  </a:lnTo>
                  <a:lnTo>
                    <a:pt x="6528" y="489"/>
                  </a:lnTo>
                  <a:lnTo>
                    <a:pt x="6456" y="487"/>
                  </a:lnTo>
                  <a:lnTo>
                    <a:pt x="6391" y="488"/>
                  </a:lnTo>
                  <a:close/>
                  <a:moveTo>
                    <a:pt x="7180" y="176"/>
                  </a:moveTo>
                  <a:lnTo>
                    <a:pt x="7180" y="196"/>
                  </a:lnTo>
                  <a:lnTo>
                    <a:pt x="7132" y="202"/>
                  </a:lnTo>
                  <a:lnTo>
                    <a:pt x="7117" y="205"/>
                  </a:lnTo>
                  <a:lnTo>
                    <a:pt x="7108" y="208"/>
                  </a:lnTo>
                  <a:lnTo>
                    <a:pt x="7105" y="212"/>
                  </a:lnTo>
                  <a:lnTo>
                    <a:pt x="7102" y="217"/>
                  </a:lnTo>
                  <a:lnTo>
                    <a:pt x="7098" y="231"/>
                  </a:lnTo>
                  <a:lnTo>
                    <a:pt x="7096" y="279"/>
                  </a:lnTo>
                  <a:lnTo>
                    <a:pt x="7096" y="376"/>
                  </a:lnTo>
                  <a:lnTo>
                    <a:pt x="7096" y="682"/>
                  </a:lnTo>
                  <a:lnTo>
                    <a:pt x="7092" y="744"/>
                  </a:lnTo>
                  <a:lnTo>
                    <a:pt x="7084" y="793"/>
                  </a:lnTo>
                  <a:lnTo>
                    <a:pt x="7076" y="814"/>
                  </a:lnTo>
                  <a:lnTo>
                    <a:pt x="7067" y="834"/>
                  </a:lnTo>
                  <a:lnTo>
                    <a:pt x="7055" y="854"/>
                  </a:lnTo>
                  <a:lnTo>
                    <a:pt x="7042" y="872"/>
                  </a:lnTo>
                  <a:lnTo>
                    <a:pt x="7026" y="889"/>
                  </a:lnTo>
                  <a:lnTo>
                    <a:pt x="7012" y="904"/>
                  </a:lnTo>
                  <a:lnTo>
                    <a:pt x="6996" y="916"/>
                  </a:lnTo>
                  <a:lnTo>
                    <a:pt x="6980" y="926"/>
                  </a:lnTo>
                  <a:lnTo>
                    <a:pt x="6964" y="934"/>
                  </a:lnTo>
                  <a:lnTo>
                    <a:pt x="6948" y="939"/>
                  </a:lnTo>
                  <a:lnTo>
                    <a:pt x="6932" y="943"/>
                  </a:lnTo>
                  <a:lnTo>
                    <a:pt x="6917" y="944"/>
                  </a:lnTo>
                  <a:lnTo>
                    <a:pt x="6899" y="942"/>
                  </a:lnTo>
                  <a:lnTo>
                    <a:pt x="6900" y="908"/>
                  </a:lnTo>
                  <a:lnTo>
                    <a:pt x="6899" y="877"/>
                  </a:lnTo>
                  <a:lnTo>
                    <a:pt x="6907" y="871"/>
                  </a:lnTo>
                  <a:lnTo>
                    <a:pt x="6918" y="878"/>
                  </a:lnTo>
                  <a:lnTo>
                    <a:pt x="6930" y="883"/>
                  </a:lnTo>
                  <a:lnTo>
                    <a:pt x="6953" y="886"/>
                  </a:lnTo>
                  <a:lnTo>
                    <a:pt x="6972" y="885"/>
                  </a:lnTo>
                  <a:lnTo>
                    <a:pt x="6988" y="879"/>
                  </a:lnTo>
                  <a:lnTo>
                    <a:pt x="6998" y="870"/>
                  </a:lnTo>
                  <a:lnTo>
                    <a:pt x="7003" y="864"/>
                  </a:lnTo>
                  <a:lnTo>
                    <a:pt x="7006" y="858"/>
                  </a:lnTo>
                  <a:lnTo>
                    <a:pt x="7010" y="838"/>
                  </a:lnTo>
                  <a:lnTo>
                    <a:pt x="7013" y="808"/>
                  </a:lnTo>
                  <a:lnTo>
                    <a:pt x="7014" y="747"/>
                  </a:lnTo>
                  <a:lnTo>
                    <a:pt x="7014" y="376"/>
                  </a:lnTo>
                  <a:lnTo>
                    <a:pt x="7014" y="294"/>
                  </a:lnTo>
                  <a:lnTo>
                    <a:pt x="7013" y="254"/>
                  </a:lnTo>
                  <a:lnTo>
                    <a:pt x="7010" y="231"/>
                  </a:lnTo>
                  <a:lnTo>
                    <a:pt x="7008" y="219"/>
                  </a:lnTo>
                  <a:lnTo>
                    <a:pt x="7004" y="212"/>
                  </a:lnTo>
                  <a:lnTo>
                    <a:pt x="6998" y="208"/>
                  </a:lnTo>
                  <a:lnTo>
                    <a:pt x="6989" y="205"/>
                  </a:lnTo>
                  <a:lnTo>
                    <a:pt x="6970" y="202"/>
                  </a:lnTo>
                  <a:lnTo>
                    <a:pt x="6932" y="200"/>
                  </a:lnTo>
                  <a:lnTo>
                    <a:pt x="6930" y="176"/>
                  </a:lnTo>
                  <a:lnTo>
                    <a:pt x="7055" y="176"/>
                  </a:lnTo>
                  <a:lnTo>
                    <a:pt x="7177" y="172"/>
                  </a:lnTo>
                  <a:lnTo>
                    <a:pt x="7180" y="176"/>
                  </a:lnTo>
                  <a:close/>
                  <a:moveTo>
                    <a:pt x="7206" y="213"/>
                  </a:moveTo>
                  <a:lnTo>
                    <a:pt x="7202" y="208"/>
                  </a:lnTo>
                  <a:lnTo>
                    <a:pt x="7202" y="190"/>
                  </a:lnTo>
                  <a:lnTo>
                    <a:pt x="7206" y="187"/>
                  </a:lnTo>
                  <a:lnTo>
                    <a:pt x="7327" y="168"/>
                  </a:lnTo>
                  <a:lnTo>
                    <a:pt x="7339" y="177"/>
                  </a:lnTo>
                  <a:lnTo>
                    <a:pt x="7352" y="189"/>
                  </a:lnTo>
                  <a:lnTo>
                    <a:pt x="7367" y="210"/>
                  </a:lnTo>
                  <a:lnTo>
                    <a:pt x="7387" y="241"/>
                  </a:lnTo>
                  <a:lnTo>
                    <a:pt x="7447" y="344"/>
                  </a:lnTo>
                  <a:lnTo>
                    <a:pt x="7518" y="478"/>
                  </a:lnTo>
                  <a:lnTo>
                    <a:pt x="7561" y="409"/>
                  </a:lnTo>
                  <a:lnTo>
                    <a:pt x="7610" y="327"/>
                  </a:lnTo>
                  <a:lnTo>
                    <a:pt x="7700" y="172"/>
                  </a:lnTo>
                  <a:lnTo>
                    <a:pt x="7733" y="175"/>
                  </a:lnTo>
                  <a:lnTo>
                    <a:pt x="7763" y="172"/>
                  </a:lnTo>
                  <a:lnTo>
                    <a:pt x="7766" y="184"/>
                  </a:lnTo>
                  <a:lnTo>
                    <a:pt x="7739" y="217"/>
                  </a:lnTo>
                  <a:lnTo>
                    <a:pt x="7700" y="270"/>
                  </a:lnTo>
                  <a:lnTo>
                    <a:pt x="7633" y="366"/>
                  </a:lnTo>
                  <a:lnTo>
                    <a:pt x="7579" y="453"/>
                  </a:lnTo>
                  <a:lnTo>
                    <a:pt x="7555" y="495"/>
                  </a:lnTo>
                  <a:lnTo>
                    <a:pt x="7544" y="516"/>
                  </a:lnTo>
                  <a:lnTo>
                    <a:pt x="7542" y="528"/>
                  </a:lnTo>
                  <a:lnTo>
                    <a:pt x="7542" y="541"/>
                  </a:lnTo>
                  <a:lnTo>
                    <a:pt x="7542" y="604"/>
                  </a:lnTo>
                  <a:lnTo>
                    <a:pt x="7542" y="668"/>
                  </a:lnTo>
                  <a:lnTo>
                    <a:pt x="7544" y="720"/>
                  </a:lnTo>
                  <a:lnTo>
                    <a:pt x="7548" y="732"/>
                  </a:lnTo>
                  <a:lnTo>
                    <a:pt x="7552" y="739"/>
                  </a:lnTo>
                  <a:lnTo>
                    <a:pt x="7556" y="742"/>
                  </a:lnTo>
                  <a:lnTo>
                    <a:pt x="7566" y="746"/>
                  </a:lnTo>
                  <a:lnTo>
                    <a:pt x="7586" y="748"/>
                  </a:lnTo>
                  <a:lnTo>
                    <a:pt x="7622" y="751"/>
                  </a:lnTo>
                  <a:lnTo>
                    <a:pt x="7626" y="775"/>
                  </a:lnTo>
                  <a:lnTo>
                    <a:pt x="7548" y="776"/>
                  </a:lnTo>
                  <a:lnTo>
                    <a:pt x="7500" y="775"/>
                  </a:lnTo>
                  <a:lnTo>
                    <a:pt x="7379" y="778"/>
                  </a:lnTo>
                  <a:lnTo>
                    <a:pt x="7375" y="753"/>
                  </a:lnTo>
                  <a:lnTo>
                    <a:pt x="7412" y="750"/>
                  </a:lnTo>
                  <a:lnTo>
                    <a:pt x="7432" y="747"/>
                  </a:lnTo>
                  <a:lnTo>
                    <a:pt x="7442" y="744"/>
                  </a:lnTo>
                  <a:lnTo>
                    <a:pt x="7450" y="740"/>
                  </a:lnTo>
                  <a:lnTo>
                    <a:pt x="7453" y="734"/>
                  </a:lnTo>
                  <a:lnTo>
                    <a:pt x="7457" y="724"/>
                  </a:lnTo>
                  <a:lnTo>
                    <a:pt x="7459" y="676"/>
                  </a:lnTo>
                  <a:lnTo>
                    <a:pt x="7460" y="603"/>
                  </a:lnTo>
                  <a:lnTo>
                    <a:pt x="7460" y="523"/>
                  </a:lnTo>
                  <a:lnTo>
                    <a:pt x="7440" y="483"/>
                  </a:lnTo>
                  <a:lnTo>
                    <a:pt x="7398" y="412"/>
                  </a:lnTo>
                  <a:lnTo>
                    <a:pt x="7360" y="351"/>
                  </a:lnTo>
                  <a:lnTo>
                    <a:pt x="7315" y="284"/>
                  </a:lnTo>
                  <a:lnTo>
                    <a:pt x="7291" y="252"/>
                  </a:lnTo>
                  <a:lnTo>
                    <a:pt x="7273" y="231"/>
                  </a:lnTo>
                  <a:lnTo>
                    <a:pt x="7260" y="220"/>
                  </a:lnTo>
                  <a:lnTo>
                    <a:pt x="7250" y="214"/>
                  </a:lnTo>
                  <a:lnTo>
                    <a:pt x="7235" y="213"/>
                  </a:lnTo>
                  <a:lnTo>
                    <a:pt x="7206" y="213"/>
                  </a:lnTo>
                  <a:close/>
                  <a:moveTo>
                    <a:pt x="8076" y="782"/>
                  </a:moveTo>
                  <a:lnTo>
                    <a:pt x="8022" y="639"/>
                  </a:lnTo>
                  <a:lnTo>
                    <a:pt x="7877" y="280"/>
                  </a:lnTo>
                  <a:lnTo>
                    <a:pt x="7858" y="232"/>
                  </a:lnTo>
                  <a:lnTo>
                    <a:pt x="7847" y="211"/>
                  </a:lnTo>
                  <a:lnTo>
                    <a:pt x="7830" y="204"/>
                  </a:lnTo>
                  <a:lnTo>
                    <a:pt x="7795" y="200"/>
                  </a:lnTo>
                  <a:lnTo>
                    <a:pt x="7792" y="196"/>
                  </a:lnTo>
                  <a:lnTo>
                    <a:pt x="7792" y="176"/>
                  </a:lnTo>
                  <a:lnTo>
                    <a:pt x="7795" y="172"/>
                  </a:lnTo>
                  <a:lnTo>
                    <a:pt x="7906" y="176"/>
                  </a:lnTo>
                  <a:lnTo>
                    <a:pt x="8018" y="172"/>
                  </a:lnTo>
                  <a:lnTo>
                    <a:pt x="8022" y="200"/>
                  </a:lnTo>
                  <a:lnTo>
                    <a:pt x="7957" y="206"/>
                  </a:lnTo>
                  <a:lnTo>
                    <a:pt x="7950" y="211"/>
                  </a:lnTo>
                  <a:lnTo>
                    <a:pt x="7948" y="218"/>
                  </a:lnTo>
                  <a:lnTo>
                    <a:pt x="7961" y="264"/>
                  </a:lnTo>
                  <a:lnTo>
                    <a:pt x="7985" y="332"/>
                  </a:lnTo>
                  <a:lnTo>
                    <a:pt x="8118" y="669"/>
                  </a:lnTo>
                  <a:lnTo>
                    <a:pt x="8230" y="390"/>
                  </a:lnTo>
                  <a:lnTo>
                    <a:pt x="8263" y="297"/>
                  </a:lnTo>
                  <a:lnTo>
                    <a:pt x="8280" y="247"/>
                  </a:lnTo>
                  <a:lnTo>
                    <a:pt x="8286" y="220"/>
                  </a:lnTo>
                  <a:lnTo>
                    <a:pt x="8284" y="212"/>
                  </a:lnTo>
                  <a:lnTo>
                    <a:pt x="8280" y="210"/>
                  </a:lnTo>
                  <a:lnTo>
                    <a:pt x="8275" y="207"/>
                  </a:lnTo>
                  <a:lnTo>
                    <a:pt x="8255" y="204"/>
                  </a:lnTo>
                  <a:lnTo>
                    <a:pt x="8213" y="200"/>
                  </a:lnTo>
                  <a:lnTo>
                    <a:pt x="8209" y="196"/>
                  </a:lnTo>
                  <a:lnTo>
                    <a:pt x="8209" y="176"/>
                  </a:lnTo>
                  <a:lnTo>
                    <a:pt x="8213" y="172"/>
                  </a:lnTo>
                  <a:lnTo>
                    <a:pt x="8308" y="176"/>
                  </a:lnTo>
                  <a:lnTo>
                    <a:pt x="8394" y="172"/>
                  </a:lnTo>
                  <a:lnTo>
                    <a:pt x="8398" y="196"/>
                  </a:lnTo>
                  <a:lnTo>
                    <a:pt x="8370" y="201"/>
                  </a:lnTo>
                  <a:lnTo>
                    <a:pt x="8357" y="205"/>
                  </a:lnTo>
                  <a:lnTo>
                    <a:pt x="8351" y="210"/>
                  </a:lnTo>
                  <a:lnTo>
                    <a:pt x="8346" y="218"/>
                  </a:lnTo>
                  <a:lnTo>
                    <a:pt x="8315" y="285"/>
                  </a:lnTo>
                  <a:lnTo>
                    <a:pt x="8182" y="613"/>
                  </a:lnTo>
                  <a:lnTo>
                    <a:pt x="8144" y="710"/>
                  </a:lnTo>
                  <a:lnTo>
                    <a:pt x="8118" y="782"/>
                  </a:lnTo>
                  <a:lnTo>
                    <a:pt x="8076" y="782"/>
                  </a:lnTo>
                  <a:close/>
                  <a:moveTo>
                    <a:pt x="8327" y="778"/>
                  </a:moveTo>
                  <a:lnTo>
                    <a:pt x="8323" y="775"/>
                  </a:lnTo>
                  <a:lnTo>
                    <a:pt x="8323" y="753"/>
                  </a:lnTo>
                  <a:lnTo>
                    <a:pt x="8327" y="750"/>
                  </a:lnTo>
                  <a:lnTo>
                    <a:pt x="8352" y="748"/>
                  </a:lnTo>
                  <a:lnTo>
                    <a:pt x="8366" y="746"/>
                  </a:lnTo>
                  <a:lnTo>
                    <a:pt x="8375" y="742"/>
                  </a:lnTo>
                  <a:lnTo>
                    <a:pt x="8383" y="735"/>
                  </a:lnTo>
                  <a:lnTo>
                    <a:pt x="8393" y="717"/>
                  </a:lnTo>
                  <a:lnTo>
                    <a:pt x="8411" y="681"/>
                  </a:lnTo>
                  <a:lnTo>
                    <a:pt x="8455" y="584"/>
                  </a:lnTo>
                  <a:lnTo>
                    <a:pt x="8572" y="321"/>
                  </a:lnTo>
                  <a:lnTo>
                    <a:pt x="8636" y="166"/>
                  </a:lnTo>
                  <a:lnTo>
                    <a:pt x="8665" y="166"/>
                  </a:lnTo>
                  <a:lnTo>
                    <a:pt x="8846" y="595"/>
                  </a:lnTo>
                  <a:lnTo>
                    <a:pt x="8870" y="651"/>
                  </a:lnTo>
                  <a:lnTo>
                    <a:pt x="8896" y="704"/>
                  </a:lnTo>
                  <a:lnTo>
                    <a:pt x="8915" y="738"/>
                  </a:lnTo>
                  <a:lnTo>
                    <a:pt x="8928" y="746"/>
                  </a:lnTo>
                  <a:lnTo>
                    <a:pt x="8940" y="748"/>
                  </a:lnTo>
                  <a:lnTo>
                    <a:pt x="8963" y="750"/>
                  </a:lnTo>
                  <a:lnTo>
                    <a:pt x="8966" y="775"/>
                  </a:lnTo>
                  <a:lnTo>
                    <a:pt x="8881" y="775"/>
                  </a:lnTo>
                  <a:lnTo>
                    <a:pt x="8740" y="778"/>
                  </a:lnTo>
                  <a:lnTo>
                    <a:pt x="8737" y="753"/>
                  </a:lnTo>
                  <a:lnTo>
                    <a:pt x="8778" y="748"/>
                  </a:lnTo>
                  <a:lnTo>
                    <a:pt x="8800" y="745"/>
                  </a:lnTo>
                  <a:lnTo>
                    <a:pt x="8804" y="744"/>
                  </a:lnTo>
                  <a:lnTo>
                    <a:pt x="8809" y="740"/>
                  </a:lnTo>
                  <a:lnTo>
                    <a:pt x="8810" y="735"/>
                  </a:lnTo>
                  <a:lnTo>
                    <a:pt x="8812" y="730"/>
                  </a:lnTo>
                  <a:lnTo>
                    <a:pt x="8810" y="720"/>
                  </a:lnTo>
                  <a:lnTo>
                    <a:pt x="8806" y="705"/>
                  </a:lnTo>
                  <a:lnTo>
                    <a:pt x="8753" y="576"/>
                  </a:lnTo>
                  <a:lnTo>
                    <a:pt x="8507" y="576"/>
                  </a:lnTo>
                  <a:lnTo>
                    <a:pt x="8460" y="685"/>
                  </a:lnTo>
                  <a:lnTo>
                    <a:pt x="8450" y="710"/>
                  </a:lnTo>
                  <a:lnTo>
                    <a:pt x="8448" y="728"/>
                  </a:lnTo>
                  <a:lnTo>
                    <a:pt x="8450" y="738"/>
                  </a:lnTo>
                  <a:lnTo>
                    <a:pt x="8459" y="744"/>
                  </a:lnTo>
                  <a:lnTo>
                    <a:pt x="8467" y="746"/>
                  </a:lnTo>
                  <a:lnTo>
                    <a:pt x="8479" y="747"/>
                  </a:lnTo>
                  <a:lnTo>
                    <a:pt x="8518" y="750"/>
                  </a:lnTo>
                  <a:lnTo>
                    <a:pt x="8521" y="753"/>
                  </a:lnTo>
                  <a:lnTo>
                    <a:pt x="8521" y="775"/>
                  </a:lnTo>
                  <a:lnTo>
                    <a:pt x="8422" y="775"/>
                  </a:lnTo>
                  <a:lnTo>
                    <a:pt x="8327" y="778"/>
                  </a:lnTo>
                  <a:close/>
                  <a:moveTo>
                    <a:pt x="8521" y="540"/>
                  </a:moveTo>
                  <a:lnTo>
                    <a:pt x="8737" y="540"/>
                  </a:lnTo>
                  <a:lnTo>
                    <a:pt x="8629" y="282"/>
                  </a:lnTo>
                  <a:lnTo>
                    <a:pt x="8521" y="540"/>
                  </a:lnTo>
                  <a:close/>
                  <a:moveTo>
                    <a:pt x="8540" y="96"/>
                  </a:moveTo>
                  <a:lnTo>
                    <a:pt x="8531" y="94"/>
                  </a:lnTo>
                  <a:lnTo>
                    <a:pt x="8521" y="92"/>
                  </a:lnTo>
                  <a:lnTo>
                    <a:pt x="8514" y="87"/>
                  </a:lnTo>
                  <a:lnTo>
                    <a:pt x="8506" y="81"/>
                  </a:lnTo>
                  <a:lnTo>
                    <a:pt x="8500" y="74"/>
                  </a:lnTo>
                  <a:lnTo>
                    <a:pt x="8496" y="67"/>
                  </a:lnTo>
                  <a:lnTo>
                    <a:pt x="8492" y="48"/>
                  </a:lnTo>
                  <a:lnTo>
                    <a:pt x="8492" y="38"/>
                  </a:lnTo>
                  <a:lnTo>
                    <a:pt x="8496" y="30"/>
                  </a:lnTo>
                  <a:lnTo>
                    <a:pt x="8500" y="21"/>
                  </a:lnTo>
                  <a:lnTo>
                    <a:pt x="8506" y="14"/>
                  </a:lnTo>
                  <a:lnTo>
                    <a:pt x="8514" y="8"/>
                  </a:lnTo>
                  <a:lnTo>
                    <a:pt x="8521" y="3"/>
                  </a:lnTo>
                  <a:lnTo>
                    <a:pt x="8540" y="0"/>
                  </a:lnTo>
                  <a:lnTo>
                    <a:pt x="8550" y="1"/>
                  </a:lnTo>
                  <a:lnTo>
                    <a:pt x="8558" y="3"/>
                  </a:lnTo>
                  <a:lnTo>
                    <a:pt x="8567" y="8"/>
                  </a:lnTo>
                  <a:lnTo>
                    <a:pt x="8574" y="14"/>
                  </a:lnTo>
                  <a:lnTo>
                    <a:pt x="8580" y="21"/>
                  </a:lnTo>
                  <a:lnTo>
                    <a:pt x="8585" y="30"/>
                  </a:lnTo>
                  <a:lnTo>
                    <a:pt x="8588" y="48"/>
                  </a:lnTo>
                  <a:lnTo>
                    <a:pt x="8587" y="57"/>
                  </a:lnTo>
                  <a:lnTo>
                    <a:pt x="8585" y="67"/>
                  </a:lnTo>
                  <a:lnTo>
                    <a:pt x="8580" y="74"/>
                  </a:lnTo>
                  <a:lnTo>
                    <a:pt x="8574" y="81"/>
                  </a:lnTo>
                  <a:lnTo>
                    <a:pt x="8567" y="87"/>
                  </a:lnTo>
                  <a:lnTo>
                    <a:pt x="8558" y="92"/>
                  </a:lnTo>
                  <a:lnTo>
                    <a:pt x="8540" y="96"/>
                  </a:lnTo>
                  <a:close/>
                  <a:moveTo>
                    <a:pt x="8750" y="96"/>
                  </a:moveTo>
                  <a:lnTo>
                    <a:pt x="8741" y="94"/>
                  </a:lnTo>
                  <a:lnTo>
                    <a:pt x="8731" y="92"/>
                  </a:lnTo>
                  <a:lnTo>
                    <a:pt x="8724" y="87"/>
                  </a:lnTo>
                  <a:lnTo>
                    <a:pt x="8716" y="81"/>
                  </a:lnTo>
                  <a:lnTo>
                    <a:pt x="8710" y="74"/>
                  </a:lnTo>
                  <a:lnTo>
                    <a:pt x="8706" y="67"/>
                  </a:lnTo>
                  <a:lnTo>
                    <a:pt x="8702" y="48"/>
                  </a:lnTo>
                  <a:lnTo>
                    <a:pt x="8702" y="38"/>
                  </a:lnTo>
                  <a:lnTo>
                    <a:pt x="8706" y="30"/>
                  </a:lnTo>
                  <a:lnTo>
                    <a:pt x="8710" y="21"/>
                  </a:lnTo>
                  <a:lnTo>
                    <a:pt x="8716" y="14"/>
                  </a:lnTo>
                  <a:lnTo>
                    <a:pt x="8724" y="8"/>
                  </a:lnTo>
                  <a:lnTo>
                    <a:pt x="8731" y="3"/>
                  </a:lnTo>
                  <a:lnTo>
                    <a:pt x="8750" y="0"/>
                  </a:lnTo>
                  <a:lnTo>
                    <a:pt x="8760" y="1"/>
                  </a:lnTo>
                  <a:lnTo>
                    <a:pt x="8768" y="3"/>
                  </a:lnTo>
                  <a:lnTo>
                    <a:pt x="8777" y="8"/>
                  </a:lnTo>
                  <a:lnTo>
                    <a:pt x="8784" y="14"/>
                  </a:lnTo>
                  <a:lnTo>
                    <a:pt x="8790" y="21"/>
                  </a:lnTo>
                  <a:lnTo>
                    <a:pt x="8795" y="30"/>
                  </a:lnTo>
                  <a:lnTo>
                    <a:pt x="8798" y="48"/>
                  </a:lnTo>
                  <a:lnTo>
                    <a:pt x="8797" y="57"/>
                  </a:lnTo>
                  <a:lnTo>
                    <a:pt x="8795" y="67"/>
                  </a:lnTo>
                  <a:lnTo>
                    <a:pt x="8790" y="74"/>
                  </a:lnTo>
                  <a:lnTo>
                    <a:pt x="8784" y="81"/>
                  </a:lnTo>
                  <a:lnTo>
                    <a:pt x="8777" y="87"/>
                  </a:lnTo>
                  <a:lnTo>
                    <a:pt x="8768" y="92"/>
                  </a:lnTo>
                  <a:lnTo>
                    <a:pt x="8750" y="96"/>
                  </a:lnTo>
                  <a:close/>
                  <a:moveTo>
                    <a:pt x="9020" y="628"/>
                  </a:moveTo>
                  <a:lnTo>
                    <a:pt x="9044" y="625"/>
                  </a:lnTo>
                  <a:lnTo>
                    <a:pt x="9050" y="672"/>
                  </a:lnTo>
                  <a:lnTo>
                    <a:pt x="9054" y="694"/>
                  </a:lnTo>
                  <a:lnTo>
                    <a:pt x="9061" y="708"/>
                  </a:lnTo>
                  <a:lnTo>
                    <a:pt x="9077" y="721"/>
                  </a:lnTo>
                  <a:lnTo>
                    <a:pt x="9088" y="727"/>
                  </a:lnTo>
                  <a:lnTo>
                    <a:pt x="9100" y="733"/>
                  </a:lnTo>
                  <a:lnTo>
                    <a:pt x="9128" y="742"/>
                  </a:lnTo>
                  <a:lnTo>
                    <a:pt x="9161" y="748"/>
                  </a:lnTo>
                  <a:lnTo>
                    <a:pt x="9193" y="751"/>
                  </a:lnTo>
                  <a:lnTo>
                    <a:pt x="9216" y="750"/>
                  </a:lnTo>
                  <a:lnTo>
                    <a:pt x="9236" y="747"/>
                  </a:lnTo>
                  <a:lnTo>
                    <a:pt x="9256" y="741"/>
                  </a:lnTo>
                  <a:lnTo>
                    <a:pt x="9275" y="734"/>
                  </a:lnTo>
                  <a:lnTo>
                    <a:pt x="9292" y="726"/>
                  </a:lnTo>
                  <a:lnTo>
                    <a:pt x="9307" y="714"/>
                  </a:lnTo>
                  <a:lnTo>
                    <a:pt x="9319" y="700"/>
                  </a:lnTo>
                  <a:lnTo>
                    <a:pt x="9331" y="686"/>
                  </a:lnTo>
                  <a:lnTo>
                    <a:pt x="9340" y="669"/>
                  </a:lnTo>
                  <a:lnTo>
                    <a:pt x="9346" y="651"/>
                  </a:lnTo>
                  <a:lnTo>
                    <a:pt x="9349" y="633"/>
                  </a:lnTo>
                  <a:lnTo>
                    <a:pt x="9350" y="613"/>
                  </a:lnTo>
                  <a:lnTo>
                    <a:pt x="9348" y="586"/>
                  </a:lnTo>
                  <a:lnTo>
                    <a:pt x="9346" y="576"/>
                  </a:lnTo>
                  <a:lnTo>
                    <a:pt x="9341" y="565"/>
                  </a:lnTo>
                  <a:lnTo>
                    <a:pt x="9330" y="546"/>
                  </a:lnTo>
                  <a:lnTo>
                    <a:pt x="9323" y="537"/>
                  </a:lnTo>
                  <a:lnTo>
                    <a:pt x="9314" y="531"/>
                  </a:lnTo>
                  <a:lnTo>
                    <a:pt x="9296" y="520"/>
                  </a:lnTo>
                  <a:lnTo>
                    <a:pt x="9286" y="516"/>
                  </a:lnTo>
                  <a:lnTo>
                    <a:pt x="9275" y="512"/>
                  </a:lnTo>
                  <a:lnTo>
                    <a:pt x="9209" y="499"/>
                  </a:lnTo>
                  <a:lnTo>
                    <a:pt x="9142" y="487"/>
                  </a:lnTo>
                  <a:lnTo>
                    <a:pt x="9118" y="480"/>
                  </a:lnTo>
                  <a:lnTo>
                    <a:pt x="9095" y="469"/>
                  </a:lnTo>
                  <a:lnTo>
                    <a:pt x="9072" y="456"/>
                  </a:lnTo>
                  <a:lnTo>
                    <a:pt x="9054" y="440"/>
                  </a:lnTo>
                  <a:lnTo>
                    <a:pt x="9040" y="421"/>
                  </a:lnTo>
                  <a:lnTo>
                    <a:pt x="9034" y="409"/>
                  </a:lnTo>
                  <a:lnTo>
                    <a:pt x="9029" y="397"/>
                  </a:lnTo>
                  <a:lnTo>
                    <a:pt x="9022" y="370"/>
                  </a:lnTo>
                  <a:lnTo>
                    <a:pt x="9019" y="342"/>
                  </a:lnTo>
                  <a:lnTo>
                    <a:pt x="9020" y="322"/>
                  </a:lnTo>
                  <a:lnTo>
                    <a:pt x="9023" y="303"/>
                  </a:lnTo>
                  <a:lnTo>
                    <a:pt x="9028" y="285"/>
                  </a:lnTo>
                  <a:lnTo>
                    <a:pt x="9034" y="268"/>
                  </a:lnTo>
                  <a:lnTo>
                    <a:pt x="9050" y="238"/>
                  </a:lnTo>
                  <a:lnTo>
                    <a:pt x="9074" y="211"/>
                  </a:lnTo>
                  <a:lnTo>
                    <a:pt x="9104" y="188"/>
                  </a:lnTo>
                  <a:lnTo>
                    <a:pt x="9121" y="180"/>
                  </a:lnTo>
                  <a:lnTo>
                    <a:pt x="9139" y="172"/>
                  </a:lnTo>
                  <a:lnTo>
                    <a:pt x="9158" y="166"/>
                  </a:lnTo>
                  <a:lnTo>
                    <a:pt x="9179" y="163"/>
                  </a:lnTo>
                  <a:lnTo>
                    <a:pt x="9223" y="160"/>
                  </a:lnTo>
                  <a:lnTo>
                    <a:pt x="9262" y="162"/>
                  </a:lnTo>
                  <a:lnTo>
                    <a:pt x="9304" y="169"/>
                  </a:lnTo>
                  <a:lnTo>
                    <a:pt x="9346" y="181"/>
                  </a:lnTo>
                  <a:lnTo>
                    <a:pt x="9384" y="196"/>
                  </a:lnTo>
                  <a:lnTo>
                    <a:pt x="9386" y="201"/>
                  </a:lnTo>
                  <a:lnTo>
                    <a:pt x="9383" y="223"/>
                  </a:lnTo>
                  <a:lnTo>
                    <a:pt x="9379" y="249"/>
                  </a:lnTo>
                  <a:lnTo>
                    <a:pt x="9377" y="279"/>
                  </a:lnTo>
                  <a:lnTo>
                    <a:pt x="9376" y="313"/>
                  </a:lnTo>
                  <a:lnTo>
                    <a:pt x="9371" y="316"/>
                  </a:lnTo>
                  <a:lnTo>
                    <a:pt x="9349" y="316"/>
                  </a:lnTo>
                  <a:lnTo>
                    <a:pt x="9343" y="249"/>
                  </a:lnTo>
                  <a:lnTo>
                    <a:pt x="9340" y="242"/>
                  </a:lnTo>
                  <a:lnTo>
                    <a:pt x="9332" y="234"/>
                  </a:lnTo>
                  <a:lnTo>
                    <a:pt x="9320" y="225"/>
                  </a:lnTo>
                  <a:lnTo>
                    <a:pt x="9305" y="216"/>
                  </a:lnTo>
                  <a:lnTo>
                    <a:pt x="9286" y="207"/>
                  </a:lnTo>
                  <a:lnTo>
                    <a:pt x="9265" y="201"/>
                  </a:lnTo>
                  <a:lnTo>
                    <a:pt x="9245" y="198"/>
                  </a:lnTo>
                  <a:lnTo>
                    <a:pt x="9223" y="196"/>
                  </a:lnTo>
                  <a:lnTo>
                    <a:pt x="9188" y="200"/>
                  </a:lnTo>
                  <a:lnTo>
                    <a:pt x="9156" y="211"/>
                  </a:lnTo>
                  <a:lnTo>
                    <a:pt x="9142" y="219"/>
                  </a:lnTo>
                  <a:lnTo>
                    <a:pt x="9128" y="230"/>
                  </a:lnTo>
                  <a:lnTo>
                    <a:pt x="9118" y="242"/>
                  </a:lnTo>
                  <a:lnTo>
                    <a:pt x="9108" y="256"/>
                  </a:lnTo>
                  <a:lnTo>
                    <a:pt x="9101" y="272"/>
                  </a:lnTo>
                  <a:lnTo>
                    <a:pt x="9096" y="288"/>
                  </a:lnTo>
                  <a:lnTo>
                    <a:pt x="9092" y="320"/>
                  </a:lnTo>
                  <a:lnTo>
                    <a:pt x="9095" y="344"/>
                  </a:lnTo>
                  <a:lnTo>
                    <a:pt x="9097" y="355"/>
                  </a:lnTo>
                  <a:lnTo>
                    <a:pt x="9102" y="364"/>
                  </a:lnTo>
                  <a:lnTo>
                    <a:pt x="9113" y="382"/>
                  </a:lnTo>
                  <a:lnTo>
                    <a:pt x="9120" y="390"/>
                  </a:lnTo>
                  <a:lnTo>
                    <a:pt x="9127" y="396"/>
                  </a:lnTo>
                  <a:lnTo>
                    <a:pt x="9144" y="405"/>
                  </a:lnTo>
                  <a:lnTo>
                    <a:pt x="9163" y="412"/>
                  </a:lnTo>
                  <a:lnTo>
                    <a:pt x="9193" y="418"/>
                  </a:lnTo>
                  <a:lnTo>
                    <a:pt x="9239" y="426"/>
                  </a:lnTo>
                  <a:lnTo>
                    <a:pt x="9275" y="432"/>
                  </a:lnTo>
                  <a:lnTo>
                    <a:pt x="9305" y="438"/>
                  </a:lnTo>
                  <a:lnTo>
                    <a:pt x="9329" y="445"/>
                  </a:lnTo>
                  <a:lnTo>
                    <a:pt x="9349" y="452"/>
                  </a:lnTo>
                  <a:lnTo>
                    <a:pt x="9365" y="460"/>
                  </a:lnTo>
                  <a:lnTo>
                    <a:pt x="9379" y="471"/>
                  </a:lnTo>
                  <a:lnTo>
                    <a:pt x="9392" y="484"/>
                  </a:lnTo>
                  <a:lnTo>
                    <a:pt x="9404" y="500"/>
                  </a:lnTo>
                  <a:lnTo>
                    <a:pt x="9413" y="517"/>
                  </a:lnTo>
                  <a:lnTo>
                    <a:pt x="9419" y="536"/>
                  </a:lnTo>
                  <a:lnTo>
                    <a:pt x="9424" y="556"/>
                  </a:lnTo>
                  <a:lnTo>
                    <a:pt x="9425" y="579"/>
                  </a:lnTo>
                  <a:lnTo>
                    <a:pt x="9424" y="601"/>
                  </a:lnTo>
                  <a:lnTo>
                    <a:pt x="9420" y="622"/>
                  </a:lnTo>
                  <a:lnTo>
                    <a:pt x="9414" y="643"/>
                  </a:lnTo>
                  <a:lnTo>
                    <a:pt x="9406" y="662"/>
                  </a:lnTo>
                  <a:lnTo>
                    <a:pt x="9396" y="680"/>
                  </a:lnTo>
                  <a:lnTo>
                    <a:pt x="9383" y="698"/>
                  </a:lnTo>
                  <a:lnTo>
                    <a:pt x="9350" y="730"/>
                  </a:lnTo>
                  <a:lnTo>
                    <a:pt x="9331" y="745"/>
                  </a:lnTo>
                  <a:lnTo>
                    <a:pt x="9312" y="757"/>
                  </a:lnTo>
                  <a:lnTo>
                    <a:pt x="9290" y="766"/>
                  </a:lnTo>
                  <a:lnTo>
                    <a:pt x="9269" y="776"/>
                  </a:lnTo>
                  <a:lnTo>
                    <a:pt x="9246" y="782"/>
                  </a:lnTo>
                  <a:lnTo>
                    <a:pt x="9222" y="787"/>
                  </a:lnTo>
                  <a:lnTo>
                    <a:pt x="9172" y="790"/>
                  </a:lnTo>
                  <a:lnTo>
                    <a:pt x="9128" y="788"/>
                  </a:lnTo>
                  <a:lnTo>
                    <a:pt x="9089" y="783"/>
                  </a:lnTo>
                  <a:lnTo>
                    <a:pt x="9052" y="772"/>
                  </a:lnTo>
                  <a:lnTo>
                    <a:pt x="9017" y="759"/>
                  </a:lnTo>
                  <a:lnTo>
                    <a:pt x="9014" y="753"/>
                  </a:lnTo>
                  <a:lnTo>
                    <a:pt x="9018" y="709"/>
                  </a:lnTo>
                  <a:lnTo>
                    <a:pt x="9020" y="628"/>
                  </a:lnTo>
                  <a:close/>
                  <a:moveTo>
                    <a:pt x="9632" y="466"/>
                  </a:moveTo>
                  <a:lnTo>
                    <a:pt x="9787" y="322"/>
                  </a:lnTo>
                  <a:lnTo>
                    <a:pt x="9866" y="243"/>
                  </a:lnTo>
                  <a:lnTo>
                    <a:pt x="9902" y="204"/>
                  </a:lnTo>
                  <a:lnTo>
                    <a:pt x="9902" y="176"/>
                  </a:lnTo>
                  <a:lnTo>
                    <a:pt x="9907" y="172"/>
                  </a:lnTo>
                  <a:lnTo>
                    <a:pt x="9978" y="175"/>
                  </a:lnTo>
                  <a:lnTo>
                    <a:pt x="10045" y="174"/>
                  </a:lnTo>
                  <a:lnTo>
                    <a:pt x="10049" y="177"/>
                  </a:lnTo>
                  <a:lnTo>
                    <a:pt x="10049" y="196"/>
                  </a:lnTo>
                  <a:lnTo>
                    <a:pt x="10013" y="201"/>
                  </a:lnTo>
                  <a:lnTo>
                    <a:pt x="9991" y="205"/>
                  </a:lnTo>
                  <a:lnTo>
                    <a:pt x="9974" y="214"/>
                  </a:lnTo>
                  <a:lnTo>
                    <a:pt x="9949" y="232"/>
                  </a:lnTo>
                  <a:lnTo>
                    <a:pt x="9886" y="288"/>
                  </a:lnTo>
                  <a:lnTo>
                    <a:pt x="9713" y="446"/>
                  </a:lnTo>
                  <a:lnTo>
                    <a:pt x="9970" y="684"/>
                  </a:lnTo>
                  <a:lnTo>
                    <a:pt x="10018" y="728"/>
                  </a:lnTo>
                  <a:lnTo>
                    <a:pt x="10031" y="740"/>
                  </a:lnTo>
                  <a:lnTo>
                    <a:pt x="10038" y="746"/>
                  </a:lnTo>
                  <a:lnTo>
                    <a:pt x="10043" y="748"/>
                  </a:lnTo>
                  <a:lnTo>
                    <a:pt x="10050" y="750"/>
                  </a:lnTo>
                  <a:lnTo>
                    <a:pt x="10069" y="752"/>
                  </a:lnTo>
                  <a:lnTo>
                    <a:pt x="10073" y="774"/>
                  </a:lnTo>
                  <a:lnTo>
                    <a:pt x="10044" y="775"/>
                  </a:lnTo>
                  <a:lnTo>
                    <a:pt x="10019" y="775"/>
                  </a:lnTo>
                  <a:lnTo>
                    <a:pt x="9949" y="776"/>
                  </a:lnTo>
                  <a:lnTo>
                    <a:pt x="9881" y="711"/>
                  </a:lnTo>
                  <a:lnTo>
                    <a:pt x="9632" y="483"/>
                  </a:lnTo>
                  <a:lnTo>
                    <a:pt x="9632" y="574"/>
                  </a:lnTo>
                  <a:lnTo>
                    <a:pt x="9634" y="657"/>
                  </a:lnTo>
                  <a:lnTo>
                    <a:pt x="9635" y="697"/>
                  </a:lnTo>
                  <a:lnTo>
                    <a:pt x="9636" y="720"/>
                  </a:lnTo>
                  <a:lnTo>
                    <a:pt x="9638" y="732"/>
                  </a:lnTo>
                  <a:lnTo>
                    <a:pt x="9642" y="738"/>
                  </a:lnTo>
                  <a:lnTo>
                    <a:pt x="9648" y="742"/>
                  </a:lnTo>
                  <a:lnTo>
                    <a:pt x="9658" y="746"/>
                  </a:lnTo>
                  <a:lnTo>
                    <a:pt x="9678" y="748"/>
                  </a:lnTo>
                  <a:lnTo>
                    <a:pt x="9714" y="751"/>
                  </a:lnTo>
                  <a:lnTo>
                    <a:pt x="9718" y="775"/>
                  </a:lnTo>
                  <a:lnTo>
                    <a:pt x="9640" y="776"/>
                  </a:lnTo>
                  <a:lnTo>
                    <a:pt x="9592" y="775"/>
                  </a:lnTo>
                  <a:lnTo>
                    <a:pt x="9470" y="778"/>
                  </a:lnTo>
                  <a:lnTo>
                    <a:pt x="9467" y="753"/>
                  </a:lnTo>
                  <a:lnTo>
                    <a:pt x="9503" y="750"/>
                  </a:lnTo>
                  <a:lnTo>
                    <a:pt x="9523" y="747"/>
                  </a:lnTo>
                  <a:lnTo>
                    <a:pt x="9534" y="744"/>
                  </a:lnTo>
                  <a:lnTo>
                    <a:pt x="9541" y="740"/>
                  </a:lnTo>
                  <a:lnTo>
                    <a:pt x="9545" y="734"/>
                  </a:lnTo>
                  <a:lnTo>
                    <a:pt x="9548" y="723"/>
                  </a:lnTo>
                  <a:lnTo>
                    <a:pt x="9550" y="702"/>
                  </a:lnTo>
                  <a:lnTo>
                    <a:pt x="9551" y="664"/>
                  </a:lnTo>
                  <a:lnTo>
                    <a:pt x="9552" y="574"/>
                  </a:lnTo>
                  <a:lnTo>
                    <a:pt x="9552" y="376"/>
                  </a:lnTo>
                  <a:lnTo>
                    <a:pt x="9551" y="294"/>
                  </a:lnTo>
                  <a:lnTo>
                    <a:pt x="9550" y="254"/>
                  </a:lnTo>
                  <a:lnTo>
                    <a:pt x="9548" y="231"/>
                  </a:lnTo>
                  <a:lnTo>
                    <a:pt x="9546" y="219"/>
                  </a:lnTo>
                  <a:lnTo>
                    <a:pt x="9542" y="212"/>
                  </a:lnTo>
                  <a:lnTo>
                    <a:pt x="9536" y="208"/>
                  </a:lnTo>
                  <a:lnTo>
                    <a:pt x="9527" y="205"/>
                  </a:lnTo>
                  <a:lnTo>
                    <a:pt x="9506" y="202"/>
                  </a:lnTo>
                  <a:lnTo>
                    <a:pt x="9470" y="200"/>
                  </a:lnTo>
                  <a:lnTo>
                    <a:pt x="9467" y="176"/>
                  </a:lnTo>
                  <a:lnTo>
                    <a:pt x="9523" y="175"/>
                  </a:lnTo>
                  <a:lnTo>
                    <a:pt x="9592" y="176"/>
                  </a:lnTo>
                  <a:lnTo>
                    <a:pt x="9714" y="172"/>
                  </a:lnTo>
                  <a:lnTo>
                    <a:pt x="9718" y="196"/>
                  </a:lnTo>
                  <a:lnTo>
                    <a:pt x="9668" y="202"/>
                  </a:lnTo>
                  <a:lnTo>
                    <a:pt x="9655" y="205"/>
                  </a:lnTo>
                  <a:lnTo>
                    <a:pt x="9646" y="208"/>
                  </a:lnTo>
                  <a:lnTo>
                    <a:pt x="9642" y="212"/>
                  </a:lnTo>
                  <a:lnTo>
                    <a:pt x="9640" y="217"/>
                  </a:lnTo>
                  <a:lnTo>
                    <a:pt x="9636" y="231"/>
                  </a:lnTo>
                  <a:lnTo>
                    <a:pt x="9634" y="279"/>
                  </a:lnTo>
                  <a:lnTo>
                    <a:pt x="9632" y="376"/>
                  </a:lnTo>
                  <a:lnTo>
                    <a:pt x="9632" y="466"/>
                  </a:lnTo>
                  <a:close/>
                  <a:moveTo>
                    <a:pt x="10085" y="213"/>
                  </a:moveTo>
                  <a:lnTo>
                    <a:pt x="10081" y="208"/>
                  </a:lnTo>
                  <a:lnTo>
                    <a:pt x="10081" y="190"/>
                  </a:lnTo>
                  <a:lnTo>
                    <a:pt x="10085" y="187"/>
                  </a:lnTo>
                  <a:lnTo>
                    <a:pt x="10206" y="168"/>
                  </a:lnTo>
                  <a:lnTo>
                    <a:pt x="10218" y="177"/>
                  </a:lnTo>
                  <a:lnTo>
                    <a:pt x="10231" y="189"/>
                  </a:lnTo>
                  <a:lnTo>
                    <a:pt x="10246" y="210"/>
                  </a:lnTo>
                  <a:lnTo>
                    <a:pt x="10266" y="241"/>
                  </a:lnTo>
                  <a:lnTo>
                    <a:pt x="10326" y="344"/>
                  </a:lnTo>
                  <a:lnTo>
                    <a:pt x="10397" y="478"/>
                  </a:lnTo>
                  <a:lnTo>
                    <a:pt x="10440" y="409"/>
                  </a:lnTo>
                  <a:lnTo>
                    <a:pt x="10489" y="327"/>
                  </a:lnTo>
                  <a:lnTo>
                    <a:pt x="10579" y="172"/>
                  </a:lnTo>
                  <a:lnTo>
                    <a:pt x="10612" y="175"/>
                  </a:lnTo>
                  <a:lnTo>
                    <a:pt x="10642" y="172"/>
                  </a:lnTo>
                  <a:lnTo>
                    <a:pt x="10645" y="184"/>
                  </a:lnTo>
                  <a:lnTo>
                    <a:pt x="10618" y="217"/>
                  </a:lnTo>
                  <a:lnTo>
                    <a:pt x="10579" y="270"/>
                  </a:lnTo>
                  <a:lnTo>
                    <a:pt x="10512" y="366"/>
                  </a:lnTo>
                  <a:lnTo>
                    <a:pt x="10458" y="453"/>
                  </a:lnTo>
                  <a:lnTo>
                    <a:pt x="10433" y="495"/>
                  </a:lnTo>
                  <a:lnTo>
                    <a:pt x="10423" y="516"/>
                  </a:lnTo>
                  <a:lnTo>
                    <a:pt x="10421" y="528"/>
                  </a:lnTo>
                  <a:lnTo>
                    <a:pt x="10420" y="541"/>
                  </a:lnTo>
                  <a:lnTo>
                    <a:pt x="10420" y="604"/>
                  </a:lnTo>
                  <a:lnTo>
                    <a:pt x="10421" y="668"/>
                  </a:lnTo>
                  <a:lnTo>
                    <a:pt x="10423" y="720"/>
                  </a:lnTo>
                  <a:lnTo>
                    <a:pt x="10426" y="732"/>
                  </a:lnTo>
                  <a:lnTo>
                    <a:pt x="10429" y="739"/>
                  </a:lnTo>
                  <a:lnTo>
                    <a:pt x="10435" y="742"/>
                  </a:lnTo>
                  <a:lnTo>
                    <a:pt x="10445" y="746"/>
                  </a:lnTo>
                  <a:lnTo>
                    <a:pt x="10465" y="748"/>
                  </a:lnTo>
                  <a:lnTo>
                    <a:pt x="10501" y="751"/>
                  </a:lnTo>
                  <a:lnTo>
                    <a:pt x="10505" y="775"/>
                  </a:lnTo>
                  <a:lnTo>
                    <a:pt x="10427" y="776"/>
                  </a:lnTo>
                  <a:lnTo>
                    <a:pt x="10379" y="775"/>
                  </a:lnTo>
                  <a:lnTo>
                    <a:pt x="10258" y="778"/>
                  </a:lnTo>
                  <a:lnTo>
                    <a:pt x="10254" y="753"/>
                  </a:lnTo>
                  <a:lnTo>
                    <a:pt x="10290" y="750"/>
                  </a:lnTo>
                  <a:lnTo>
                    <a:pt x="10310" y="747"/>
                  </a:lnTo>
                  <a:lnTo>
                    <a:pt x="10321" y="744"/>
                  </a:lnTo>
                  <a:lnTo>
                    <a:pt x="10328" y="740"/>
                  </a:lnTo>
                  <a:lnTo>
                    <a:pt x="10332" y="734"/>
                  </a:lnTo>
                  <a:lnTo>
                    <a:pt x="10334" y="724"/>
                  </a:lnTo>
                  <a:lnTo>
                    <a:pt x="10338" y="676"/>
                  </a:lnTo>
                  <a:lnTo>
                    <a:pt x="10339" y="603"/>
                  </a:lnTo>
                  <a:lnTo>
                    <a:pt x="10339" y="523"/>
                  </a:lnTo>
                  <a:lnTo>
                    <a:pt x="10319" y="483"/>
                  </a:lnTo>
                  <a:lnTo>
                    <a:pt x="10276" y="412"/>
                  </a:lnTo>
                  <a:lnTo>
                    <a:pt x="10238" y="351"/>
                  </a:lnTo>
                  <a:lnTo>
                    <a:pt x="10194" y="284"/>
                  </a:lnTo>
                  <a:lnTo>
                    <a:pt x="10170" y="252"/>
                  </a:lnTo>
                  <a:lnTo>
                    <a:pt x="10152" y="231"/>
                  </a:lnTo>
                  <a:lnTo>
                    <a:pt x="10139" y="220"/>
                  </a:lnTo>
                  <a:lnTo>
                    <a:pt x="10129" y="214"/>
                  </a:lnTo>
                  <a:lnTo>
                    <a:pt x="10114" y="213"/>
                  </a:lnTo>
                  <a:lnTo>
                    <a:pt x="10085" y="213"/>
                  </a:lnTo>
                  <a:close/>
                  <a:moveTo>
                    <a:pt x="10676" y="176"/>
                  </a:moveTo>
                  <a:lnTo>
                    <a:pt x="10802" y="176"/>
                  </a:lnTo>
                  <a:lnTo>
                    <a:pt x="10925" y="172"/>
                  </a:lnTo>
                  <a:lnTo>
                    <a:pt x="10927" y="196"/>
                  </a:lnTo>
                  <a:lnTo>
                    <a:pt x="10879" y="202"/>
                  </a:lnTo>
                  <a:lnTo>
                    <a:pt x="10865" y="205"/>
                  </a:lnTo>
                  <a:lnTo>
                    <a:pt x="10855" y="208"/>
                  </a:lnTo>
                  <a:lnTo>
                    <a:pt x="10853" y="212"/>
                  </a:lnTo>
                  <a:lnTo>
                    <a:pt x="10849" y="217"/>
                  </a:lnTo>
                  <a:lnTo>
                    <a:pt x="10846" y="231"/>
                  </a:lnTo>
                  <a:lnTo>
                    <a:pt x="10843" y="279"/>
                  </a:lnTo>
                  <a:lnTo>
                    <a:pt x="10843" y="376"/>
                  </a:lnTo>
                  <a:lnTo>
                    <a:pt x="10843" y="565"/>
                  </a:lnTo>
                  <a:lnTo>
                    <a:pt x="10843" y="664"/>
                  </a:lnTo>
                  <a:lnTo>
                    <a:pt x="10846" y="738"/>
                  </a:lnTo>
                  <a:lnTo>
                    <a:pt x="10933" y="738"/>
                  </a:lnTo>
                  <a:lnTo>
                    <a:pt x="11017" y="738"/>
                  </a:lnTo>
                  <a:lnTo>
                    <a:pt x="11063" y="735"/>
                  </a:lnTo>
                  <a:lnTo>
                    <a:pt x="11088" y="730"/>
                  </a:lnTo>
                  <a:lnTo>
                    <a:pt x="11112" y="723"/>
                  </a:lnTo>
                  <a:lnTo>
                    <a:pt x="11118" y="705"/>
                  </a:lnTo>
                  <a:lnTo>
                    <a:pt x="11125" y="674"/>
                  </a:lnTo>
                  <a:lnTo>
                    <a:pt x="11135" y="630"/>
                  </a:lnTo>
                  <a:lnTo>
                    <a:pt x="11138" y="626"/>
                  </a:lnTo>
                  <a:lnTo>
                    <a:pt x="11160" y="626"/>
                  </a:lnTo>
                  <a:lnTo>
                    <a:pt x="11159" y="654"/>
                  </a:lnTo>
                  <a:lnTo>
                    <a:pt x="11155" y="696"/>
                  </a:lnTo>
                  <a:lnTo>
                    <a:pt x="11152" y="775"/>
                  </a:lnTo>
                  <a:lnTo>
                    <a:pt x="10936" y="776"/>
                  </a:lnTo>
                  <a:lnTo>
                    <a:pt x="10811" y="775"/>
                  </a:lnTo>
                  <a:lnTo>
                    <a:pt x="10724" y="778"/>
                  </a:lnTo>
                  <a:lnTo>
                    <a:pt x="10721" y="760"/>
                  </a:lnTo>
                  <a:lnTo>
                    <a:pt x="10724" y="757"/>
                  </a:lnTo>
                  <a:lnTo>
                    <a:pt x="10745" y="746"/>
                  </a:lnTo>
                  <a:lnTo>
                    <a:pt x="10753" y="740"/>
                  </a:lnTo>
                  <a:lnTo>
                    <a:pt x="10756" y="724"/>
                  </a:lnTo>
                  <a:lnTo>
                    <a:pt x="10759" y="685"/>
                  </a:lnTo>
                  <a:lnTo>
                    <a:pt x="10760" y="627"/>
                  </a:lnTo>
                  <a:lnTo>
                    <a:pt x="10762" y="560"/>
                  </a:lnTo>
                  <a:lnTo>
                    <a:pt x="10762" y="376"/>
                  </a:lnTo>
                  <a:lnTo>
                    <a:pt x="10760" y="294"/>
                  </a:lnTo>
                  <a:lnTo>
                    <a:pt x="10760" y="254"/>
                  </a:lnTo>
                  <a:lnTo>
                    <a:pt x="10758" y="231"/>
                  </a:lnTo>
                  <a:lnTo>
                    <a:pt x="10756" y="219"/>
                  </a:lnTo>
                  <a:lnTo>
                    <a:pt x="10752" y="212"/>
                  </a:lnTo>
                  <a:lnTo>
                    <a:pt x="10746" y="208"/>
                  </a:lnTo>
                  <a:lnTo>
                    <a:pt x="10736" y="205"/>
                  </a:lnTo>
                  <a:lnTo>
                    <a:pt x="10717" y="202"/>
                  </a:lnTo>
                  <a:lnTo>
                    <a:pt x="10680" y="200"/>
                  </a:lnTo>
                  <a:lnTo>
                    <a:pt x="10676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18" name="Freeform 17">
            <a:hlinkClick r:id="rId2" tooltip="Facebook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231742" y="5012630"/>
            <a:ext cx="288514" cy="288000"/>
          </a:xfrm>
          <a:custGeom>
            <a:avLst/>
            <a:gdLst>
              <a:gd name="T0" fmla="*/ 1541 w 2807"/>
              <a:gd name="T1" fmla="*/ 2287 h 2806"/>
              <a:gd name="T2" fmla="*/ 1541 w 2807"/>
              <a:gd name="T3" fmla="*/ 1481 h 2806"/>
              <a:gd name="T4" fmla="*/ 1812 w 2807"/>
              <a:gd name="T5" fmla="*/ 1481 h 2806"/>
              <a:gd name="T6" fmla="*/ 1853 w 2807"/>
              <a:gd name="T7" fmla="*/ 1166 h 2806"/>
              <a:gd name="T8" fmla="*/ 1541 w 2807"/>
              <a:gd name="T9" fmla="*/ 1166 h 2806"/>
              <a:gd name="T10" fmla="*/ 1541 w 2807"/>
              <a:gd name="T11" fmla="*/ 965 h 2806"/>
              <a:gd name="T12" fmla="*/ 1542 w 2807"/>
              <a:gd name="T13" fmla="*/ 933 h 2806"/>
              <a:gd name="T14" fmla="*/ 1547 w 2807"/>
              <a:gd name="T15" fmla="*/ 903 h 2806"/>
              <a:gd name="T16" fmla="*/ 1556 w 2807"/>
              <a:gd name="T17" fmla="*/ 877 h 2806"/>
              <a:gd name="T18" fmla="*/ 1569 w 2807"/>
              <a:gd name="T19" fmla="*/ 855 h 2806"/>
              <a:gd name="T20" fmla="*/ 1590 w 2807"/>
              <a:gd name="T21" fmla="*/ 837 h 2806"/>
              <a:gd name="T22" fmla="*/ 1618 w 2807"/>
              <a:gd name="T23" fmla="*/ 824 h 2806"/>
              <a:gd name="T24" fmla="*/ 1652 w 2807"/>
              <a:gd name="T25" fmla="*/ 815 h 2806"/>
              <a:gd name="T26" fmla="*/ 1673 w 2807"/>
              <a:gd name="T27" fmla="*/ 813 h 2806"/>
              <a:gd name="T28" fmla="*/ 1697 w 2807"/>
              <a:gd name="T29" fmla="*/ 813 h 2806"/>
              <a:gd name="T30" fmla="*/ 1862 w 2807"/>
              <a:gd name="T31" fmla="*/ 813 h 2806"/>
              <a:gd name="T32" fmla="*/ 1862 w 2807"/>
              <a:gd name="T33" fmla="*/ 530 h 2806"/>
              <a:gd name="T34" fmla="*/ 1773 w 2807"/>
              <a:gd name="T35" fmla="*/ 523 h 2806"/>
              <a:gd name="T36" fmla="*/ 1703 w 2807"/>
              <a:gd name="T37" fmla="*/ 521 h 2806"/>
              <a:gd name="T38" fmla="*/ 1620 w 2807"/>
              <a:gd name="T39" fmla="*/ 518 h 2806"/>
              <a:gd name="T40" fmla="*/ 1577 w 2807"/>
              <a:gd name="T41" fmla="*/ 521 h 2806"/>
              <a:gd name="T42" fmla="*/ 1535 w 2807"/>
              <a:gd name="T43" fmla="*/ 526 h 2806"/>
              <a:gd name="T44" fmla="*/ 1494 w 2807"/>
              <a:gd name="T45" fmla="*/ 534 h 2806"/>
              <a:gd name="T46" fmla="*/ 1455 w 2807"/>
              <a:gd name="T47" fmla="*/ 545 h 2806"/>
              <a:gd name="T48" fmla="*/ 1420 w 2807"/>
              <a:gd name="T49" fmla="*/ 560 h 2806"/>
              <a:gd name="T50" fmla="*/ 1387 w 2807"/>
              <a:gd name="T51" fmla="*/ 579 h 2806"/>
              <a:gd name="T52" fmla="*/ 1356 w 2807"/>
              <a:gd name="T53" fmla="*/ 601 h 2806"/>
              <a:gd name="T54" fmla="*/ 1328 w 2807"/>
              <a:gd name="T55" fmla="*/ 626 h 2806"/>
              <a:gd name="T56" fmla="*/ 1303 w 2807"/>
              <a:gd name="T57" fmla="*/ 653 h 2806"/>
              <a:gd name="T58" fmla="*/ 1281 w 2807"/>
              <a:gd name="T59" fmla="*/ 684 h 2806"/>
              <a:gd name="T60" fmla="*/ 1261 w 2807"/>
              <a:gd name="T61" fmla="*/ 719 h 2806"/>
              <a:gd name="T62" fmla="*/ 1245 w 2807"/>
              <a:gd name="T63" fmla="*/ 756 h 2806"/>
              <a:gd name="T64" fmla="*/ 1233 w 2807"/>
              <a:gd name="T65" fmla="*/ 796 h 2806"/>
              <a:gd name="T66" fmla="*/ 1224 w 2807"/>
              <a:gd name="T67" fmla="*/ 839 h 2806"/>
              <a:gd name="T68" fmla="*/ 1218 w 2807"/>
              <a:gd name="T69" fmla="*/ 886 h 2806"/>
              <a:gd name="T70" fmla="*/ 1215 w 2807"/>
              <a:gd name="T71" fmla="*/ 934 h 2806"/>
              <a:gd name="T72" fmla="*/ 1215 w 2807"/>
              <a:gd name="T73" fmla="*/ 1166 h 2806"/>
              <a:gd name="T74" fmla="*/ 944 w 2807"/>
              <a:gd name="T75" fmla="*/ 1166 h 2806"/>
              <a:gd name="T76" fmla="*/ 944 w 2807"/>
              <a:gd name="T77" fmla="*/ 1481 h 2806"/>
              <a:gd name="T78" fmla="*/ 1215 w 2807"/>
              <a:gd name="T79" fmla="*/ 1481 h 2806"/>
              <a:gd name="T80" fmla="*/ 1215 w 2807"/>
              <a:gd name="T81" fmla="*/ 2287 h 2806"/>
              <a:gd name="T82" fmla="*/ 1541 w 2807"/>
              <a:gd name="T83" fmla="*/ 2287 h 2806"/>
              <a:gd name="T84" fmla="*/ 0 w 2807"/>
              <a:gd name="T85" fmla="*/ 0 h 2806"/>
              <a:gd name="T86" fmla="*/ 702 w 2807"/>
              <a:gd name="T87" fmla="*/ 0 h 2806"/>
              <a:gd name="T88" fmla="*/ 1403 w 2807"/>
              <a:gd name="T89" fmla="*/ 0 h 2806"/>
              <a:gd name="T90" fmla="*/ 2105 w 2807"/>
              <a:gd name="T91" fmla="*/ 0 h 2806"/>
              <a:gd name="T92" fmla="*/ 2807 w 2807"/>
              <a:gd name="T93" fmla="*/ 0 h 2806"/>
              <a:gd name="T94" fmla="*/ 2807 w 2807"/>
              <a:gd name="T95" fmla="*/ 701 h 2806"/>
              <a:gd name="T96" fmla="*/ 2807 w 2807"/>
              <a:gd name="T97" fmla="*/ 1403 h 2806"/>
              <a:gd name="T98" fmla="*/ 2807 w 2807"/>
              <a:gd name="T99" fmla="*/ 2104 h 2806"/>
              <a:gd name="T100" fmla="*/ 2807 w 2807"/>
              <a:gd name="T101" fmla="*/ 2806 h 2806"/>
              <a:gd name="T102" fmla="*/ 2105 w 2807"/>
              <a:gd name="T103" fmla="*/ 2806 h 2806"/>
              <a:gd name="T104" fmla="*/ 1403 w 2807"/>
              <a:gd name="T105" fmla="*/ 2806 h 2806"/>
              <a:gd name="T106" fmla="*/ 702 w 2807"/>
              <a:gd name="T107" fmla="*/ 2806 h 2806"/>
              <a:gd name="T108" fmla="*/ 0 w 2807"/>
              <a:gd name="T109" fmla="*/ 2806 h 2806"/>
              <a:gd name="T110" fmla="*/ 0 w 2807"/>
              <a:gd name="T111" fmla="*/ 2104 h 2806"/>
              <a:gd name="T112" fmla="*/ 0 w 2807"/>
              <a:gd name="T113" fmla="*/ 1403 h 2806"/>
              <a:gd name="T114" fmla="*/ 0 w 2807"/>
              <a:gd name="T115" fmla="*/ 701 h 2806"/>
              <a:gd name="T116" fmla="*/ 0 w 2807"/>
              <a:gd name="T117" fmla="*/ 0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07" h="2806">
                <a:moveTo>
                  <a:pt x="1541" y="2287"/>
                </a:moveTo>
                <a:lnTo>
                  <a:pt x="1541" y="1481"/>
                </a:lnTo>
                <a:lnTo>
                  <a:pt x="1812" y="1481"/>
                </a:lnTo>
                <a:lnTo>
                  <a:pt x="1853" y="1166"/>
                </a:lnTo>
                <a:lnTo>
                  <a:pt x="1541" y="1166"/>
                </a:lnTo>
                <a:lnTo>
                  <a:pt x="1541" y="965"/>
                </a:lnTo>
                <a:lnTo>
                  <a:pt x="1542" y="933"/>
                </a:lnTo>
                <a:lnTo>
                  <a:pt x="1547" y="903"/>
                </a:lnTo>
                <a:lnTo>
                  <a:pt x="1556" y="877"/>
                </a:lnTo>
                <a:lnTo>
                  <a:pt x="1569" y="855"/>
                </a:lnTo>
                <a:lnTo>
                  <a:pt x="1590" y="837"/>
                </a:lnTo>
                <a:lnTo>
                  <a:pt x="1618" y="824"/>
                </a:lnTo>
                <a:lnTo>
                  <a:pt x="1652" y="815"/>
                </a:lnTo>
                <a:lnTo>
                  <a:pt x="1673" y="813"/>
                </a:lnTo>
                <a:lnTo>
                  <a:pt x="1697" y="813"/>
                </a:lnTo>
                <a:lnTo>
                  <a:pt x="1862" y="813"/>
                </a:lnTo>
                <a:lnTo>
                  <a:pt x="1862" y="530"/>
                </a:lnTo>
                <a:lnTo>
                  <a:pt x="1773" y="523"/>
                </a:lnTo>
                <a:lnTo>
                  <a:pt x="1703" y="521"/>
                </a:lnTo>
                <a:lnTo>
                  <a:pt x="1620" y="518"/>
                </a:lnTo>
                <a:lnTo>
                  <a:pt x="1577" y="521"/>
                </a:lnTo>
                <a:lnTo>
                  <a:pt x="1535" y="526"/>
                </a:lnTo>
                <a:lnTo>
                  <a:pt x="1494" y="534"/>
                </a:lnTo>
                <a:lnTo>
                  <a:pt x="1455" y="545"/>
                </a:lnTo>
                <a:lnTo>
                  <a:pt x="1420" y="560"/>
                </a:lnTo>
                <a:lnTo>
                  <a:pt x="1387" y="579"/>
                </a:lnTo>
                <a:lnTo>
                  <a:pt x="1356" y="601"/>
                </a:lnTo>
                <a:lnTo>
                  <a:pt x="1328" y="626"/>
                </a:lnTo>
                <a:lnTo>
                  <a:pt x="1303" y="653"/>
                </a:lnTo>
                <a:lnTo>
                  <a:pt x="1281" y="684"/>
                </a:lnTo>
                <a:lnTo>
                  <a:pt x="1261" y="719"/>
                </a:lnTo>
                <a:lnTo>
                  <a:pt x="1245" y="756"/>
                </a:lnTo>
                <a:lnTo>
                  <a:pt x="1233" y="796"/>
                </a:lnTo>
                <a:lnTo>
                  <a:pt x="1224" y="839"/>
                </a:lnTo>
                <a:lnTo>
                  <a:pt x="1218" y="886"/>
                </a:lnTo>
                <a:lnTo>
                  <a:pt x="1215" y="934"/>
                </a:lnTo>
                <a:lnTo>
                  <a:pt x="1215" y="1166"/>
                </a:lnTo>
                <a:lnTo>
                  <a:pt x="944" y="1166"/>
                </a:lnTo>
                <a:lnTo>
                  <a:pt x="944" y="1481"/>
                </a:lnTo>
                <a:lnTo>
                  <a:pt x="1215" y="1481"/>
                </a:lnTo>
                <a:lnTo>
                  <a:pt x="1215" y="2287"/>
                </a:lnTo>
                <a:lnTo>
                  <a:pt x="1541" y="2287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7" y="0"/>
                </a:lnTo>
                <a:lnTo>
                  <a:pt x="2807" y="701"/>
                </a:lnTo>
                <a:lnTo>
                  <a:pt x="2807" y="1403"/>
                </a:lnTo>
                <a:lnTo>
                  <a:pt x="2807" y="2104"/>
                </a:lnTo>
                <a:lnTo>
                  <a:pt x="2807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9" name="Freeform 18">
            <a:hlinkClick r:id="rId3" tooltip="LinkedIn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952336" y="5012630"/>
            <a:ext cx="288000" cy="288000"/>
          </a:xfrm>
          <a:custGeom>
            <a:avLst/>
            <a:gdLst>
              <a:gd name="T0" fmla="*/ 962 w 2804"/>
              <a:gd name="T1" fmla="*/ 2198 h 2806"/>
              <a:gd name="T2" fmla="*/ 798 w 2804"/>
              <a:gd name="T3" fmla="*/ 609 h 2806"/>
              <a:gd name="T4" fmla="*/ 845 w 2804"/>
              <a:gd name="T5" fmla="*/ 615 h 2806"/>
              <a:gd name="T6" fmla="*/ 904 w 2804"/>
              <a:gd name="T7" fmla="*/ 641 h 2806"/>
              <a:gd name="T8" fmla="*/ 950 w 2804"/>
              <a:gd name="T9" fmla="*/ 685 h 2806"/>
              <a:gd name="T10" fmla="*/ 973 w 2804"/>
              <a:gd name="T11" fmla="*/ 725 h 2806"/>
              <a:gd name="T12" fmla="*/ 984 w 2804"/>
              <a:gd name="T13" fmla="*/ 761 h 2806"/>
              <a:gd name="T14" fmla="*/ 986 w 2804"/>
              <a:gd name="T15" fmla="*/ 829 h 2806"/>
              <a:gd name="T16" fmla="*/ 973 w 2804"/>
              <a:gd name="T17" fmla="*/ 875 h 2806"/>
              <a:gd name="T18" fmla="*/ 933 w 2804"/>
              <a:gd name="T19" fmla="*/ 935 h 2806"/>
              <a:gd name="T20" fmla="*/ 888 w 2804"/>
              <a:gd name="T21" fmla="*/ 969 h 2806"/>
              <a:gd name="T22" fmla="*/ 855 w 2804"/>
              <a:gd name="T23" fmla="*/ 982 h 2806"/>
              <a:gd name="T24" fmla="*/ 798 w 2804"/>
              <a:gd name="T25" fmla="*/ 991 h 2806"/>
              <a:gd name="T26" fmla="*/ 749 w 2804"/>
              <a:gd name="T27" fmla="*/ 985 h 2806"/>
              <a:gd name="T28" fmla="*/ 690 w 2804"/>
              <a:gd name="T29" fmla="*/ 959 h 2806"/>
              <a:gd name="T30" fmla="*/ 644 w 2804"/>
              <a:gd name="T31" fmla="*/ 914 h 2806"/>
              <a:gd name="T32" fmla="*/ 621 w 2804"/>
              <a:gd name="T33" fmla="*/ 875 h 2806"/>
              <a:gd name="T34" fmla="*/ 610 w 2804"/>
              <a:gd name="T35" fmla="*/ 839 h 2806"/>
              <a:gd name="T36" fmla="*/ 608 w 2804"/>
              <a:gd name="T37" fmla="*/ 771 h 2806"/>
              <a:gd name="T38" fmla="*/ 621 w 2804"/>
              <a:gd name="T39" fmla="*/ 725 h 2806"/>
              <a:gd name="T40" fmla="*/ 662 w 2804"/>
              <a:gd name="T41" fmla="*/ 664 h 2806"/>
              <a:gd name="T42" fmla="*/ 706 w 2804"/>
              <a:gd name="T43" fmla="*/ 632 h 2806"/>
              <a:gd name="T44" fmla="*/ 749 w 2804"/>
              <a:gd name="T45" fmla="*/ 615 h 2806"/>
              <a:gd name="T46" fmla="*/ 798 w 2804"/>
              <a:gd name="T47" fmla="*/ 609 h 2806"/>
              <a:gd name="T48" fmla="*/ 1491 w 2804"/>
              <a:gd name="T49" fmla="*/ 1282 h 2806"/>
              <a:gd name="T50" fmla="*/ 1521 w 2804"/>
              <a:gd name="T51" fmla="*/ 1235 h 2806"/>
              <a:gd name="T52" fmla="*/ 1583 w 2804"/>
              <a:gd name="T53" fmla="*/ 1176 h 2806"/>
              <a:gd name="T54" fmla="*/ 1656 w 2804"/>
              <a:gd name="T55" fmla="*/ 1137 h 2806"/>
              <a:gd name="T56" fmla="*/ 1718 w 2804"/>
              <a:gd name="T57" fmla="*/ 1118 h 2806"/>
              <a:gd name="T58" fmla="*/ 1773 w 2804"/>
              <a:gd name="T59" fmla="*/ 1111 h 2806"/>
              <a:gd name="T60" fmla="*/ 1862 w 2804"/>
              <a:gd name="T61" fmla="*/ 1112 h 2806"/>
              <a:gd name="T62" fmla="*/ 1940 w 2804"/>
              <a:gd name="T63" fmla="*/ 1126 h 2806"/>
              <a:gd name="T64" fmla="*/ 2024 w 2804"/>
              <a:gd name="T65" fmla="*/ 1159 h 2806"/>
              <a:gd name="T66" fmla="*/ 2067 w 2804"/>
              <a:gd name="T67" fmla="*/ 1188 h 2806"/>
              <a:gd name="T68" fmla="*/ 2096 w 2804"/>
              <a:gd name="T69" fmla="*/ 1216 h 2806"/>
              <a:gd name="T70" fmla="*/ 2120 w 2804"/>
              <a:gd name="T71" fmla="*/ 1247 h 2806"/>
              <a:gd name="T72" fmla="*/ 2140 w 2804"/>
              <a:gd name="T73" fmla="*/ 1282 h 2806"/>
              <a:gd name="T74" fmla="*/ 2161 w 2804"/>
              <a:gd name="T75" fmla="*/ 1330 h 2806"/>
              <a:gd name="T76" fmla="*/ 2183 w 2804"/>
              <a:gd name="T77" fmla="*/ 1417 h 2806"/>
              <a:gd name="T78" fmla="*/ 2193 w 2804"/>
              <a:gd name="T79" fmla="*/ 1487 h 2806"/>
              <a:gd name="T80" fmla="*/ 2198 w 2804"/>
              <a:gd name="T81" fmla="*/ 1588 h 2806"/>
              <a:gd name="T82" fmla="*/ 1868 w 2804"/>
              <a:gd name="T83" fmla="*/ 1681 h 2806"/>
              <a:gd name="T84" fmla="*/ 1864 w 2804"/>
              <a:gd name="T85" fmla="*/ 1574 h 2806"/>
              <a:gd name="T86" fmla="*/ 1853 w 2804"/>
              <a:gd name="T87" fmla="*/ 1515 h 2806"/>
              <a:gd name="T88" fmla="*/ 1837 w 2804"/>
              <a:gd name="T89" fmla="*/ 1475 h 2806"/>
              <a:gd name="T90" fmla="*/ 1811 w 2804"/>
              <a:gd name="T91" fmla="*/ 1441 h 2806"/>
              <a:gd name="T92" fmla="*/ 1785 w 2804"/>
              <a:gd name="T93" fmla="*/ 1421 h 2806"/>
              <a:gd name="T94" fmla="*/ 1753 w 2804"/>
              <a:gd name="T95" fmla="*/ 1407 h 2806"/>
              <a:gd name="T96" fmla="*/ 1697 w 2804"/>
              <a:gd name="T97" fmla="*/ 1400 h 2806"/>
              <a:gd name="T98" fmla="*/ 1639 w 2804"/>
              <a:gd name="T99" fmla="*/ 1407 h 2806"/>
              <a:gd name="T100" fmla="*/ 1593 w 2804"/>
              <a:gd name="T101" fmla="*/ 1423 h 2806"/>
              <a:gd name="T102" fmla="*/ 1566 w 2804"/>
              <a:gd name="T103" fmla="*/ 1442 h 2806"/>
              <a:gd name="T104" fmla="*/ 1539 w 2804"/>
              <a:gd name="T105" fmla="*/ 1475 h 2806"/>
              <a:gd name="T106" fmla="*/ 1520 w 2804"/>
              <a:gd name="T107" fmla="*/ 1515 h 2806"/>
              <a:gd name="T108" fmla="*/ 1508 w 2804"/>
              <a:gd name="T109" fmla="*/ 1560 h 2806"/>
              <a:gd name="T110" fmla="*/ 1500 w 2804"/>
              <a:gd name="T111" fmla="*/ 1622 h 2806"/>
              <a:gd name="T112" fmla="*/ 1169 w 2804"/>
              <a:gd name="T113" fmla="*/ 2198 h 2806"/>
              <a:gd name="T114" fmla="*/ 700 w 2804"/>
              <a:gd name="T115" fmla="*/ 0 h 2806"/>
              <a:gd name="T116" fmla="*/ 2804 w 2804"/>
              <a:gd name="T117" fmla="*/ 701 h 2806"/>
              <a:gd name="T118" fmla="*/ 2103 w 2804"/>
              <a:gd name="T119" fmla="*/ 2806 h 2806"/>
              <a:gd name="T120" fmla="*/ 0 w 2804"/>
              <a:gd name="T121" fmla="*/ 2104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804" h="2806">
                <a:moveTo>
                  <a:pt x="632" y="1136"/>
                </a:moveTo>
                <a:lnTo>
                  <a:pt x="962" y="1136"/>
                </a:lnTo>
                <a:lnTo>
                  <a:pt x="962" y="1666"/>
                </a:lnTo>
                <a:lnTo>
                  <a:pt x="962" y="2198"/>
                </a:lnTo>
                <a:lnTo>
                  <a:pt x="632" y="2198"/>
                </a:lnTo>
                <a:lnTo>
                  <a:pt x="632" y="1666"/>
                </a:lnTo>
                <a:lnTo>
                  <a:pt x="632" y="1136"/>
                </a:lnTo>
                <a:close/>
                <a:moveTo>
                  <a:pt x="798" y="609"/>
                </a:moveTo>
                <a:lnTo>
                  <a:pt x="816" y="610"/>
                </a:lnTo>
                <a:lnTo>
                  <a:pt x="826" y="611"/>
                </a:lnTo>
                <a:lnTo>
                  <a:pt x="836" y="612"/>
                </a:lnTo>
                <a:lnTo>
                  <a:pt x="845" y="615"/>
                </a:lnTo>
                <a:lnTo>
                  <a:pt x="855" y="617"/>
                </a:lnTo>
                <a:lnTo>
                  <a:pt x="872" y="623"/>
                </a:lnTo>
                <a:lnTo>
                  <a:pt x="888" y="632"/>
                </a:lnTo>
                <a:lnTo>
                  <a:pt x="904" y="641"/>
                </a:lnTo>
                <a:lnTo>
                  <a:pt x="919" y="652"/>
                </a:lnTo>
                <a:lnTo>
                  <a:pt x="933" y="664"/>
                </a:lnTo>
                <a:lnTo>
                  <a:pt x="945" y="678"/>
                </a:lnTo>
                <a:lnTo>
                  <a:pt x="950" y="685"/>
                </a:lnTo>
                <a:lnTo>
                  <a:pt x="956" y="693"/>
                </a:lnTo>
                <a:lnTo>
                  <a:pt x="965" y="709"/>
                </a:lnTo>
                <a:lnTo>
                  <a:pt x="970" y="717"/>
                </a:lnTo>
                <a:lnTo>
                  <a:pt x="973" y="725"/>
                </a:lnTo>
                <a:lnTo>
                  <a:pt x="977" y="734"/>
                </a:lnTo>
                <a:lnTo>
                  <a:pt x="980" y="743"/>
                </a:lnTo>
                <a:lnTo>
                  <a:pt x="982" y="752"/>
                </a:lnTo>
                <a:lnTo>
                  <a:pt x="984" y="761"/>
                </a:lnTo>
                <a:lnTo>
                  <a:pt x="987" y="781"/>
                </a:lnTo>
                <a:lnTo>
                  <a:pt x="988" y="800"/>
                </a:lnTo>
                <a:lnTo>
                  <a:pt x="987" y="819"/>
                </a:lnTo>
                <a:lnTo>
                  <a:pt x="986" y="829"/>
                </a:lnTo>
                <a:lnTo>
                  <a:pt x="984" y="839"/>
                </a:lnTo>
                <a:lnTo>
                  <a:pt x="982" y="847"/>
                </a:lnTo>
                <a:lnTo>
                  <a:pt x="980" y="857"/>
                </a:lnTo>
                <a:lnTo>
                  <a:pt x="973" y="875"/>
                </a:lnTo>
                <a:lnTo>
                  <a:pt x="965" y="891"/>
                </a:lnTo>
                <a:lnTo>
                  <a:pt x="956" y="907"/>
                </a:lnTo>
                <a:lnTo>
                  <a:pt x="945" y="922"/>
                </a:lnTo>
                <a:lnTo>
                  <a:pt x="933" y="935"/>
                </a:lnTo>
                <a:lnTo>
                  <a:pt x="919" y="948"/>
                </a:lnTo>
                <a:lnTo>
                  <a:pt x="911" y="954"/>
                </a:lnTo>
                <a:lnTo>
                  <a:pt x="904" y="959"/>
                </a:lnTo>
                <a:lnTo>
                  <a:pt x="888" y="969"/>
                </a:lnTo>
                <a:lnTo>
                  <a:pt x="881" y="972"/>
                </a:lnTo>
                <a:lnTo>
                  <a:pt x="872" y="976"/>
                </a:lnTo>
                <a:lnTo>
                  <a:pt x="863" y="980"/>
                </a:lnTo>
                <a:lnTo>
                  <a:pt x="855" y="982"/>
                </a:lnTo>
                <a:lnTo>
                  <a:pt x="845" y="985"/>
                </a:lnTo>
                <a:lnTo>
                  <a:pt x="836" y="987"/>
                </a:lnTo>
                <a:lnTo>
                  <a:pt x="816" y="990"/>
                </a:lnTo>
                <a:lnTo>
                  <a:pt x="798" y="991"/>
                </a:lnTo>
                <a:lnTo>
                  <a:pt x="788" y="991"/>
                </a:lnTo>
                <a:lnTo>
                  <a:pt x="778" y="990"/>
                </a:lnTo>
                <a:lnTo>
                  <a:pt x="758" y="987"/>
                </a:lnTo>
                <a:lnTo>
                  <a:pt x="749" y="985"/>
                </a:lnTo>
                <a:lnTo>
                  <a:pt x="740" y="982"/>
                </a:lnTo>
                <a:lnTo>
                  <a:pt x="722" y="976"/>
                </a:lnTo>
                <a:lnTo>
                  <a:pt x="706" y="969"/>
                </a:lnTo>
                <a:lnTo>
                  <a:pt x="690" y="959"/>
                </a:lnTo>
                <a:lnTo>
                  <a:pt x="675" y="948"/>
                </a:lnTo>
                <a:lnTo>
                  <a:pt x="662" y="935"/>
                </a:lnTo>
                <a:lnTo>
                  <a:pt x="649" y="922"/>
                </a:lnTo>
                <a:lnTo>
                  <a:pt x="644" y="914"/>
                </a:lnTo>
                <a:lnTo>
                  <a:pt x="638" y="907"/>
                </a:lnTo>
                <a:lnTo>
                  <a:pt x="628" y="891"/>
                </a:lnTo>
                <a:lnTo>
                  <a:pt x="624" y="883"/>
                </a:lnTo>
                <a:lnTo>
                  <a:pt x="621" y="875"/>
                </a:lnTo>
                <a:lnTo>
                  <a:pt x="617" y="866"/>
                </a:lnTo>
                <a:lnTo>
                  <a:pt x="615" y="857"/>
                </a:lnTo>
                <a:lnTo>
                  <a:pt x="612" y="847"/>
                </a:lnTo>
                <a:lnTo>
                  <a:pt x="610" y="839"/>
                </a:lnTo>
                <a:lnTo>
                  <a:pt x="607" y="819"/>
                </a:lnTo>
                <a:lnTo>
                  <a:pt x="606" y="800"/>
                </a:lnTo>
                <a:lnTo>
                  <a:pt x="607" y="781"/>
                </a:lnTo>
                <a:lnTo>
                  <a:pt x="608" y="771"/>
                </a:lnTo>
                <a:lnTo>
                  <a:pt x="610" y="761"/>
                </a:lnTo>
                <a:lnTo>
                  <a:pt x="612" y="752"/>
                </a:lnTo>
                <a:lnTo>
                  <a:pt x="615" y="743"/>
                </a:lnTo>
                <a:lnTo>
                  <a:pt x="621" y="725"/>
                </a:lnTo>
                <a:lnTo>
                  <a:pt x="628" y="709"/>
                </a:lnTo>
                <a:lnTo>
                  <a:pt x="638" y="693"/>
                </a:lnTo>
                <a:lnTo>
                  <a:pt x="649" y="678"/>
                </a:lnTo>
                <a:lnTo>
                  <a:pt x="662" y="664"/>
                </a:lnTo>
                <a:lnTo>
                  <a:pt x="675" y="652"/>
                </a:lnTo>
                <a:lnTo>
                  <a:pt x="683" y="647"/>
                </a:lnTo>
                <a:lnTo>
                  <a:pt x="690" y="641"/>
                </a:lnTo>
                <a:lnTo>
                  <a:pt x="706" y="632"/>
                </a:lnTo>
                <a:lnTo>
                  <a:pt x="714" y="627"/>
                </a:lnTo>
                <a:lnTo>
                  <a:pt x="722" y="623"/>
                </a:lnTo>
                <a:lnTo>
                  <a:pt x="740" y="617"/>
                </a:lnTo>
                <a:lnTo>
                  <a:pt x="749" y="615"/>
                </a:lnTo>
                <a:lnTo>
                  <a:pt x="758" y="612"/>
                </a:lnTo>
                <a:lnTo>
                  <a:pt x="768" y="611"/>
                </a:lnTo>
                <a:lnTo>
                  <a:pt x="778" y="610"/>
                </a:lnTo>
                <a:lnTo>
                  <a:pt x="798" y="609"/>
                </a:lnTo>
                <a:close/>
                <a:moveTo>
                  <a:pt x="1169" y="1136"/>
                </a:moveTo>
                <a:lnTo>
                  <a:pt x="1486" y="1136"/>
                </a:lnTo>
                <a:lnTo>
                  <a:pt x="1486" y="1282"/>
                </a:lnTo>
                <a:lnTo>
                  <a:pt x="1491" y="1282"/>
                </a:lnTo>
                <a:lnTo>
                  <a:pt x="1499" y="1266"/>
                </a:lnTo>
                <a:lnTo>
                  <a:pt x="1509" y="1249"/>
                </a:lnTo>
                <a:lnTo>
                  <a:pt x="1515" y="1242"/>
                </a:lnTo>
                <a:lnTo>
                  <a:pt x="1521" y="1235"/>
                </a:lnTo>
                <a:lnTo>
                  <a:pt x="1535" y="1220"/>
                </a:lnTo>
                <a:lnTo>
                  <a:pt x="1550" y="1205"/>
                </a:lnTo>
                <a:lnTo>
                  <a:pt x="1566" y="1190"/>
                </a:lnTo>
                <a:lnTo>
                  <a:pt x="1583" y="1176"/>
                </a:lnTo>
                <a:lnTo>
                  <a:pt x="1602" y="1164"/>
                </a:lnTo>
                <a:lnTo>
                  <a:pt x="1623" y="1153"/>
                </a:lnTo>
                <a:lnTo>
                  <a:pt x="1644" y="1142"/>
                </a:lnTo>
                <a:lnTo>
                  <a:pt x="1656" y="1137"/>
                </a:lnTo>
                <a:lnTo>
                  <a:pt x="1667" y="1133"/>
                </a:lnTo>
                <a:lnTo>
                  <a:pt x="1692" y="1125"/>
                </a:lnTo>
                <a:lnTo>
                  <a:pt x="1705" y="1122"/>
                </a:lnTo>
                <a:lnTo>
                  <a:pt x="1718" y="1118"/>
                </a:lnTo>
                <a:lnTo>
                  <a:pt x="1731" y="1116"/>
                </a:lnTo>
                <a:lnTo>
                  <a:pt x="1744" y="1113"/>
                </a:lnTo>
                <a:lnTo>
                  <a:pt x="1759" y="1112"/>
                </a:lnTo>
                <a:lnTo>
                  <a:pt x="1773" y="1111"/>
                </a:lnTo>
                <a:lnTo>
                  <a:pt x="1802" y="1110"/>
                </a:lnTo>
                <a:lnTo>
                  <a:pt x="1833" y="1111"/>
                </a:lnTo>
                <a:lnTo>
                  <a:pt x="1848" y="1111"/>
                </a:lnTo>
                <a:lnTo>
                  <a:pt x="1862" y="1112"/>
                </a:lnTo>
                <a:lnTo>
                  <a:pt x="1889" y="1116"/>
                </a:lnTo>
                <a:lnTo>
                  <a:pt x="1915" y="1120"/>
                </a:lnTo>
                <a:lnTo>
                  <a:pt x="1927" y="1122"/>
                </a:lnTo>
                <a:lnTo>
                  <a:pt x="1940" y="1126"/>
                </a:lnTo>
                <a:lnTo>
                  <a:pt x="1963" y="1132"/>
                </a:lnTo>
                <a:lnTo>
                  <a:pt x="1984" y="1139"/>
                </a:lnTo>
                <a:lnTo>
                  <a:pt x="2005" y="1149"/>
                </a:lnTo>
                <a:lnTo>
                  <a:pt x="2024" y="1159"/>
                </a:lnTo>
                <a:lnTo>
                  <a:pt x="2042" y="1169"/>
                </a:lnTo>
                <a:lnTo>
                  <a:pt x="2051" y="1175"/>
                </a:lnTo>
                <a:lnTo>
                  <a:pt x="2058" y="1181"/>
                </a:lnTo>
                <a:lnTo>
                  <a:pt x="2067" y="1188"/>
                </a:lnTo>
                <a:lnTo>
                  <a:pt x="2075" y="1195"/>
                </a:lnTo>
                <a:lnTo>
                  <a:pt x="2082" y="1201"/>
                </a:lnTo>
                <a:lnTo>
                  <a:pt x="2088" y="1209"/>
                </a:lnTo>
                <a:lnTo>
                  <a:pt x="2096" y="1216"/>
                </a:lnTo>
                <a:lnTo>
                  <a:pt x="2102" y="1223"/>
                </a:lnTo>
                <a:lnTo>
                  <a:pt x="2108" y="1231"/>
                </a:lnTo>
                <a:lnTo>
                  <a:pt x="2114" y="1240"/>
                </a:lnTo>
                <a:lnTo>
                  <a:pt x="2120" y="1247"/>
                </a:lnTo>
                <a:lnTo>
                  <a:pt x="2125" y="1256"/>
                </a:lnTo>
                <a:lnTo>
                  <a:pt x="2130" y="1264"/>
                </a:lnTo>
                <a:lnTo>
                  <a:pt x="2135" y="1273"/>
                </a:lnTo>
                <a:lnTo>
                  <a:pt x="2140" y="1282"/>
                </a:lnTo>
                <a:lnTo>
                  <a:pt x="2145" y="1292"/>
                </a:lnTo>
                <a:lnTo>
                  <a:pt x="2154" y="1310"/>
                </a:lnTo>
                <a:lnTo>
                  <a:pt x="2157" y="1320"/>
                </a:lnTo>
                <a:lnTo>
                  <a:pt x="2161" y="1330"/>
                </a:lnTo>
                <a:lnTo>
                  <a:pt x="2167" y="1351"/>
                </a:lnTo>
                <a:lnTo>
                  <a:pt x="2173" y="1372"/>
                </a:lnTo>
                <a:lnTo>
                  <a:pt x="2178" y="1393"/>
                </a:lnTo>
                <a:lnTo>
                  <a:pt x="2183" y="1417"/>
                </a:lnTo>
                <a:lnTo>
                  <a:pt x="2185" y="1428"/>
                </a:lnTo>
                <a:lnTo>
                  <a:pt x="2187" y="1439"/>
                </a:lnTo>
                <a:lnTo>
                  <a:pt x="2190" y="1462"/>
                </a:lnTo>
                <a:lnTo>
                  <a:pt x="2193" y="1487"/>
                </a:lnTo>
                <a:lnTo>
                  <a:pt x="2195" y="1512"/>
                </a:lnTo>
                <a:lnTo>
                  <a:pt x="2196" y="1538"/>
                </a:lnTo>
                <a:lnTo>
                  <a:pt x="2197" y="1563"/>
                </a:lnTo>
                <a:lnTo>
                  <a:pt x="2198" y="1588"/>
                </a:lnTo>
                <a:lnTo>
                  <a:pt x="2198" y="1616"/>
                </a:lnTo>
                <a:lnTo>
                  <a:pt x="2198" y="2198"/>
                </a:lnTo>
                <a:lnTo>
                  <a:pt x="1868" y="2198"/>
                </a:lnTo>
                <a:lnTo>
                  <a:pt x="1868" y="1681"/>
                </a:lnTo>
                <a:lnTo>
                  <a:pt x="1868" y="1634"/>
                </a:lnTo>
                <a:lnTo>
                  <a:pt x="1867" y="1610"/>
                </a:lnTo>
                <a:lnTo>
                  <a:pt x="1865" y="1586"/>
                </a:lnTo>
                <a:lnTo>
                  <a:pt x="1864" y="1574"/>
                </a:lnTo>
                <a:lnTo>
                  <a:pt x="1863" y="1561"/>
                </a:lnTo>
                <a:lnTo>
                  <a:pt x="1858" y="1539"/>
                </a:lnTo>
                <a:lnTo>
                  <a:pt x="1856" y="1527"/>
                </a:lnTo>
                <a:lnTo>
                  <a:pt x="1853" y="1515"/>
                </a:lnTo>
                <a:lnTo>
                  <a:pt x="1849" y="1506"/>
                </a:lnTo>
                <a:lnTo>
                  <a:pt x="1846" y="1494"/>
                </a:lnTo>
                <a:lnTo>
                  <a:pt x="1842" y="1485"/>
                </a:lnTo>
                <a:lnTo>
                  <a:pt x="1837" y="1475"/>
                </a:lnTo>
                <a:lnTo>
                  <a:pt x="1831" y="1466"/>
                </a:lnTo>
                <a:lnTo>
                  <a:pt x="1826" y="1457"/>
                </a:lnTo>
                <a:lnTo>
                  <a:pt x="1818" y="1449"/>
                </a:lnTo>
                <a:lnTo>
                  <a:pt x="1811" y="1441"/>
                </a:lnTo>
                <a:lnTo>
                  <a:pt x="1804" y="1434"/>
                </a:lnTo>
                <a:lnTo>
                  <a:pt x="1800" y="1430"/>
                </a:lnTo>
                <a:lnTo>
                  <a:pt x="1795" y="1426"/>
                </a:lnTo>
                <a:lnTo>
                  <a:pt x="1785" y="1421"/>
                </a:lnTo>
                <a:lnTo>
                  <a:pt x="1775" y="1415"/>
                </a:lnTo>
                <a:lnTo>
                  <a:pt x="1764" y="1412"/>
                </a:lnTo>
                <a:lnTo>
                  <a:pt x="1759" y="1409"/>
                </a:lnTo>
                <a:lnTo>
                  <a:pt x="1753" y="1407"/>
                </a:lnTo>
                <a:lnTo>
                  <a:pt x="1740" y="1404"/>
                </a:lnTo>
                <a:lnTo>
                  <a:pt x="1727" y="1402"/>
                </a:lnTo>
                <a:lnTo>
                  <a:pt x="1712" y="1400"/>
                </a:lnTo>
                <a:lnTo>
                  <a:pt x="1697" y="1400"/>
                </a:lnTo>
                <a:lnTo>
                  <a:pt x="1681" y="1400"/>
                </a:lnTo>
                <a:lnTo>
                  <a:pt x="1666" y="1402"/>
                </a:lnTo>
                <a:lnTo>
                  <a:pt x="1653" y="1404"/>
                </a:lnTo>
                <a:lnTo>
                  <a:pt x="1639" y="1407"/>
                </a:lnTo>
                <a:lnTo>
                  <a:pt x="1627" y="1409"/>
                </a:lnTo>
                <a:lnTo>
                  <a:pt x="1614" y="1414"/>
                </a:lnTo>
                <a:lnTo>
                  <a:pt x="1603" y="1418"/>
                </a:lnTo>
                <a:lnTo>
                  <a:pt x="1593" y="1423"/>
                </a:lnTo>
                <a:lnTo>
                  <a:pt x="1583" y="1429"/>
                </a:lnTo>
                <a:lnTo>
                  <a:pt x="1580" y="1433"/>
                </a:lnTo>
                <a:lnTo>
                  <a:pt x="1575" y="1435"/>
                </a:lnTo>
                <a:lnTo>
                  <a:pt x="1566" y="1442"/>
                </a:lnTo>
                <a:lnTo>
                  <a:pt x="1559" y="1450"/>
                </a:lnTo>
                <a:lnTo>
                  <a:pt x="1551" y="1457"/>
                </a:lnTo>
                <a:lnTo>
                  <a:pt x="1545" y="1466"/>
                </a:lnTo>
                <a:lnTo>
                  <a:pt x="1539" y="1475"/>
                </a:lnTo>
                <a:lnTo>
                  <a:pt x="1534" y="1485"/>
                </a:lnTo>
                <a:lnTo>
                  <a:pt x="1529" y="1494"/>
                </a:lnTo>
                <a:lnTo>
                  <a:pt x="1524" y="1504"/>
                </a:lnTo>
                <a:lnTo>
                  <a:pt x="1520" y="1515"/>
                </a:lnTo>
                <a:lnTo>
                  <a:pt x="1517" y="1525"/>
                </a:lnTo>
                <a:lnTo>
                  <a:pt x="1513" y="1537"/>
                </a:lnTo>
                <a:lnTo>
                  <a:pt x="1510" y="1548"/>
                </a:lnTo>
                <a:lnTo>
                  <a:pt x="1508" y="1560"/>
                </a:lnTo>
                <a:lnTo>
                  <a:pt x="1505" y="1572"/>
                </a:lnTo>
                <a:lnTo>
                  <a:pt x="1504" y="1584"/>
                </a:lnTo>
                <a:lnTo>
                  <a:pt x="1503" y="1596"/>
                </a:lnTo>
                <a:lnTo>
                  <a:pt x="1500" y="1622"/>
                </a:lnTo>
                <a:lnTo>
                  <a:pt x="1499" y="1647"/>
                </a:lnTo>
                <a:lnTo>
                  <a:pt x="1499" y="1673"/>
                </a:lnTo>
                <a:lnTo>
                  <a:pt x="1499" y="2198"/>
                </a:lnTo>
                <a:lnTo>
                  <a:pt x="1169" y="2198"/>
                </a:lnTo>
                <a:lnTo>
                  <a:pt x="1169" y="1666"/>
                </a:lnTo>
                <a:lnTo>
                  <a:pt x="1169" y="1136"/>
                </a:lnTo>
                <a:close/>
                <a:moveTo>
                  <a:pt x="0" y="0"/>
                </a:moveTo>
                <a:lnTo>
                  <a:pt x="700" y="0"/>
                </a:lnTo>
                <a:lnTo>
                  <a:pt x="1401" y="0"/>
                </a:lnTo>
                <a:lnTo>
                  <a:pt x="2103" y="0"/>
                </a:lnTo>
                <a:lnTo>
                  <a:pt x="2804" y="0"/>
                </a:lnTo>
                <a:lnTo>
                  <a:pt x="2804" y="701"/>
                </a:lnTo>
                <a:lnTo>
                  <a:pt x="2804" y="1403"/>
                </a:lnTo>
                <a:lnTo>
                  <a:pt x="2804" y="2104"/>
                </a:lnTo>
                <a:lnTo>
                  <a:pt x="2804" y="2806"/>
                </a:lnTo>
                <a:lnTo>
                  <a:pt x="2103" y="2806"/>
                </a:lnTo>
                <a:lnTo>
                  <a:pt x="1401" y="2806"/>
                </a:lnTo>
                <a:lnTo>
                  <a:pt x="700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0" name="Freeform 19">
            <a:hlinkClick r:id="rId4" tooltip="YouTube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312344" y="5013176"/>
            <a:ext cx="287622" cy="288000"/>
          </a:xfrm>
          <a:custGeom>
            <a:avLst/>
            <a:gdLst>
              <a:gd name="T0" fmla="*/ 1892 w 2281"/>
              <a:gd name="T1" fmla="*/ 717 h 2282"/>
              <a:gd name="T2" fmla="*/ 1867 w 2281"/>
              <a:gd name="T3" fmla="*/ 679 h 2282"/>
              <a:gd name="T4" fmla="*/ 1834 w 2281"/>
              <a:gd name="T5" fmla="*/ 647 h 2282"/>
              <a:gd name="T6" fmla="*/ 1789 w 2281"/>
              <a:gd name="T7" fmla="*/ 621 h 2282"/>
              <a:gd name="T8" fmla="*/ 1751 w 2281"/>
              <a:gd name="T9" fmla="*/ 609 h 2282"/>
              <a:gd name="T10" fmla="*/ 1638 w 2281"/>
              <a:gd name="T11" fmla="*/ 595 h 2282"/>
              <a:gd name="T12" fmla="*/ 1459 w 2281"/>
              <a:gd name="T13" fmla="*/ 585 h 2282"/>
              <a:gd name="T14" fmla="*/ 1141 w 2281"/>
              <a:gd name="T15" fmla="*/ 579 h 2282"/>
              <a:gd name="T16" fmla="*/ 875 w 2281"/>
              <a:gd name="T17" fmla="*/ 583 h 2282"/>
              <a:gd name="T18" fmla="*/ 667 w 2281"/>
              <a:gd name="T19" fmla="*/ 593 h 2282"/>
              <a:gd name="T20" fmla="*/ 561 w 2281"/>
              <a:gd name="T21" fmla="*/ 604 h 2282"/>
              <a:gd name="T22" fmla="*/ 504 w 2281"/>
              <a:gd name="T23" fmla="*/ 616 h 2282"/>
              <a:gd name="T24" fmla="*/ 458 w 2281"/>
              <a:gd name="T25" fmla="*/ 640 h 2282"/>
              <a:gd name="T26" fmla="*/ 418 w 2281"/>
              <a:gd name="T27" fmla="*/ 674 h 2282"/>
              <a:gd name="T28" fmla="*/ 395 w 2281"/>
              <a:gd name="T29" fmla="*/ 705 h 2282"/>
              <a:gd name="T30" fmla="*/ 375 w 2281"/>
              <a:gd name="T31" fmla="*/ 755 h 2282"/>
              <a:gd name="T32" fmla="*/ 360 w 2281"/>
              <a:gd name="T33" fmla="*/ 836 h 2282"/>
              <a:gd name="T34" fmla="*/ 350 w 2281"/>
              <a:gd name="T35" fmla="*/ 932 h 2282"/>
              <a:gd name="T36" fmla="*/ 343 w 2281"/>
              <a:gd name="T37" fmla="*/ 1099 h 2282"/>
              <a:gd name="T38" fmla="*/ 345 w 2281"/>
              <a:gd name="T39" fmla="*/ 1258 h 2282"/>
              <a:gd name="T40" fmla="*/ 353 w 2281"/>
              <a:gd name="T41" fmla="*/ 1382 h 2282"/>
              <a:gd name="T42" fmla="*/ 365 w 2281"/>
              <a:gd name="T43" fmla="*/ 1476 h 2282"/>
              <a:gd name="T44" fmla="*/ 379 w 2281"/>
              <a:gd name="T45" fmla="*/ 1541 h 2282"/>
              <a:gd name="T46" fmla="*/ 402 w 2281"/>
              <a:gd name="T47" fmla="*/ 1588 h 2282"/>
              <a:gd name="T48" fmla="*/ 427 w 2281"/>
              <a:gd name="T49" fmla="*/ 1618 h 2282"/>
              <a:gd name="T50" fmla="*/ 469 w 2281"/>
              <a:gd name="T51" fmla="*/ 1650 h 2282"/>
              <a:gd name="T52" fmla="*/ 510 w 2281"/>
              <a:gd name="T53" fmla="*/ 1668 h 2282"/>
              <a:gd name="T54" fmla="*/ 579 w 2281"/>
              <a:gd name="T55" fmla="*/ 1681 h 2282"/>
              <a:gd name="T56" fmla="*/ 716 w 2281"/>
              <a:gd name="T57" fmla="*/ 1693 h 2282"/>
              <a:gd name="T58" fmla="*/ 976 w 2281"/>
              <a:gd name="T59" fmla="*/ 1702 h 2282"/>
              <a:gd name="T60" fmla="*/ 1305 w 2281"/>
              <a:gd name="T61" fmla="*/ 1702 h 2282"/>
              <a:gd name="T62" fmla="*/ 1513 w 2281"/>
              <a:gd name="T63" fmla="*/ 1695 h 2282"/>
              <a:gd name="T64" fmla="*/ 1682 w 2281"/>
              <a:gd name="T65" fmla="*/ 1683 h 2282"/>
              <a:gd name="T66" fmla="*/ 1751 w 2281"/>
              <a:gd name="T67" fmla="*/ 1673 h 2282"/>
              <a:gd name="T68" fmla="*/ 1801 w 2281"/>
              <a:gd name="T69" fmla="*/ 1656 h 2282"/>
              <a:gd name="T70" fmla="*/ 1845 w 2281"/>
              <a:gd name="T71" fmla="*/ 1627 h 2282"/>
              <a:gd name="T72" fmla="*/ 1879 w 2281"/>
              <a:gd name="T73" fmla="*/ 1588 h 2282"/>
              <a:gd name="T74" fmla="*/ 1897 w 2281"/>
              <a:gd name="T75" fmla="*/ 1554 h 2282"/>
              <a:gd name="T76" fmla="*/ 1911 w 2281"/>
              <a:gd name="T77" fmla="*/ 1503 h 2282"/>
              <a:gd name="T78" fmla="*/ 1925 w 2281"/>
              <a:gd name="T79" fmla="*/ 1415 h 2282"/>
              <a:gd name="T80" fmla="*/ 1935 w 2281"/>
              <a:gd name="T81" fmla="*/ 1288 h 2282"/>
              <a:gd name="T82" fmla="*/ 1938 w 2281"/>
              <a:gd name="T83" fmla="*/ 1099 h 2282"/>
              <a:gd name="T84" fmla="*/ 1933 w 2281"/>
              <a:gd name="T85" fmla="*/ 964 h 2282"/>
              <a:gd name="T86" fmla="*/ 1921 w 2281"/>
              <a:gd name="T87" fmla="*/ 836 h 2282"/>
              <a:gd name="T88" fmla="*/ 1909 w 2281"/>
              <a:gd name="T89" fmla="*/ 767 h 2282"/>
              <a:gd name="T90" fmla="*/ 978 w 2281"/>
              <a:gd name="T91" fmla="*/ 904 h 2282"/>
              <a:gd name="T92" fmla="*/ 1141 w 2281"/>
              <a:gd name="T93" fmla="*/ 0 h 2282"/>
              <a:gd name="T94" fmla="*/ 2281 w 2281"/>
              <a:gd name="T95" fmla="*/ 1141 h 2282"/>
              <a:gd name="T96" fmla="*/ 1141 w 2281"/>
              <a:gd name="T97" fmla="*/ 2282 h 2282"/>
              <a:gd name="T98" fmla="*/ 0 w 2281"/>
              <a:gd name="T99" fmla="*/ 1141 h 2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281" h="2282">
                <a:moveTo>
                  <a:pt x="1906" y="755"/>
                </a:moveTo>
                <a:lnTo>
                  <a:pt x="1902" y="742"/>
                </a:lnTo>
                <a:lnTo>
                  <a:pt x="1897" y="729"/>
                </a:lnTo>
                <a:lnTo>
                  <a:pt x="1892" y="717"/>
                </a:lnTo>
                <a:lnTo>
                  <a:pt x="1885" y="705"/>
                </a:lnTo>
                <a:lnTo>
                  <a:pt x="1879" y="694"/>
                </a:lnTo>
                <a:lnTo>
                  <a:pt x="1871" y="684"/>
                </a:lnTo>
                <a:lnTo>
                  <a:pt x="1867" y="679"/>
                </a:lnTo>
                <a:lnTo>
                  <a:pt x="1863" y="674"/>
                </a:lnTo>
                <a:lnTo>
                  <a:pt x="1854" y="664"/>
                </a:lnTo>
                <a:lnTo>
                  <a:pt x="1845" y="655"/>
                </a:lnTo>
                <a:lnTo>
                  <a:pt x="1834" y="647"/>
                </a:lnTo>
                <a:lnTo>
                  <a:pt x="1823" y="640"/>
                </a:lnTo>
                <a:lnTo>
                  <a:pt x="1812" y="633"/>
                </a:lnTo>
                <a:lnTo>
                  <a:pt x="1801" y="626"/>
                </a:lnTo>
                <a:lnTo>
                  <a:pt x="1789" y="621"/>
                </a:lnTo>
                <a:lnTo>
                  <a:pt x="1777" y="616"/>
                </a:lnTo>
                <a:lnTo>
                  <a:pt x="1771" y="614"/>
                </a:lnTo>
                <a:lnTo>
                  <a:pt x="1764" y="612"/>
                </a:lnTo>
                <a:lnTo>
                  <a:pt x="1751" y="609"/>
                </a:lnTo>
                <a:lnTo>
                  <a:pt x="1737" y="607"/>
                </a:lnTo>
                <a:lnTo>
                  <a:pt x="1702" y="601"/>
                </a:lnTo>
                <a:lnTo>
                  <a:pt x="1660" y="597"/>
                </a:lnTo>
                <a:lnTo>
                  <a:pt x="1638" y="595"/>
                </a:lnTo>
                <a:lnTo>
                  <a:pt x="1614" y="593"/>
                </a:lnTo>
                <a:lnTo>
                  <a:pt x="1564" y="590"/>
                </a:lnTo>
                <a:lnTo>
                  <a:pt x="1513" y="587"/>
                </a:lnTo>
                <a:lnTo>
                  <a:pt x="1459" y="585"/>
                </a:lnTo>
                <a:lnTo>
                  <a:pt x="1406" y="583"/>
                </a:lnTo>
                <a:lnTo>
                  <a:pt x="1305" y="581"/>
                </a:lnTo>
                <a:lnTo>
                  <a:pt x="1220" y="580"/>
                </a:lnTo>
                <a:lnTo>
                  <a:pt x="1141" y="579"/>
                </a:lnTo>
                <a:lnTo>
                  <a:pt x="1060" y="580"/>
                </a:lnTo>
                <a:lnTo>
                  <a:pt x="976" y="581"/>
                </a:lnTo>
                <a:lnTo>
                  <a:pt x="927" y="582"/>
                </a:lnTo>
                <a:lnTo>
                  <a:pt x="875" y="583"/>
                </a:lnTo>
                <a:lnTo>
                  <a:pt x="822" y="585"/>
                </a:lnTo>
                <a:lnTo>
                  <a:pt x="768" y="587"/>
                </a:lnTo>
                <a:lnTo>
                  <a:pt x="716" y="590"/>
                </a:lnTo>
                <a:lnTo>
                  <a:pt x="667" y="593"/>
                </a:lnTo>
                <a:lnTo>
                  <a:pt x="621" y="597"/>
                </a:lnTo>
                <a:lnTo>
                  <a:pt x="599" y="599"/>
                </a:lnTo>
                <a:lnTo>
                  <a:pt x="579" y="601"/>
                </a:lnTo>
                <a:lnTo>
                  <a:pt x="561" y="604"/>
                </a:lnTo>
                <a:lnTo>
                  <a:pt x="544" y="607"/>
                </a:lnTo>
                <a:lnTo>
                  <a:pt x="529" y="609"/>
                </a:lnTo>
                <a:lnTo>
                  <a:pt x="517" y="612"/>
                </a:lnTo>
                <a:lnTo>
                  <a:pt x="504" y="616"/>
                </a:lnTo>
                <a:lnTo>
                  <a:pt x="492" y="621"/>
                </a:lnTo>
                <a:lnTo>
                  <a:pt x="480" y="626"/>
                </a:lnTo>
                <a:lnTo>
                  <a:pt x="469" y="633"/>
                </a:lnTo>
                <a:lnTo>
                  <a:pt x="458" y="640"/>
                </a:lnTo>
                <a:lnTo>
                  <a:pt x="447" y="647"/>
                </a:lnTo>
                <a:lnTo>
                  <a:pt x="436" y="655"/>
                </a:lnTo>
                <a:lnTo>
                  <a:pt x="427" y="664"/>
                </a:lnTo>
                <a:lnTo>
                  <a:pt x="418" y="674"/>
                </a:lnTo>
                <a:lnTo>
                  <a:pt x="410" y="684"/>
                </a:lnTo>
                <a:lnTo>
                  <a:pt x="402" y="694"/>
                </a:lnTo>
                <a:lnTo>
                  <a:pt x="399" y="700"/>
                </a:lnTo>
                <a:lnTo>
                  <a:pt x="395" y="705"/>
                </a:lnTo>
                <a:lnTo>
                  <a:pt x="389" y="717"/>
                </a:lnTo>
                <a:lnTo>
                  <a:pt x="384" y="729"/>
                </a:lnTo>
                <a:lnTo>
                  <a:pt x="379" y="742"/>
                </a:lnTo>
                <a:lnTo>
                  <a:pt x="375" y="755"/>
                </a:lnTo>
                <a:lnTo>
                  <a:pt x="372" y="767"/>
                </a:lnTo>
                <a:lnTo>
                  <a:pt x="370" y="780"/>
                </a:lnTo>
                <a:lnTo>
                  <a:pt x="365" y="807"/>
                </a:lnTo>
                <a:lnTo>
                  <a:pt x="360" y="836"/>
                </a:lnTo>
                <a:lnTo>
                  <a:pt x="358" y="852"/>
                </a:lnTo>
                <a:lnTo>
                  <a:pt x="356" y="867"/>
                </a:lnTo>
                <a:lnTo>
                  <a:pt x="353" y="900"/>
                </a:lnTo>
                <a:lnTo>
                  <a:pt x="350" y="932"/>
                </a:lnTo>
                <a:lnTo>
                  <a:pt x="348" y="964"/>
                </a:lnTo>
                <a:lnTo>
                  <a:pt x="346" y="995"/>
                </a:lnTo>
                <a:lnTo>
                  <a:pt x="344" y="1051"/>
                </a:lnTo>
                <a:lnTo>
                  <a:pt x="343" y="1099"/>
                </a:lnTo>
                <a:lnTo>
                  <a:pt x="342" y="1141"/>
                </a:lnTo>
                <a:lnTo>
                  <a:pt x="343" y="1184"/>
                </a:lnTo>
                <a:lnTo>
                  <a:pt x="344" y="1231"/>
                </a:lnTo>
                <a:lnTo>
                  <a:pt x="345" y="1258"/>
                </a:lnTo>
                <a:lnTo>
                  <a:pt x="346" y="1288"/>
                </a:lnTo>
                <a:lnTo>
                  <a:pt x="348" y="1319"/>
                </a:lnTo>
                <a:lnTo>
                  <a:pt x="350" y="1350"/>
                </a:lnTo>
                <a:lnTo>
                  <a:pt x="353" y="1382"/>
                </a:lnTo>
                <a:lnTo>
                  <a:pt x="356" y="1415"/>
                </a:lnTo>
                <a:lnTo>
                  <a:pt x="360" y="1446"/>
                </a:lnTo>
                <a:lnTo>
                  <a:pt x="362" y="1461"/>
                </a:lnTo>
                <a:lnTo>
                  <a:pt x="365" y="1476"/>
                </a:lnTo>
                <a:lnTo>
                  <a:pt x="370" y="1503"/>
                </a:lnTo>
                <a:lnTo>
                  <a:pt x="372" y="1516"/>
                </a:lnTo>
                <a:lnTo>
                  <a:pt x="375" y="1528"/>
                </a:lnTo>
                <a:lnTo>
                  <a:pt x="379" y="1541"/>
                </a:lnTo>
                <a:lnTo>
                  <a:pt x="384" y="1554"/>
                </a:lnTo>
                <a:lnTo>
                  <a:pt x="389" y="1566"/>
                </a:lnTo>
                <a:lnTo>
                  <a:pt x="395" y="1577"/>
                </a:lnTo>
                <a:lnTo>
                  <a:pt x="402" y="1588"/>
                </a:lnTo>
                <a:lnTo>
                  <a:pt x="410" y="1599"/>
                </a:lnTo>
                <a:lnTo>
                  <a:pt x="414" y="1604"/>
                </a:lnTo>
                <a:lnTo>
                  <a:pt x="418" y="1609"/>
                </a:lnTo>
                <a:lnTo>
                  <a:pt x="427" y="1618"/>
                </a:lnTo>
                <a:lnTo>
                  <a:pt x="436" y="1627"/>
                </a:lnTo>
                <a:lnTo>
                  <a:pt x="447" y="1635"/>
                </a:lnTo>
                <a:lnTo>
                  <a:pt x="458" y="1643"/>
                </a:lnTo>
                <a:lnTo>
                  <a:pt x="469" y="1650"/>
                </a:lnTo>
                <a:lnTo>
                  <a:pt x="480" y="1656"/>
                </a:lnTo>
                <a:lnTo>
                  <a:pt x="492" y="1662"/>
                </a:lnTo>
                <a:lnTo>
                  <a:pt x="504" y="1666"/>
                </a:lnTo>
                <a:lnTo>
                  <a:pt x="510" y="1668"/>
                </a:lnTo>
                <a:lnTo>
                  <a:pt x="517" y="1670"/>
                </a:lnTo>
                <a:lnTo>
                  <a:pt x="529" y="1673"/>
                </a:lnTo>
                <a:lnTo>
                  <a:pt x="544" y="1676"/>
                </a:lnTo>
                <a:lnTo>
                  <a:pt x="579" y="1681"/>
                </a:lnTo>
                <a:lnTo>
                  <a:pt x="621" y="1686"/>
                </a:lnTo>
                <a:lnTo>
                  <a:pt x="643" y="1688"/>
                </a:lnTo>
                <a:lnTo>
                  <a:pt x="667" y="1689"/>
                </a:lnTo>
                <a:lnTo>
                  <a:pt x="716" y="1693"/>
                </a:lnTo>
                <a:lnTo>
                  <a:pt x="768" y="1695"/>
                </a:lnTo>
                <a:lnTo>
                  <a:pt x="822" y="1698"/>
                </a:lnTo>
                <a:lnTo>
                  <a:pt x="875" y="1699"/>
                </a:lnTo>
                <a:lnTo>
                  <a:pt x="976" y="1702"/>
                </a:lnTo>
                <a:lnTo>
                  <a:pt x="1060" y="1703"/>
                </a:lnTo>
                <a:lnTo>
                  <a:pt x="1141" y="1703"/>
                </a:lnTo>
                <a:lnTo>
                  <a:pt x="1220" y="1703"/>
                </a:lnTo>
                <a:lnTo>
                  <a:pt x="1305" y="1702"/>
                </a:lnTo>
                <a:lnTo>
                  <a:pt x="1354" y="1701"/>
                </a:lnTo>
                <a:lnTo>
                  <a:pt x="1406" y="1699"/>
                </a:lnTo>
                <a:lnTo>
                  <a:pt x="1459" y="1698"/>
                </a:lnTo>
                <a:lnTo>
                  <a:pt x="1513" y="1695"/>
                </a:lnTo>
                <a:lnTo>
                  <a:pt x="1564" y="1693"/>
                </a:lnTo>
                <a:lnTo>
                  <a:pt x="1614" y="1689"/>
                </a:lnTo>
                <a:lnTo>
                  <a:pt x="1660" y="1686"/>
                </a:lnTo>
                <a:lnTo>
                  <a:pt x="1682" y="1683"/>
                </a:lnTo>
                <a:lnTo>
                  <a:pt x="1702" y="1681"/>
                </a:lnTo>
                <a:lnTo>
                  <a:pt x="1720" y="1679"/>
                </a:lnTo>
                <a:lnTo>
                  <a:pt x="1737" y="1676"/>
                </a:lnTo>
                <a:lnTo>
                  <a:pt x="1751" y="1673"/>
                </a:lnTo>
                <a:lnTo>
                  <a:pt x="1764" y="1670"/>
                </a:lnTo>
                <a:lnTo>
                  <a:pt x="1777" y="1666"/>
                </a:lnTo>
                <a:lnTo>
                  <a:pt x="1789" y="1662"/>
                </a:lnTo>
                <a:lnTo>
                  <a:pt x="1801" y="1656"/>
                </a:lnTo>
                <a:lnTo>
                  <a:pt x="1812" y="1650"/>
                </a:lnTo>
                <a:lnTo>
                  <a:pt x="1823" y="1643"/>
                </a:lnTo>
                <a:lnTo>
                  <a:pt x="1834" y="1635"/>
                </a:lnTo>
                <a:lnTo>
                  <a:pt x="1845" y="1627"/>
                </a:lnTo>
                <a:lnTo>
                  <a:pt x="1854" y="1618"/>
                </a:lnTo>
                <a:lnTo>
                  <a:pt x="1863" y="1609"/>
                </a:lnTo>
                <a:lnTo>
                  <a:pt x="1871" y="1599"/>
                </a:lnTo>
                <a:lnTo>
                  <a:pt x="1879" y="1588"/>
                </a:lnTo>
                <a:lnTo>
                  <a:pt x="1882" y="1583"/>
                </a:lnTo>
                <a:lnTo>
                  <a:pt x="1885" y="1577"/>
                </a:lnTo>
                <a:lnTo>
                  <a:pt x="1892" y="1566"/>
                </a:lnTo>
                <a:lnTo>
                  <a:pt x="1897" y="1554"/>
                </a:lnTo>
                <a:lnTo>
                  <a:pt x="1902" y="1541"/>
                </a:lnTo>
                <a:lnTo>
                  <a:pt x="1906" y="1528"/>
                </a:lnTo>
                <a:lnTo>
                  <a:pt x="1909" y="1516"/>
                </a:lnTo>
                <a:lnTo>
                  <a:pt x="1911" y="1503"/>
                </a:lnTo>
                <a:lnTo>
                  <a:pt x="1916" y="1476"/>
                </a:lnTo>
                <a:lnTo>
                  <a:pt x="1921" y="1446"/>
                </a:lnTo>
                <a:lnTo>
                  <a:pt x="1923" y="1431"/>
                </a:lnTo>
                <a:lnTo>
                  <a:pt x="1925" y="1415"/>
                </a:lnTo>
                <a:lnTo>
                  <a:pt x="1928" y="1382"/>
                </a:lnTo>
                <a:lnTo>
                  <a:pt x="1931" y="1350"/>
                </a:lnTo>
                <a:lnTo>
                  <a:pt x="1933" y="1319"/>
                </a:lnTo>
                <a:lnTo>
                  <a:pt x="1935" y="1288"/>
                </a:lnTo>
                <a:lnTo>
                  <a:pt x="1937" y="1231"/>
                </a:lnTo>
                <a:lnTo>
                  <a:pt x="1938" y="1184"/>
                </a:lnTo>
                <a:lnTo>
                  <a:pt x="1939" y="1141"/>
                </a:lnTo>
                <a:lnTo>
                  <a:pt x="1938" y="1099"/>
                </a:lnTo>
                <a:lnTo>
                  <a:pt x="1937" y="1051"/>
                </a:lnTo>
                <a:lnTo>
                  <a:pt x="1936" y="1024"/>
                </a:lnTo>
                <a:lnTo>
                  <a:pt x="1935" y="995"/>
                </a:lnTo>
                <a:lnTo>
                  <a:pt x="1933" y="964"/>
                </a:lnTo>
                <a:lnTo>
                  <a:pt x="1931" y="932"/>
                </a:lnTo>
                <a:lnTo>
                  <a:pt x="1928" y="900"/>
                </a:lnTo>
                <a:lnTo>
                  <a:pt x="1925" y="867"/>
                </a:lnTo>
                <a:lnTo>
                  <a:pt x="1921" y="836"/>
                </a:lnTo>
                <a:lnTo>
                  <a:pt x="1919" y="822"/>
                </a:lnTo>
                <a:lnTo>
                  <a:pt x="1916" y="807"/>
                </a:lnTo>
                <a:lnTo>
                  <a:pt x="1911" y="780"/>
                </a:lnTo>
                <a:lnTo>
                  <a:pt x="1909" y="767"/>
                </a:lnTo>
                <a:lnTo>
                  <a:pt x="1906" y="755"/>
                </a:lnTo>
                <a:close/>
                <a:moveTo>
                  <a:pt x="978" y="1378"/>
                </a:moveTo>
                <a:lnTo>
                  <a:pt x="1395" y="1141"/>
                </a:lnTo>
                <a:lnTo>
                  <a:pt x="978" y="904"/>
                </a:lnTo>
                <a:lnTo>
                  <a:pt x="978" y="1378"/>
                </a:lnTo>
                <a:close/>
                <a:moveTo>
                  <a:pt x="0" y="0"/>
                </a:moveTo>
                <a:lnTo>
                  <a:pt x="570" y="0"/>
                </a:lnTo>
                <a:lnTo>
                  <a:pt x="1141" y="0"/>
                </a:lnTo>
                <a:lnTo>
                  <a:pt x="1711" y="0"/>
                </a:lnTo>
                <a:lnTo>
                  <a:pt x="2281" y="0"/>
                </a:lnTo>
                <a:lnTo>
                  <a:pt x="2281" y="571"/>
                </a:lnTo>
                <a:lnTo>
                  <a:pt x="2281" y="1141"/>
                </a:lnTo>
                <a:lnTo>
                  <a:pt x="2281" y="1712"/>
                </a:lnTo>
                <a:lnTo>
                  <a:pt x="2281" y="2282"/>
                </a:lnTo>
                <a:lnTo>
                  <a:pt x="1711" y="2282"/>
                </a:lnTo>
                <a:lnTo>
                  <a:pt x="1141" y="2282"/>
                </a:lnTo>
                <a:lnTo>
                  <a:pt x="570" y="2282"/>
                </a:lnTo>
                <a:lnTo>
                  <a:pt x="0" y="2282"/>
                </a:lnTo>
                <a:lnTo>
                  <a:pt x="0" y="1712"/>
                </a:lnTo>
                <a:lnTo>
                  <a:pt x="0" y="1141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1" name="Freeform 6">
            <a:hlinkClick r:id="rId5" tooltip="Instagram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592169" y="5012630"/>
            <a:ext cx="288127" cy="288000"/>
          </a:xfrm>
          <a:custGeom>
            <a:avLst/>
            <a:gdLst>
              <a:gd name="T0" fmla="*/ 1535 w 2270"/>
              <a:gd name="T1" fmla="*/ 570 h 2269"/>
              <a:gd name="T2" fmla="*/ 1648 w 2270"/>
              <a:gd name="T3" fmla="*/ 640 h 2269"/>
              <a:gd name="T4" fmla="*/ 1711 w 2270"/>
              <a:gd name="T5" fmla="*/ 779 h 2269"/>
              <a:gd name="T6" fmla="*/ 1720 w 2270"/>
              <a:gd name="T7" fmla="*/ 1374 h 2269"/>
              <a:gd name="T8" fmla="*/ 1676 w 2270"/>
              <a:gd name="T9" fmla="*/ 1591 h 2269"/>
              <a:gd name="T10" fmla="*/ 1580 w 2270"/>
              <a:gd name="T11" fmla="*/ 1682 h 2269"/>
              <a:gd name="T12" fmla="*/ 1374 w 2270"/>
              <a:gd name="T13" fmla="*/ 1719 h 2269"/>
              <a:gd name="T14" fmla="*/ 763 w 2270"/>
              <a:gd name="T15" fmla="*/ 1707 h 2269"/>
              <a:gd name="T16" fmla="*/ 641 w 2270"/>
              <a:gd name="T17" fmla="*/ 1648 h 2269"/>
              <a:gd name="T18" fmla="*/ 566 w 2270"/>
              <a:gd name="T19" fmla="*/ 1522 h 2269"/>
              <a:gd name="T20" fmla="*/ 548 w 2270"/>
              <a:gd name="T21" fmla="*/ 979 h 2269"/>
              <a:gd name="T22" fmla="*/ 583 w 2270"/>
              <a:gd name="T23" fmla="*/ 701 h 2269"/>
              <a:gd name="T24" fmla="*/ 669 w 2270"/>
              <a:gd name="T25" fmla="*/ 599 h 2269"/>
              <a:gd name="T26" fmla="*/ 833 w 2270"/>
              <a:gd name="T27" fmla="*/ 553 h 2269"/>
              <a:gd name="T28" fmla="*/ 813 w 2270"/>
              <a:gd name="T29" fmla="*/ 425 h 2269"/>
              <a:gd name="T30" fmla="*/ 617 w 2270"/>
              <a:gd name="T31" fmla="*/ 481 h 2269"/>
              <a:gd name="T32" fmla="*/ 480 w 2270"/>
              <a:gd name="T33" fmla="*/ 616 h 2269"/>
              <a:gd name="T34" fmla="*/ 423 w 2270"/>
              <a:gd name="T35" fmla="*/ 840 h 2269"/>
              <a:gd name="T36" fmla="*/ 431 w 2270"/>
              <a:gd name="T37" fmla="*/ 1506 h 2269"/>
              <a:gd name="T38" fmla="*/ 500 w 2270"/>
              <a:gd name="T39" fmla="*/ 1685 h 2269"/>
              <a:gd name="T40" fmla="*/ 633 w 2270"/>
              <a:gd name="T41" fmla="*/ 1798 h 2269"/>
              <a:gd name="T42" fmla="*/ 891 w 2270"/>
              <a:gd name="T43" fmla="*/ 1848 h 2269"/>
              <a:gd name="T44" fmla="*/ 1528 w 2270"/>
              <a:gd name="T45" fmla="*/ 1834 h 2269"/>
              <a:gd name="T46" fmla="*/ 1692 w 2270"/>
              <a:gd name="T47" fmla="*/ 1763 h 2269"/>
              <a:gd name="T48" fmla="*/ 1813 w 2270"/>
              <a:gd name="T49" fmla="*/ 1603 h 2269"/>
              <a:gd name="T50" fmla="*/ 1851 w 2270"/>
              <a:gd name="T51" fmla="*/ 1252 h 2269"/>
              <a:gd name="T52" fmla="*/ 1828 w 2270"/>
              <a:gd name="T53" fmla="*/ 711 h 2269"/>
              <a:gd name="T54" fmla="*/ 1752 w 2270"/>
              <a:gd name="T55" fmla="*/ 562 h 2269"/>
              <a:gd name="T56" fmla="*/ 1586 w 2270"/>
              <a:gd name="T57" fmla="*/ 451 h 2269"/>
              <a:gd name="T58" fmla="*/ 1135 w 2270"/>
              <a:gd name="T59" fmla="*/ 419 h 2269"/>
              <a:gd name="T60" fmla="*/ 945 w 2270"/>
              <a:gd name="T61" fmla="*/ 820 h 2269"/>
              <a:gd name="T62" fmla="*/ 804 w 2270"/>
              <a:gd name="T63" fmla="*/ 975 h 2269"/>
              <a:gd name="T64" fmla="*/ 770 w 2270"/>
              <a:gd name="T65" fmla="*/ 1173 h 2269"/>
              <a:gd name="T66" fmla="*/ 852 w 2270"/>
              <a:gd name="T67" fmla="*/ 1369 h 2269"/>
              <a:gd name="T68" fmla="*/ 1026 w 2270"/>
              <a:gd name="T69" fmla="*/ 1486 h 2269"/>
              <a:gd name="T70" fmla="*/ 1227 w 2270"/>
              <a:gd name="T71" fmla="*/ 1491 h 2269"/>
              <a:gd name="T72" fmla="*/ 1407 w 2270"/>
              <a:gd name="T73" fmla="*/ 1382 h 2269"/>
              <a:gd name="T74" fmla="*/ 1495 w 2270"/>
              <a:gd name="T75" fmla="*/ 1209 h 2269"/>
              <a:gd name="T76" fmla="*/ 1473 w 2270"/>
              <a:gd name="T77" fmla="*/ 991 h 2269"/>
              <a:gd name="T78" fmla="*/ 1340 w 2270"/>
              <a:gd name="T79" fmla="*/ 830 h 2269"/>
              <a:gd name="T80" fmla="*/ 1154 w 2270"/>
              <a:gd name="T81" fmla="*/ 768 h 2269"/>
              <a:gd name="T82" fmla="*/ 1021 w 2270"/>
              <a:gd name="T83" fmla="*/ 1345 h 2269"/>
              <a:gd name="T84" fmla="*/ 925 w 2270"/>
              <a:gd name="T85" fmla="*/ 1249 h 2269"/>
              <a:gd name="T86" fmla="*/ 898 w 2270"/>
              <a:gd name="T87" fmla="*/ 1110 h 2269"/>
              <a:gd name="T88" fmla="*/ 951 w 2270"/>
              <a:gd name="T89" fmla="*/ 983 h 2269"/>
              <a:gd name="T90" fmla="*/ 1064 w 2270"/>
              <a:gd name="T91" fmla="*/ 907 h 2269"/>
              <a:gd name="T92" fmla="*/ 1206 w 2270"/>
              <a:gd name="T93" fmla="*/ 907 h 2269"/>
              <a:gd name="T94" fmla="*/ 1319 w 2270"/>
              <a:gd name="T95" fmla="*/ 983 h 2269"/>
              <a:gd name="T96" fmla="*/ 1372 w 2270"/>
              <a:gd name="T97" fmla="*/ 1110 h 2269"/>
              <a:gd name="T98" fmla="*/ 1344 w 2270"/>
              <a:gd name="T99" fmla="*/ 1249 h 2269"/>
              <a:gd name="T100" fmla="*/ 1249 w 2270"/>
              <a:gd name="T101" fmla="*/ 1345 h 2269"/>
              <a:gd name="T102" fmla="*/ 1431 w 2270"/>
              <a:gd name="T103" fmla="*/ 744 h 2269"/>
              <a:gd name="T104" fmla="*/ 1483 w 2270"/>
              <a:gd name="T105" fmla="*/ 674 h 2269"/>
              <a:gd name="T106" fmla="*/ 1574 w 2270"/>
              <a:gd name="T107" fmla="*/ 689 h 2269"/>
              <a:gd name="T108" fmla="*/ 1598 w 2270"/>
              <a:gd name="T109" fmla="*/ 778 h 2269"/>
              <a:gd name="T110" fmla="*/ 1534 w 2270"/>
              <a:gd name="T111" fmla="*/ 837 h 2269"/>
              <a:gd name="T112" fmla="*/ 1450 w 2270"/>
              <a:gd name="T113" fmla="*/ 807 h 2269"/>
              <a:gd name="T114" fmla="*/ 2270 w 2270"/>
              <a:gd name="T115" fmla="*/ 0 h 2269"/>
              <a:gd name="T116" fmla="*/ 0 w 2270"/>
              <a:gd name="T117" fmla="*/ 0 h 2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70" h="2269">
                <a:moveTo>
                  <a:pt x="1135" y="548"/>
                </a:moveTo>
                <a:lnTo>
                  <a:pt x="1250" y="548"/>
                </a:lnTo>
                <a:lnTo>
                  <a:pt x="1290" y="549"/>
                </a:lnTo>
                <a:lnTo>
                  <a:pt x="1323" y="549"/>
                </a:lnTo>
                <a:lnTo>
                  <a:pt x="1374" y="550"/>
                </a:lnTo>
                <a:lnTo>
                  <a:pt x="1424" y="552"/>
                </a:lnTo>
                <a:lnTo>
                  <a:pt x="1448" y="554"/>
                </a:lnTo>
                <a:lnTo>
                  <a:pt x="1470" y="556"/>
                </a:lnTo>
                <a:lnTo>
                  <a:pt x="1490" y="559"/>
                </a:lnTo>
                <a:lnTo>
                  <a:pt x="1507" y="562"/>
                </a:lnTo>
                <a:lnTo>
                  <a:pt x="1522" y="566"/>
                </a:lnTo>
                <a:lnTo>
                  <a:pt x="1535" y="570"/>
                </a:lnTo>
                <a:lnTo>
                  <a:pt x="1546" y="573"/>
                </a:lnTo>
                <a:lnTo>
                  <a:pt x="1557" y="577"/>
                </a:lnTo>
                <a:lnTo>
                  <a:pt x="1569" y="582"/>
                </a:lnTo>
                <a:lnTo>
                  <a:pt x="1580" y="587"/>
                </a:lnTo>
                <a:lnTo>
                  <a:pt x="1591" y="593"/>
                </a:lnTo>
                <a:lnTo>
                  <a:pt x="1601" y="599"/>
                </a:lnTo>
                <a:lnTo>
                  <a:pt x="1611" y="606"/>
                </a:lnTo>
                <a:lnTo>
                  <a:pt x="1620" y="613"/>
                </a:lnTo>
                <a:lnTo>
                  <a:pt x="1625" y="617"/>
                </a:lnTo>
                <a:lnTo>
                  <a:pt x="1629" y="622"/>
                </a:lnTo>
                <a:lnTo>
                  <a:pt x="1639" y="631"/>
                </a:lnTo>
                <a:lnTo>
                  <a:pt x="1648" y="640"/>
                </a:lnTo>
                <a:lnTo>
                  <a:pt x="1656" y="649"/>
                </a:lnTo>
                <a:lnTo>
                  <a:pt x="1663" y="659"/>
                </a:lnTo>
                <a:lnTo>
                  <a:pt x="1670" y="668"/>
                </a:lnTo>
                <a:lnTo>
                  <a:pt x="1676" y="679"/>
                </a:lnTo>
                <a:lnTo>
                  <a:pt x="1682" y="689"/>
                </a:lnTo>
                <a:lnTo>
                  <a:pt x="1687" y="701"/>
                </a:lnTo>
                <a:lnTo>
                  <a:pt x="1692" y="713"/>
                </a:lnTo>
                <a:lnTo>
                  <a:pt x="1696" y="723"/>
                </a:lnTo>
                <a:lnTo>
                  <a:pt x="1700" y="734"/>
                </a:lnTo>
                <a:lnTo>
                  <a:pt x="1703" y="747"/>
                </a:lnTo>
                <a:lnTo>
                  <a:pt x="1708" y="762"/>
                </a:lnTo>
                <a:lnTo>
                  <a:pt x="1711" y="779"/>
                </a:lnTo>
                <a:lnTo>
                  <a:pt x="1714" y="799"/>
                </a:lnTo>
                <a:lnTo>
                  <a:pt x="1716" y="821"/>
                </a:lnTo>
                <a:lnTo>
                  <a:pt x="1717" y="833"/>
                </a:lnTo>
                <a:lnTo>
                  <a:pt x="1718" y="845"/>
                </a:lnTo>
                <a:lnTo>
                  <a:pt x="1720" y="896"/>
                </a:lnTo>
                <a:lnTo>
                  <a:pt x="1721" y="947"/>
                </a:lnTo>
                <a:lnTo>
                  <a:pt x="1722" y="1019"/>
                </a:lnTo>
                <a:lnTo>
                  <a:pt x="1722" y="1134"/>
                </a:lnTo>
                <a:lnTo>
                  <a:pt x="1722" y="1250"/>
                </a:lnTo>
                <a:lnTo>
                  <a:pt x="1722" y="1291"/>
                </a:lnTo>
                <a:lnTo>
                  <a:pt x="1721" y="1323"/>
                </a:lnTo>
                <a:lnTo>
                  <a:pt x="1720" y="1374"/>
                </a:lnTo>
                <a:lnTo>
                  <a:pt x="1718" y="1424"/>
                </a:lnTo>
                <a:lnTo>
                  <a:pt x="1716" y="1449"/>
                </a:lnTo>
                <a:lnTo>
                  <a:pt x="1714" y="1471"/>
                </a:lnTo>
                <a:lnTo>
                  <a:pt x="1711" y="1490"/>
                </a:lnTo>
                <a:lnTo>
                  <a:pt x="1708" y="1507"/>
                </a:lnTo>
                <a:lnTo>
                  <a:pt x="1703" y="1522"/>
                </a:lnTo>
                <a:lnTo>
                  <a:pt x="1700" y="1535"/>
                </a:lnTo>
                <a:lnTo>
                  <a:pt x="1696" y="1547"/>
                </a:lnTo>
                <a:lnTo>
                  <a:pt x="1692" y="1557"/>
                </a:lnTo>
                <a:lnTo>
                  <a:pt x="1687" y="1569"/>
                </a:lnTo>
                <a:lnTo>
                  <a:pt x="1682" y="1580"/>
                </a:lnTo>
                <a:lnTo>
                  <a:pt x="1676" y="1591"/>
                </a:lnTo>
                <a:lnTo>
                  <a:pt x="1670" y="1601"/>
                </a:lnTo>
                <a:lnTo>
                  <a:pt x="1663" y="1611"/>
                </a:lnTo>
                <a:lnTo>
                  <a:pt x="1656" y="1620"/>
                </a:lnTo>
                <a:lnTo>
                  <a:pt x="1652" y="1625"/>
                </a:lnTo>
                <a:lnTo>
                  <a:pt x="1648" y="1630"/>
                </a:lnTo>
                <a:lnTo>
                  <a:pt x="1639" y="1639"/>
                </a:lnTo>
                <a:lnTo>
                  <a:pt x="1629" y="1648"/>
                </a:lnTo>
                <a:lnTo>
                  <a:pt x="1620" y="1656"/>
                </a:lnTo>
                <a:lnTo>
                  <a:pt x="1611" y="1663"/>
                </a:lnTo>
                <a:lnTo>
                  <a:pt x="1601" y="1670"/>
                </a:lnTo>
                <a:lnTo>
                  <a:pt x="1591" y="1676"/>
                </a:lnTo>
                <a:lnTo>
                  <a:pt x="1580" y="1682"/>
                </a:lnTo>
                <a:lnTo>
                  <a:pt x="1569" y="1687"/>
                </a:lnTo>
                <a:lnTo>
                  <a:pt x="1557" y="1692"/>
                </a:lnTo>
                <a:lnTo>
                  <a:pt x="1546" y="1696"/>
                </a:lnTo>
                <a:lnTo>
                  <a:pt x="1535" y="1700"/>
                </a:lnTo>
                <a:lnTo>
                  <a:pt x="1522" y="1704"/>
                </a:lnTo>
                <a:lnTo>
                  <a:pt x="1507" y="1707"/>
                </a:lnTo>
                <a:lnTo>
                  <a:pt x="1490" y="1710"/>
                </a:lnTo>
                <a:lnTo>
                  <a:pt x="1470" y="1713"/>
                </a:lnTo>
                <a:lnTo>
                  <a:pt x="1448" y="1716"/>
                </a:lnTo>
                <a:lnTo>
                  <a:pt x="1437" y="1716"/>
                </a:lnTo>
                <a:lnTo>
                  <a:pt x="1424" y="1717"/>
                </a:lnTo>
                <a:lnTo>
                  <a:pt x="1374" y="1719"/>
                </a:lnTo>
                <a:lnTo>
                  <a:pt x="1323" y="1720"/>
                </a:lnTo>
                <a:lnTo>
                  <a:pt x="1250" y="1721"/>
                </a:lnTo>
                <a:lnTo>
                  <a:pt x="1135" y="1721"/>
                </a:lnTo>
                <a:lnTo>
                  <a:pt x="1020" y="1721"/>
                </a:lnTo>
                <a:lnTo>
                  <a:pt x="980" y="1721"/>
                </a:lnTo>
                <a:lnTo>
                  <a:pt x="947" y="1720"/>
                </a:lnTo>
                <a:lnTo>
                  <a:pt x="896" y="1719"/>
                </a:lnTo>
                <a:lnTo>
                  <a:pt x="846" y="1717"/>
                </a:lnTo>
                <a:lnTo>
                  <a:pt x="821" y="1716"/>
                </a:lnTo>
                <a:lnTo>
                  <a:pt x="800" y="1713"/>
                </a:lnTo>
                <a:lnTo>
                  <a:pt x="780" y="1710"/>
                </a:lnTo>
                <a:lnTo>
                  <a:pt x="763" y="1707"/>
                </a:lnTo>
                <a:lnTo>
                  <a:pt x="748" y="1704"/>
                </a:lnTo>
                <a:lnTo>
                  <a:pt x="735" y="1700"/>
                </a:lnTo>
                <a:lnTo>
                  <a:pt x="723" y="1696"/>
                </a:lnTo>
                <a:lnTo>
                  <a:pt x="713" y="1692"/>
                </a:lnTo>
                <a:lnTo>
                  <a:pt x="701" y="1687"/>
                </a:lnTo>
                <a:lnTo>
                  <a:pt x="690" y="1682"/>
                </a:lnTo>
                <a:lnTo>
                  <a:pt x="679" y="1676"/>
                </a:lnTo>
                <a:lnTo>
                  <a:pt x="669" y="1670"/>
                </a:lnTo>
                <a:lnTo>
                  <a:pt x="659" y="1664"/>
                </a:lnTo>
                <a:lnTo>
                  <a:pt x="650" y="1656"/>
                </a:lnTo>
                <a:lnTo>
                  <a:pt x="645" y="1652"/>
                </a:lnTo>
                <a:lnTo>
                  <a:pt x="641" y="1648"/>
                </a:lnTo>
                <a:lnTo>
                  <a:pt x="631" y="1639"/>
                </a:lnTo>
                <a:lnTo>
                  <a:pt x="622" y="1630"/>
                </a:lnTo>
                <a:lnTo>
                  <a:pt x="614" y="1620"/>
                </a:lnTo>
                <a:lnTo>
                  <a:pt x="607" y="1611"/>
                </a:lnTo>
                <a:lnTo>
                  <a:pt x="600" y="1601"/>
                </a:lnTo>
                <a:lnTo>
                  <a:pt x="594" y="1591"/>
                </a:lnTo>
                <a:lnTo>
                  <a:pt x="588" y="1580"/>
                </a:lnTo>
                <a:lnTo>
                  <a:pt x="583" y="1569"/>
                </a:lnTo>
                <a:lnTo>
                  <a:pt x="578" y="1557"/>
                </a:lnTo>
                <a:lnTo>
                  <a:pt x="574" y="1547"/>
                </a:lnTo>
                <a:lnTo>
                  <a:pt x="570" y="1535"/>
                </a:lnTo>
                <a:lnTo>
                  <a:pt x="566" y="1522"/>
                </a:lnTo>
                <a:lnTo>
                  <a:pt x="562" y="1507"/>
                </a:lnTo>
                <a:lnTo>
                  <a:pt x="559" y="1490"/>
                </a:lnTo>
                <a:lnTo>
                  <a:pt x="556" y="1471"/>
                </a:lnTo>
                <a:lnTo>
                  <a:pt x="554" y="1449"/>
                </a:lnTo>
                <a:lnTo>
                  <a:pt x="553" y="1437"/>
                </a:lnTo>
                <a:lnTo>
                  <a:pt x="552" y="1424"/>
                </a:lnTo>
                <a:lnTo>
                  <a:pt x="550" y="1374"/>
                </a:lnTo>
                <a:lnTo>
                  <a:pt x="549" y="1323"/>
                </a:lnTo>
                <a:lnTo>
                  <a:pt x="548" y="1250"/>
                </a:lnTo>
                <a:lnTo>
                  <a:pt x="548" y="1134"/>
                </a:lnTo>
                <a:lnTo>
                  <a:pt x="548" y="1019"/>
                </a:lnTo>
                <a:lnTo>
                  <a:pt x="548" y="979"/>
                </a:lnTo>
                <a:lnTo>
                  <a:pt x="549" y="947"/>
                </a:lnTo>
                <a:lnTo>
                  <a:pt x="550" y="896"/>
                </a:lnTo>
                <a:lnTo>
                  <a:pt x="552" y="845"/>
                </a:lnTo>
                <a:lnTo>
                  <a:pt x="554" y="821"/>
                </a:lnTo>
                <a:lnTo>
                  <a:pt x="556" y="799"/>
                </a:lnTo>
                <a:lnTo>
                  <a:pt x="559" y="779"/>
                </a:lnTo>
                <a:lnTo>
                  <a:pt x="562" y="762"/>
                </a:lnTo>
                <a:lnTo>
                  <a:pt x="566" y="747"/>
                </a:lnTo>
                <a:lnTo>
                  <a:pt x="570" y="734"/>
                </a:lnTo>
                <a:lnTo>
                  <a:pt x="574" y="723"/>
                </a:lnTo>
                <a:lnTo>
                  <a:pt x="578" y="713"/>
                </a:lnTo>
                <a:lnTo>
                  <a:pt x="583" y="701"/>
                </a:lnTo>
                <a:lnTo>
                  <a:pt x="588" y="689"/>
                </a:lnTo>
                <a:lnTo>
                  <a:pt x="594" y="679"/>
                </a:lnTo>
                <a:lnTo>
                  <a:pt x="600" y="668"/>
                </a:lnTo>
                <a:lnTo>
                  <a:pt x="607" y="659"/>
                </a:lnTo>
                <a:lnTo>
                  <a:pt x="614" y="649"/>
                </a:lnTo>
                <a:lnTo>
                  <a:pt x="618" y="645"/>
                </a:lnTo>
                <a:lnTo>
                  <a:pt x="622" y="640"/>
                </a:lnTo>
                <a:lnTo>
                  <a:pt x="631" y="631"/>
                </a:lnTo>
                <a:lnTo>
                  <a:pt x="641" y="622"/>
                </a:lnTo>
                <a:lnTo>
                  <a:pt x="650" y="613"/>
                </a:lnTo>
                <a:lnTo>
                  <a:pt x="659" y="606"/>
                </a:lnTo>
                <a:lnTo>
                  <a:pt x="669" y="599"/>
                </a:lnTo>
                <a:lnTo>
                  <a:pt x="679" y="593"/>
                </a:lnTo>
                <a:lnTo>
                  <a:pt x="690" y="587"/>
                </a:lnTo>
                <a:lnTo>
                  <a:pt x="701" y="582"/>
                </a:lnTo>
                <a:lnTo>
                  <a:pt x="713" y="577"/>
                </a:lnTo>
                <a:lnTo>
                  <a:pt x="723" y="573"/>
                </a:lnTo>
                <a:lnTo>
                  <a:pt x="735" y="570"/>
                </a:lnTo>
                <a:lnTo>
                  <a:pt x="748" y="566"/>
                </a:lnTo>
                <a:lnTo>
                  <a:pt x="763" y="562"/>
                </a:lnTo>
                <a:lnTo>
                  <a:pt x="780" y="559"/>
                </a:lnTo>
                <a:lnTo>
                  <a:pt x="800" y="556"/>
                </a:lnTo>
                <a:lnTo>
                  <a:pt x="821" y="554"/>
                </a:lnTo>
                <a:lnTo>
                  <a:pt x="833" y="553"/>
                </a:lnTo>
                <a:lnTo>
                  <a:pt x="846" y="552"/>
                </a:lnTo>
                <a:lnTo>
                  <a:pt x="896" y="550"/>
                </a:lnTo>
                <a:lnTo>
                  <a:pt x="947" y="549"/>
                </a:lnTo>
                <a:lnTo>
                  <a:pt x="1020" y="548"/>
                </a:lnTo>
                <a:lnTo>
                  <a:pt x="1135" y="548"/>
                </a:lnTo>
                <a:close/>
                <a:moveTo>
                  <a:pt x="1135" y="419"/>
                </a:moveTo>
                <a:lnTo>
                  <a:pt x="1018" y="420"/>
                </a:lnTo>
                <a:lnTo>
                  <a:pt x="977" y="420"/>
                </a:lnTo>
                <a:lnTo>
                  <a:pt x="943" y="420"/>
                </a:lnTo>
                <a:lnTo>
                  <a:pt x="891" y="422"/>
                </a:lnTo>
                <a:lnTo>
                  <a:pt x="840" y="424"/>
                </a:lnTo>
                <a:lnTo>
                  <a:pt x="813" y="425"/>
                </a:lnTo>
                <a:lnTo>
                  <a:pt x="787" y="428"/>
                </a:lnTo>
                <a:lnTo>
                  <a:pt x="764" y="431"/>
                </a:lnTo>
                <a:lnTo>
                  <a:pt x="742" y="435"/>
                </a:lnTo>
                <a:lnTo>
                  <a:pt x="722" y="440"/>
                </a:lnTo>
                <a:lnTo>
                  <a:pt x="712" y="442"/>
                </a:lnTo>
                <a:lnTo>
                  <a:pt x="702" y="445"/>
                </a:lnTo>
                <a:lnTo>
                  <a:pt x="684" y="451"/>
                </a:lnTo>
                <a:lnTo>
                  <a:pt x="667" y="457"/>
                </a:lnTo>
                <a:lnTo>
                  <a:pt x="649" y="464"/>
                </a:lnTo>
                <a:lnTo>
                  <a:pt x="633" y="472"/>
                </a:lnTo>
                <a:lnTo>
                  <a:pt x="625" y="476"/>
                </a:lnTo>
                <a:lnTo>
                  <a:pt x="617" y="481"/>
                </a:lnTo>
                <a:lnTo>
                  <a:pt x="601" y="490"/>
                </a:lnTo>
                <a:lnTo>
                  <a:pt x="585" y="501"/>
                </a:lnTo>
                <a:lnTo>
                  <a:pt x="578" y="506"/>
                </a:lnTo>
                <a:lnTo>
                  <a:pt x="570" y="512"/>
                </a:lnTo>
                <a:lnTo>
                  <a:pt x="554" y="525"/>
                </a:lnTo>
                <a:lnTo>
                  <a:pt x="539" y="539"/>
                </a:lnTo>
                <a:lnTo>
                  <a:pt x="525" y="554"/>
                </a:lnTo>
                <a:lnTo>
                  <a:pt x="512" y="569"/>
                </a:lnTo>
                <a:lnTo>
                  <a:pt x="500" y="585"/>
                </a:lnTo>
                <a:lnTo>
                  <a:pt x="495" y="592"/>
                </a:lnTo>
                <a:lnTo>
                  <a:pt x="490" y="600"/>
                </a:lnTo>
                <a:lnTo>
                  <a:pt x="480" y="616"/>
                </a:lnTo>
                <a:lnTo>
                  <a:pt x="472" y="632"/>
                </a:lnTo>
                <a:lnTo>
                  <a:pt x="464" y="649"/>
                </a:lnTo>
                <a:lnTo>
                  <a:pt x="457" y="666"/>
                </a:lnTo>
                <a:lnTo>
                  <a:pt x="450" y="683"/>
                </a:lnTo>
                <a:lnTo>
                  <a:pt x="445" y="702"/>
                </a:lnTo>
                <a:lnTo>
                  <a:pt x="439" y="721"/>
                </a:lnTo>
                <a:lnTo>
                  <a:pt x="437" y="731"/>
                </a:lnTo>
                <a:lnTo>
                  <a:pt x="435" y="741"/>
                </a:lnTo>
                <a:lnTo>
                  <a:pt x="431" y="763"/>
                </a:lnTo>
                <a:lnTo>
                  <a:pt x="428" y="787"/>
                </a:lnTo>
                <a:lnTo>
                  <a:pt x="425" y="812"/>
                </a:lnTo>
                <a:lnTo>
                  <a:pt x="423" y="840"/>
                </a:lnTo>
                <a:lnTo>
                  <a:pt x="421" y="890"/>
                </a:lnTo>
                <a:lnTo>
                  <a:pt x="420" y="943"/>
                </a:lnTo>
                <a:lnTo>
                  <a:pt x="419" y="1017"/>
                </a:lnTo>
                <a:lnTo>
                  <a:pt x="419" y="1134"/>
                </a:lnTo>
                <a:lnTo>
                  <a:pt x="419" y="1252"/>
                </a:lnTo>
                <a:lnTo>
                  <a:pt x="420" y="1294"/>
                </a:lnTo>
                <a:lnTo>
                  <a:pt x="420" y="1327"/>
                </a:lnTo>
                <a:lnTo>
                  <a:pt x="421" y="1379"/>
                </a:lnTo>
                <a:lnTo>
                  <a:pt x="423" y="1430"/>
                </a:lnTo>
                <a:lnTo>
                  <a:pt x="425" y="1457"/>
                </a:lnTo>
                <a:lnTo>
                  <a:pt x="428" y="1483"/>
                </a:lnTo>
                <a:lnTo>
                  <a:pt x="431" y="1506"/>
                </a:lnTo>
                <a:lnTo>
                  <a:pt x="435" y="1528"/>
                </a:lnTo>
                <a:lnTo>
                  <a:pt x="439" y="1549"/>
                </a:lnTo>
                <a:lnTo>
                  <a:pt x="442" y="1558"/>
                </a:lnTo>
                <a:lnTo>
                  <a:pt x="445" y="1568"/>
                </a:lnTo>
                <a:lnTo>
                  <a:pt x="450" y="1586"/>
                </a:lnTo>
                <a:lnTo>
                  <a:pt x="457" y="1603"/>
                </a:lnTo>
                <a:lnTo>
                  <a:pt x="464" y="1621"/>
                </a:lnTo>
                <a:lnTo>
                  <a:pt x="472" y="1637"/>
                </a:lnTo>
                <a:lnTo>
                  <a:pt x="476" y="1646"/>
                </a:lnTo>
                <a:lnTo>
                  <a:pt x="480" y="1654"/>
                </a:lnTo>
                <a:lnTo>
                  <a:pt x="490" y="1670"/>
                </a:lnTo>
                <a:lnTo>
                  <a:pt x="500" y="1685"/>
                </a:lnTo>
                <a:lnTo>
                  <a:pt x="506" y="1693"/>
                </a:lnTo>
                <a:lnTo>
                  <a:pt x="512" y="1700"/>
                </a:lnTo>
                <a:lnTo>
                  <a:pt x="518" y="1708"/>
                </a:lnTo>
                <a:lnTo>
                  <a:pt x="525" y="1715"/>
                </a:lnTo>
                <a:lnTo>
                  <a:pt x="539" y="1730"/>
                </a:lnTo>
                <a:lnTo>
                  <a:pt x="554" y="1744"/>
                </a:lnTo>
                <a:lnTo>
                  <a:pt x="570" y="1757"/>
                </a:lnTo>
                <a:lnTo>
                  <a:pt x="585" y="1769"/>
                </a:lnTo>
                <a:lnTo>
                  <a:pt x="593" y="1774"/>
                </a:lnTo>
                <a:lnTo>
                  <a:pt x="601" y="1779"/>
                </a:lnTo>
                <a:lnTo>
                  <a:pt x="617" y="1789"/>
                </a:lnTo>
                <a:lnTo>
                  <a:pt x="633" y="1798"/>
                </a:lnTo>
                <a:lnTo>
                  <a:pt x="649" y="1805"/>
                </a:lnTo>
                <a:lnTo>
                  <a:pt x="667" y="1813"/>
                </a:lnTo>
                <a:lnTo>
                  <a:pt x="684" y="1819"/>
                </a:lnTo>
                <a:lnTo>
                  <a:pt x="702" y="1825"/>
                </a:lnTo>
                <a:lnTo>
                  <a:pt x="722" y="1830"/>
                </a:lnTo>
                <a:lnTo>
                  <a:pt x="732" y="1832"/>
                </a:lnTo>
                <a:lnTo>
                  <a:pt x="742" y="1834"/>
                </a:lnTo>
                <a:lnTo>
                  <a:pt x="764" y="1838"/>
                </a:lnTo>
                <a:lnTo>
                  <a:pt x="787" y="1842"/>
                </a:lnTo>
                <a:lnTo>
                  <a:pt x="813" y="1844"/>
                </a:lnTo>
                <a:lnTo>
                  <a:pt x="840" y="1846"/>
                </a:lnTo>
                <a:lnTo>
                  <a:pt x="891" y="1848"/>
                </a:lnTo>
                <a:lnTo>
                  <a:pt x="943" y="1849"/>
                </a:lnTo>
                <a:lnTo>
                  <a:pt x="1018" y="1850"/>
                </a:lnTo>
                <a:lnTo>
                  <a:pt x="1135" y="1850"/>
                </a:lnTo>
                <a:lnTo>
                  <a:pt x="1252" y="1850"/>
                </a:lnTo>
                <a:lnTo>
                  <a:pt x="1293" y="1850"/>
                </a:lnTo>
                <a:lnTo>
                  <a:pt x="1327" y="1849"/>
                </a:lnTo>
                <a:lnTo>
                  <a:pt x="1379" y="1848"/>
                </a:lnTo>
                <a:lnTo>
                  <a:pt x="1430" y="1846"/>
                </a:lnTo>
                <a:lnTo>
                  <a:pt x="1457" y="1844"/>
                </a:lnTo>
                <a:lnTo>
                  <a:pt x="1483" y="1842"/>
                </a:lnTo>
                <a:lnTo>
                  <a:pt x="1506" y="1838"/>
                </a:lnTo>
                <a:lnTo>
                  <a:pt x="1528" y="1834"/>
                </a:lnTo>
                <a:lnTo>
                  <a:pt x="1548" y="1830"/>
                </a:lnTo>
                <a:lnTo>
                  <a:pt x="1558" y="1827"/>
                </a:lnTo>
                <a:lnTo>
                  <a:pt x="1568" y="1825"/>
                </a:lnTo>
                <a:lnTo>
                  <a:pt x="1586" y="1819"/>
                </a:lnTo>
                <a:lnTo>
                  <a:pt x="1603" y="1813"/>
                </a:lnTo>
                <a:lnTo>
                  <a:pt x="1621" y="1805"/>
                </a:lnTo>
                <a:lnTo>
                  <a:pt x="1637" y="1798"/>
                </a:lnTo>
                <a:lnTo>
                  <a:pt x="1645" y="1793"/>
                </a:lnTo>
                <a:lnTo>
                  <a:pt x="1653" y="1789"/>
                </a:lnTo>
                <a:lnTo>
                  <a:pt x="1669" y="1779"/>
                </a:lnTo>
                <a:lnTo>
                  <a:pt x="1685" y="1769"/>
                </a:lnTo>
                <a:lnTo>
                  <a:pt x="1692" y="1763"/>
                </a:lnTo>
                <a:lnTo>
                  <a:pt x="1700" y="1757"/>
                </a:lnTo>
                <a:lnTo>
                  <a:pt x="1716" y="1744"/>
                </a:lnTo>
                <a:lnTo>
                  <a:pt x="1731" y="1730"/>
                </a:lnTo>
                <a:lnTo>
                  <a:pt x="1745" y="1715"/>
                </a:lnTo>
                <a:lnTo>
                  <a:pt x="1758" y="1700"/>
                </a:lnTo>
                <a:lnTo>
                  <a:pt x="1770" y="1685"/>
                </a:lnTo>
                <a:lnTo>
                  <a:pt x="1775" y="1677"/>
                </a:lnTo>
                <a:lnTo>
                  <a:pt x="1780" y="1670"/>
                </a:lnTo>
                <a:lnTo>
                  <a:pt x="1790" y="1654"/>
                </a:lnTo>
                <a:lnTo>
                  <a:pt x="1798" y="1637"/>
                </a:lnTo>
                <a:lnTo>
                  <a:pt x="1806" y="1621"/>
                </a:lnTo>
                <a:lnTo>
                  <a:pt x="1813" y="1603"/>
                </a:lnTo>
                <a:lnTo>
                  <a:pt x="1820" y="1586"/>
                </a:lnTo>
                <a:lnTo>
                  <a:pt x="1825" y="1568"/>
                </a:lnTo>
                <a:lnTo>
                  <a:pt x="1831" y="1549"/>
                </a:lnTo>
                <a:lnTo>
                  <a:pt x="1833" y="1539"/>
                </a:lnTo>
                <a:lnTo>
                  <a:pt x="1835" y="1528"/>
                </a:lnTo>
                <a:lnTo>
                  <a:pt x="1839" y="1506"/>
                </a:lnTo>
                <a:lnTo>
                  <a:pt x="1842" y="1483"/>
                </a:lnTo>
                <a:lnTo>
                  <a:pt x="1845" y="1457"/>
                </a:lnTo>
                <a:lnTo>
                  <a:pt x="1846" y="1430"/>
                </a:lnTo>
                <a:lnTo>
                  <a:pt x="1849" y="1379"/>
                </a:lnTo>
                <a:lnTo>
                  <a:pt x="1850" y="1327"/>
                </a:lnTo>
                <a:lnTo>
                  <a:pt x="1851" y="1252"/>
                </a:lnTo>
                <a:lnTo>
                  <a:pt x="1851" y="1134"/>
                </a:lnTo>
                <a:lnTo>
                  <a:pt x="1851" y="1017"/>
                </a:lnTo>
                <a:lnTo>
                  <a:pt x="1850" y="976"/>
                </a:lnTo>
                <a:lnTo>
                  <a:pt x="1850" y="943"/>
                </a:lnTo>
                <a:lnTo>
                  <a:pt x="1849" y="890"/>
                </a:lnTo>
                <a:lnTo>
                  <a:pt x="1846" y="840"/>
                </a:lnTo>
                <a:lnTo>
                  <a:pt x="1845" y="812"/>
                </a:lnTo>
                <a:lnTo>
                  <a:pt x="1842" y="787"/>
                </a:lnTo>
                <a:lnTo>
                  <a:pt x="1839" y="763"/>
                </a:lnTo>
                <a:lnTo>
                  <a:pt x="1835" y="741"/>
                </a:lnTo>
                <a:lnTo>
                  <a:pt x="1831" y="721"/>
                </a:lnTo>
                <a:lnTo>
                  <a:pt x="1828" y="711"/>
                </a:lnTo>
                <a:lnTo>
                  <a:pt x="1825" y="702"/>
                </a:lnTo>
                <a:lnTo>
                  <a:pt x="1820" y="683"/>
                </a:lnTo>
                <a:lnTo>
                  <a:pt x="1813" y="666"/>
                </a:lnTo>
                <a:lnTo>
                  <a:pt x="1806" y="649"/>
                </a:lnTo>
                <a:lnTo>
                  <a:pt x="1798" y="632"/>
                </a:lnTo>
                <a:lnTo>
                  <a:pt x="1794" y="624"/>
                </a:lnTo>
                <a:lnTo>
                  <a:pt x="1790" y="616"/>
                </a:lnTo>
                <a:lnTo>
                  <a:pt x="1780" y="600"/>
                </a:lnTo>
                <a:lnTo>
                  <a:pt x="1770" y="585"/>
                </a:lnTo>
                <a:lnTo>
                  <a:pt x="1764" y="577"/>
                </a:lnTo>
                <a:lnTo>
                  <a:pt x="1758" y="569"/>
                </a:lnTo>
                <a:lnTo>
                  <a:pt x="1752" y="562"/>
                </a:lnTo>
                <a:lnTo>
                  <a:pt x="1745" y="554"/>
                </a:lnTo>
                <a:lnTo>
                  <a:pt x="1731" y="539"/>
                </a:lnTo>
                <a:lnTo>
                  <a:pt x="1716" y="525"/>
                </a:lnTo>
                <a:lnTo>
                  <a:pt x="1700" y="512"/>
                </a:lnTo>
                <a:lnTo>
                  <a:pt x="1685" y="501"/>
                </a:lnTo>
                <a:lnTo>
                  <a:pt x="1677" y="495"/>
                </a:lnTo>
                <a:lnTo>
                  <a:pt x="1669" y="490"/>
                </a:lnTo>
                <a:lnTo>
                  <a:pt x="1653" y="481"/>
                </a:lnTo>
                <a:lnTo>
                  <a:pt x="1637" y="472"/>
                </a:lnTo>
                <a:lnTo>
                  <a:pt x="1621" y="464"/>
                </a:lnTo>
                <a:lnTo>
                  <a:pt x="1603" y="457"/>
                </a:lnTo>
                <a:lnTo>
                  <a:pt x="1586" y="451"/>
                </a:lnTo>
                <a:lnTo>
                  <a:pt x="1568" y="445"/>
                </a:lnTo>
                <a:lnTo>
                  <a:pt x="1548" y="440"/>
                </a:lnTo>
                <a:lnTo>
                  <a:pt x="1538" y="437"/>
                </a:lnTo>
                <a:lnTo>
                  <a:pt x="1528" y="435"/>
                </a:lnTo>
                <a:lnTo>
                  <a:pt x="1506" y="431"/>
                </a:lnTo>
                <a:lnTo>
                  <a:pt x="1483" y="428"/>
                </a:lnTo>
                <a:lnTo>
                  <a:pt x="1457" y="425"/>
                </a:lnTo>
                <a:lnTo>
                  <a:pt x="1430" y="424"/>
                </a:lnTo>
                <a:lnTo>
                  <a:pt x="1379" y="422"/>
                </a:lnTo>
                <a:lnTo>
                  <a:pt x="1327" y="420"/>
                </a:lnTo>
                <a:lnTo>
                  <a:pt x="1252" y="420"/>
                </a:lnTo>
                <a:lnTo>
                  <a:pt x="1135" y="419"/>
                </a:lnTo>
                <a:close/>
                <a:moveTo>
                  <a:pt x="1135" y="767"/>
                </a:moveTo>
                <a:lnTo>
                  <a:pt x="1116" y="768"/>
                </a:lnTo>
                <a:lnTo>
                  <a:pt x="1097" y="769"/>
                </a:lnTo>
                <a:lnTo>
                  <a:pt x="1079" y="771"/>
                </a:lnTo>
                <a:lnTo>
                  <a:pt x="1061" y="775"/>
                </a:lnTo>
                <a:lnTo>
                  <a:pt x="1043" y="779"/>
                </a:lnTo>
                <a:lnTo>
                  <a:pt x="1026" y="784"/>
                </a:lnTo>
                <a:lnTo>
                  <a:pt x="1009" y="789"/>
                </a:lnTo>
                <a:lnTo>
                  <a:pt x="992" y="796"/>
                </a:lnTo>
                <a:lnTo>
                  <a:pt x="976" y="803"/>
                </a:lnTo>
                <a:lnTo>
                  <a:pt x="960" y="812"/>
                </a:lnTo>
                <a:lnTo>
                  <a:pt x="945" y="820"/>
                </a:lnTo>
                <a:lnTo>
                  <a:pt x="930" y="830"/>
                </a:lnTo>
                <a:lnTo>
                  <a:pt x="915" y="840"/>
                </a:lnTo>
                <a:lnTo>
                  <a:pt x="902" y="851"/>
                </a:lnTo>
                <a:lnTo>
                  <a:pt x="888" y="863"/>
                </a:lnTo>
                <a:lnTo>
                  <a:pt x="875" y="875"/>
                </a:lnTo>
                <a:lnTo>
                  <a:pt x="863" y="887"/>
                </a:lnTo>
                <a:lnTo>
                  <a:pt x="852" y="901"/>
                </a:lnTo>
                <a:lnTo>
                  <a:pt x="841" y="915"/>
                </a:lnTo>
                <a:lnTo>
                  <a:pt x="831" y="929"/>
                </a:lnTo>
                <a:lnTo>
                  <a:pt x="821" y="944"/>
                </a:lnTo>
                <a:lnTo>
                  <a:pt x="812" y="959"/>
                </a:lnTo>
                <a:lnTo>
                  <a:pt x="804" y="975"/>
                </a:lnTo>
                <a:lnTo>
                  <a:pt x="797" y="991"/>
                </a:lnTo>
                <a:lnTo>
                  <a:pt x="790" y="1008"/>
                </a:lnTo>
                <a:lnTo>
                  <a:pt x="784" y="1025"/>
                </a:lnTo>
                <a:lnTo>
                  <a:pt x="779" y="1043"/>
                </a:lnTo>
                <a:lnTo>
                  <a:pt x="777" y="1051"/>
                </a:lnTo>
                <a:lnTo>
                  <a:pt x="775" y="1060"/>
                </a:lnTo>
                <a:lnTo>
                  <a:pt x="772" y="1078"/>
                </a:lnTo>
                <a:lnTo>
                  <a:pt x="770" y="1097"/>
                </a:lnTo>
                <a:lnTo>
                  <a:pt x="768" y="1115"/>
                </a:lnTo>
                <a:lnTo>
                  <a:pt x="768" y="1134"/>
                </a:lnTo>
                <a:lnTo>
                  <a:pt x="768" y="1154"/>
                </a:lnTo>
                <a:lnTo>
                  <a:pt x="770" y="1173"/>
                </a:lnTo>
                <a:lnTo>
                  <a:pt x="772" y="1191"/>
                </a:lnTo>
                <a:lnTo>
                  <a:pt x="775" y="1209"/>
                </a:lnTo>
                <a:lnTo>
                  <a:pt x="779" y="1227"/>
                </a:lnTo>
                <a:lnTo>
                  <a:pt x="784" y="1244"/>
                </a:lnTo>
                <a:lnTo>
                  <a:pt x="790" y="1261"/>
                </a:lnTo>
                <a:lnTo>
                  <a:pt x="797" y="1278"/>
                </a:lnTo>
                <a:lnTo>
                  <a:pt x="804" y="1294"/>
                </a:lnTo>
                <a:lnTo>
                  <a:pt x="812" y="1310"/>
                </a:lnTo>
                <a:lnTo>
                  <a:pt x="821" y="1326"/>
                </a:lnTo>
                <a:lnTo>
                  <a:pt x="831" y="1340"/>
                </a:lnTo>
                <a:lnTo>
                  <a:pt x="841" y="1355"/>
                </a:lnTo>
                <a:lnTo>
                  <a:pt x="852" y="1369"/>
                </a:lnTo>
                <a:lnTo>
                  <a:pt x="863" y="1382"/>
                </a:lnTo>
                <a:lnTo>
                  <a:pt x="875" y="1395"/>
                </a:lnTo>
                <a:lnTo>
                  <a:pt x="888" y="1407"/>
                </a:lnTo>
                <a:lnTo>
                  <a:pt x="902" y="1418"/>
                </a:lnTo>
                <a:lnTo>
                  <a:pt x="915" y="1429"/>
                </a:lnTo>
                <a:lnTo>
                  <a:pt x="930" y="1440"/>
                </a:lnTo>
                <a:lnTo>
                  <a:pt x="945" y="1449"/>
                </a:lnTo>
                <a:lnTo>
                  <a:pt x="960" y="1458"/>
                </a:lnTo>
                <a:lnTo>
                  <a:pt x="976" y="1466"/>
                </a:lnTo>
                <a:lnTo>
                  <a:pt x="992" y="1473"/>
                </a:lnTo>
                <a:lnTo>
                  <a:pt x="1009" y="1480"/>
                </a:lnTo>
                <a:lnTo>
                  <a:pt x="1026" y="1486"/>
                </a:lnTo>
                <a:lnTo>
                  <a:pt x="1043" y="1491"/>
                </a:lnTo>
                <a:lnTo>
                  <a:pt x="1052" y="1493"/>
                </a:lnTo>
                <a:lnTo>
                  <a:pt x="1061" y="1495"/>
                </a:lnTo>
                <a:lnTo>
                  <a:pt x="1079" y="1498"/>
                </a:lnTo>
                <a:lnTo>
                  <a:pt x="1097" y="1500"/>
                </a:lnTo>
                <a:lnTo>
                  <a:pt x="1116" y="1502"/>
                </a:lnTo>
                <a:lnTo>
                  <a:pt x="1135" y="1502"/>
                </a:lnTo>
                <a:lnTo>
                  <a:pt x="1154" y="1502"/>
                </a:lnTo>
                <a:lnTo>
                  <a:pt x="1173" y="1500"/>
                </a:lnTo>
                <a:lnTo>
                  <a:pt x="1191" y="1498"/>
                </a:lnTo>
                <a:lnTo>
                  <a:pt x="1209" y="1495"/>
                </a:lnTo>
                <a:lnTo>
                  <a:pt x="1227" y="1491"/>
                </a:lnTo>
                <a:lnTo>
                  <a:pt x="1244" y="1486"/>
                </a:lnTo>
                <a:lnTo>
                  <a:pt x="1261" y="1480"/>
                </a:lnTo>
                <a:lnTo>
                  <a:pt x="1278" y="1473"/>
                </a:lnTo>
                <a:lnTo>
                  <a:pt x="1294" y="1466"/>
                </a:lnTo>
                <a:lnTo>
                  <a:pt x="1310" y="1458"/>
                </a:lnTo>
                <a:lnTo>
                  <a:pt x="1325" y="1449"/>
                </a:lnTo>
                <a:lnTo>
                  <a:pt x="1340" y="1440"/>
                </a:lnTo>
                <a:lnTo>
                  <a:pt x="1355" y="1429"/>
                </a:lnTo>
                <a:lnTo>
                  <a:pt x="1368" y="1418"/>
                </a:lnTo>
                <a:lnTo>
                  <a:pt x="1382" y="1407"/>
                </a:lnTo>
                <a:lnTo>
                  <a:pt x="1395" y="1395"/>
                </a:lnTo>
                <a:lnTo>
                  <a:pt x="1407" y="1382"/>
                </a:lnTo>
                <a:lnTo>
                  <a:pt x="1418" y="1369"/>
                </a:lnTo>
                <a:lnTo>
                  <a:pt x="1429" y="1355"/>
                </a:lnTo>
                <a:lnTo>
                  <a:pt x="1439" y="1340"/>
                </a:lnTo>
                <a:lnTo>
                  <a:pt x="1449" y="1326"/>
                </a:lnTo>
                <a:lnTo>
                  <a:pt x="1458" y="1310"/>
                </a:lnTo>
                <a:lnTo>
                  <a:pt x="1466" y="1294"/>
                </a:lnTo>
                <a:lnTo>
                  <a:pt x="1473" y="1278"/>
                </a:lnTo>
                <a:lnTo>
                  <a:pt x="1480" y="1261"/>
                </a:lnTo>
                <a:lnTo>
                  <a:pt x="1486" y="1244"/>
                </a:lnTo>
                <a:lnTo>
                  <a:pt x="1490" y="1227"/>
                </a:lnTo>
                <a:lnTo>
                  <a:pt x="1493" y="1218"/>
                </a:lnTo>
                <a:lnTo>
                  <a:pt x="1495" y="1209"/>
                </a:lnTo>
                <a:lnTo>
                  <a:pt x="1498" y="1191"/>
                </a:lnTo>
                <a:lnTo>
                  <a:pt x="1500" y="1173"/>
                </a:lnTo>
                <a:lnTo>
                  <a:pt x="1502" y="1154"/>
                </a:lnTo>
                <a:lnTo>
                  <a:pt x="1502" y="1134"/>
                </a:lnTo>
                <a:lnTo>
                  <a:pt x="1502" y="1115"/>
                </a:lnTo>
                <a:lnTo>
                  <a:pt x="1500" y="1097"/>
                </a:lnTo>
                <a:lnTo>
                  <a:pt x="1498" y="1078"/>
                </a:lnTo>
                <a:lnTo>
                  <a:pt x="1495" y="1060"/>
                </a:lnTo>
                <a:lnTo>
                  <a:pt x="1490" y="1043"/>
                </a:lnTo>
                <a:lnTo>
                  <a:pt x="1486" y="1025"/>
                </a:lnTo>
                <a:lnTo>
                  <a:pt x="1480" y="1008"/>
                </a:lnTo>
                <a:lnTo>
                  <a:pt x="1473" y="991"/>
                </a:lnTo>
                <a:lnTo>
                  <a:pt x="1466" y="975"/>
                </a:lnTo>
                <a:lnTo>
                  <a:pt x="1458" y="959"/>
                </a:lnTo>
                <a:lnTo>
                  <a:pt x="1449" y="944"/>
                </a:lnTo>
                <a:lnTo>
                  <a:pt x="1439" y="929"/>
                </a:lnTo>
                <a:lnTo>
                  <a:pt x="1429" y="915"/>
                </a:lnTo>
                <a:lnTo>
                  <a:pt x="1418" y="901"/>
                </a:lnTo>
                <a:lnTo>
                  <a:pt x="1407" y="887"/>
                </a:lnTo>
                <a:lnTo>
                  <a:pt x="1395" y="875"/>
                </a:lnTo>
                <a:lnTo>
                  <a:pt x="1382" y="863"/>
                </a:lnTo>
                <a:lnTo>
                  <a:pt x="1368" y="851"/>
                </a:lnTo>
                <a:lnTo>
                  <a:pt x="1355" y="840"/>
                </a:lnTo>
                <a:lnTo>
                  <a:pt x="1340" y="830"/>
                </a:lnTo>
                <a:lnTo>
                  <a:pt x="1325" y="820"/>
                </a:lnTo>
                <a:lnTo>
                  <a:pt x="1310" y="812"/>
                </a:lnTo>
                <a:lnTo>
                  <a:pt x="1294" y="803"/>
                </a:lnTo>
                <a:lnTo>
                  <a:pt x="1278" y="796"/>
                </a:lnTo>
                <a:lnTo>
                  <a:pt x="1261" y="789"/>
                </a:lnTo>
                <a:lnTo>
                  <a:pt x="1244" y="784"/>
                </a:lnTo>
                <a:lnTo>
                  <a:pt x="1227" y="779"/>
                </a:lnTo>
                <a:lnTo>
                  <a:pt x="1218" y="777"/>
                </a:lnTo>
                <a:lnTo>
                  <a:pt x="1209" y="775"/>
                </a:lnTo>
                <a:lnTo>
                  <a:pt x="1191" y="771"/>
                </a:lnTo>
                <a:lnTo>
                  <a:pt x="1173" y="769"/>
                </a:lnTo>
                <a:lnTo>
                  <a:pt x="1154" y="768"/>
                </a:lnTo>
                <a:lnTo>
                  <a:pt x="1135" y="767"/>
                </a:lnTo>
                <a:close/>
                <a:moveTo>
                  <a:pt x="1135" y="1374"/>
                </a:moveTo>
                <a:lnTo>
                  <a:pt x="1123" y="1373"/>
                </a:lnTo>
                <a:lnTo>
                  <a:pt x="1111" y="1372"/>
                </a:lnTo>
                <a:lnTo>
                  <a:pt x="1099" y="1371"/>
                </a:lnTo>
                <a:lnTo>
                  <a:pt x="1087" y="1369"/>
                </a:lnTo>
                <a:lnTo>
                  <a:pt x="1075" y="1366"/>
                </a:lnTo>
                <a:lnTo>
                  <a:pt x="1064" y="1363"/>
                </a:lnTo>
                <a:lnTo>
                  <a:pt x="1053" y="1359"/>
                </a:lnTo>
                <a:lnTo>
                  <a:pt x="1042" y="1355"/>
                </a:lnTo>
                <a:lnTo>
                  <a:pt x="1032" y="1350"/>
                </a:lnTo>
                <a:lnTo>
                  <a:pt x="1021" y="1345"/>
                </a:lnTo>
                <a:lnTo>
                  <a:pt x="1011" y="1339"/>
                </a:lnTo>
                <a:lnTo>
                  <a:pt x="1002" y="1333"/>
                </a:lnTo>
                <a:lnTo>
                  <a:pt x="992" y="1326"/>
                </a:lnTo>
                <a:lnTo>
                  <a:pt x="983" y="1319"/>
                </a:lnTo>
                <a:lnTo>
                  <a:pt x="975" y="1312"/>
                </a:lnTo>
                <a:lnTo>
                  <a:pt x="967" y="1304"/>
                </a:lnTo>
                <a:lnTo>
                  <a:pt x="959" y="1295"/>
                </a:lnTo>
                <a:lnTo>
                  <a:pt x="951" y="1287"/>
                </a:lnTo>
                <a:lnTo>
                  <a:pt x="944" y="1278"/>
                </a:lnTo>
                <a:lnTo>
                  <a:pt x="937" y="1268"/>
                </a:lnTo>
                <a:lnTo>
                  <a:pt x="931" y="1259"/>
                </a:lnTo>
                <a:lnTo>
                  <a:pt x="925" y="1249"/>
                </a:lnTo>
                <a:lnTo>
                  <a:pt x="920" y="1239"/>
                </a:lnTo>
                <a:lnTo>
                  <a:pt x="915" y="1228"/>
                </a:lnTo>
                <a:lnTo>
                  <a:pt x="911" y="1217"/>
                </a:lnTo>
                <a:lnTo>
                  <a:pt x="907" y="1206"/>
                </a:lnTo>
                <a:lnTo>
                  <a:pt x="904" y="1195"/>
                </a:lnTo>
                <a:lnTo>
                  <a:pt x="902" y="1183"/>
                </a:lnTo>
                <a:lnTo>
                  <a:pt x="899" y="1172"/>
                </a:lnTo>
                <a:lnTo>
                  <a:pt x="898" y="1160"/>
                </a:lnTo>
                <a:lnTo>
                  <a:pt x="897" y="1148"/>
                </a:lnTo>
                <a:lnTo>
                  <a:pt x="897" y="1134"/>
                </a:lnTo>
                <a:lnTo>
                  <a:pt x="897" y="1122"/>
                </a:lnTo>
                <a:lnTo>
                  <a:pt x="898" y="1110"/>
                </a:lnTo>
                <a:lnTo>
                  <a:pt x="899" y="1098"/>
                </a:lnTo>
                <a:lnTo>
                  <a:pt x="902" y="1086"/>
                </a:lnTo>
                <a:lnTo>
                  <a:pt x="904" y="1075"/>
                </a:lnTo>
                <a:lnTo>
                  <a:pt x="907" y="1063"/>
                </a:lnTo>
                <a:lnTo>
                  <a:pt x="911" y="1052"/>
                </a:lnTo>
                <a:lnTo>
                  <a:pt x="915" y="1042"/>
                </a:lnTo>
                <a:lnTo>
                  <a:pt x="920" y="1031"/>
                </a:lnTo>
                <a:lnTo>
                  <a:pt x="925" y="1021"/>
                </a:lnTo>
                <a:lnTo>
                  <a:pt x="931" y="1011"/>
                </a:lnTo>
                <a:lnTo>
                  <a:pt x="937" y="1001"/>
                </a:lnTo>
                <a:lnTo>
                  <a:pt x="944" y="992"/>
                </a:lnTo>
                <a:lnTo>
                  <a:pt x="951" y="983"/>
                </a:lnTo>
                <a:lnTo>
                  <a:pt x="959" y="974"/>
                </a:lnTo>
                <a:lnTo>
                  <a:pt x="967" y="966"/>
                </a:lnTo>
                <a:lnTo>
                  <a:pt x="975" y="958"/>
                </a:lnTo>
                <a:lnTo>
                  <a:pt x="983" y="950"/>
                </a:lnTo>
                <a:lnTo>
                  <a:pt x="992" y="943"/>
                </a:lnTo>
                <a:lnTo>
                  <a:pt x="1002" y="937"/>
                </a:lnTo>
                <a:lnTo>
                  <a:pt x="1011" y="931"/>
                </a:lnTo>
                <a:lnTo>
                  <a:pt x="1021" y="925"/>
                </a:lnTo>
                <a:lnTo>
                  <a:pt x="1032" y="920"/>
                </a:lnTo>
                <a:lnTo>
                  <a:pt x="1042" y="915"/>
                </a:lnTo>
                <a:lnTo>
                  <a:pt x="1053" y="910"/>
                </a:lnTo>
                <a:lnTo>
                  <a:pt x="1064" y="907"/>
                </a:lnTo>
                <a:lnTo>
                  <a:pt x="1075" y="904"/>
                </a:lnTo>
                <a:lnTo>
                  <a:pt x="1087" y="901"/>
                </a:lnTo>
                <a:lnTo>
                  <a:pt x="1099" y="899"/>
                </a:lnTo>
                <a:lnTo>
                  <a:pt x="1111" y="897"/>
                </a:lnTo>
                <a:lnTo>
                  <a:pt x="1123" y="896"/>
                </a:lnTo>
                <a:lnTo>
                  <a:pt x="1135" y="896"/>
                </a:lnTo>
                <a:lnTo>
                  <a:pt x="1147" y="896"/>
                </a:lnTo>
                <a:lnTo>
                  <a:pt x="1159" y="897"/>
                </a:lnTo>
                <a:lnTo>
                  <a:pt x="1171" y="899"/>
                </a:lnTo>
                <a:lnTo>
                  <a:pt x="1183" y="901"/>
                </a:lnTo>
                <a:lnTo>
                  <a:pt x="1195" y="904"/>
                </a:lnTo>
                <a:lnTo>
                  <a:pt x="1206" y="907"/>
                </a:lnTo>
                <a:lnTo>
                  <a:pt x="1217" y="910"/>
                </a:lnTo>
                <a:lnTo>
                  <a:pt x="1228" y="915"/>
                </a:lnTo>
                <a:lnTo>
                  <a:pt x="1238" y="920"/>
                </a:lnTo>
                <a:lnTo>
                  <a:pt x="1249" y="925"/>
                </a:lnTo>
                <a:lnTo>
                  <a:pt x="1259" y="931"/>
                </a:lnTo>
                <a:lnTo>
                  <a:pt x="1268" y="937"/>
                </a:lnTo>
                <a:lnTo>
                  <a:pt x="1278" y="943"/>
                </a:lnTo>
                <a:lnTo>
                  <a:pt x="1287" y="950"/>
                </a:lnTo>
                <a:lnTo>
                  <a:pt x="1295" y="958"/>
                </a:lnTo>
                <a:lnTo>
                  <a:pt x="1303" y="966"/>
                </a:lnTo>
                <a:lnTo>
                  <a:pt x="1311" y="974"/>
                </a:lnTo>
                <a:lnTo>
                  <a:pt x="1319" y="983"/>
                </a:lnTo>
                <a:lnTo>
                  <a:pt x="1326" y="992"/>
                </a:lnTo>
                <a:lnTo>
                  <a:pt x="1333" y="1001"/>
                </a:lnTo>
                <a:lnTo>
                  <a:pt x="1339" y="1011"/>
                </a:lnTo>
                <a:lnTo>
                  <a:pt x="1344" y="1021"/>
                </a:lnTo>
                <a:lnTo>
                  <a:pt x="1350" y="1031"/>
                </a:lnTo>
                <a:lnTo>
                  <a:pt x="1355" y="1042"/>
                </a:lnTo>
                <a:lnTo>
                  <a:pt x="1359" y="1052"/>
                </a:lnTo>
                <a:lnTo>
                  <a:pt x="1363" y="1063"/>
                </a:lnTo>
                <a:lnTo>
                  <a:pt x="1366" y="1075"/>
                </a:lnTo>
                <a:lnTo>
                  <a:pt x="1368" y="1086"/>
                </a:lnTo>
                <a:lnTo>
                  <a:pt x="1370" y="1098"/>
                </a:lnTo>
                <a:lnTo>
                  <a:pt x="1372" y="1110"/>
                </a:lnTo>
                <a:lnTo>
                  <a:pt x="1373" y="1122"/>
                </a:lnTo>
                <a:lnTo>
                  <a:pt x="1373" y="1134"/>
                </a:lnTo>
                <a:lnTo>
                  <a:pt x="1373" y="1148"/>
                </a:lnTo>
                <a:lnTo>
                  <a:pt x="1372" y="1160"/>
                </a:lnTo>
                <a:lnTo>
                  <a:pt x="1370" y="1172"/>
                </a:lnTo>
                <a:lnTo>
                  <a:pt x="1368" y="1183"/>
                </a:lnTo>
                <a:lnTo>
                  <a:pt x="1366" y="1195"/>
                </a:lnTo>
                <a:lnTo>
                  <a:pt x="1363" y="1206"/>
                </a:lnTo>
                <a:lnTo>
                  <a:pt x="1359" y="1217"/>
                </a:lnTo>
                <a:lnTo>
                  <a:pt x="1355" y="1228"/>
                </a:lnTo>
                <a:lnTo>
                  <a:pt x="1350" y="1239"/>
                </a:lnTo>
                <a:lnTo>
                  <a:pt x="1344" y="1249"/>
                </a:lnTo>
                <a:lnTo>
                  <a:pt x="1339" y="1259"/>
                </a:lnTo>
                <a:lnTo>
                  <a:pt x="1333" y="1268"/>
                </a:lnTo>
                <a:lnTo>
                  <a:pt x="1326" y="1278"/>
                </a:lnTo>
                <a:lnTo>
                  <a:pt x="1319" y="1287"/>
                </a:lnTo>
                <a:lnTo>
                  <a:pt x="1311" y="1295"/>
                </a:lnTo>
                <a:lnTo>
                  <a:pt x="1303" y="1304"/>
                </a:lnTo>
                <a:lnTo>
                  <a:pt x="1295" y="1312"/>
                </a:lnTo>
                <a:lnTo>
                  <a:pt x="1287" y="1319"/>
                </a:lnTo>
                <a:lnTo>
                  <a:pt x="1278" y="1326"/>
                </a:lnTo>
                <a:lnTo>
                  <a:pt x="1268" y="1333"/>
                </a:lnTo>
                <a:lnTo>
                  <a:pt x="1259" y="1339"/>
                </a:lnTo>
                <a:lnTo>
                  <a:pt x="1249" y="1345"/>
                </a:lnTo>
                <a:lnTo>
                  <a:pt x="1238" y="1350"/>
                </a:lnTo>
                <a:lnTo>
                  <a:pt x="1228" y="1355"/>
                </a:lnTo>
                <a:lnTo>
                  <a:pt x="1217" y="1359"/>
                </a:lnTo>
                <a:lnTo>
                  <a:pt x="1206" y="1363"/>
                </a:lnTo>
                <a:lnTo>
                  <a:pt x="1195" y="1366"/>
                </a:lnTo>
                <a:lnTo>
                  <a:pt x="1183" y="1369"/>
                </a:lnTo>
                <a:lnTo>
                  <a:pt x="1171" y="1371"/>
                </a:lnTo>
                <a:lnTo>
                  <a:pt x="1159" y="1372"/>
                </a:lnTo>
                <a:lnTo>
                  <a:pt x="1147" y="1373"/>
                </a:lnTo>
                <a:lnTo>
                  <a:pt x="1135" y="1374"/>
                </a:lnTo>
                <a:close/>
                <a:moveTo>
                  <a:pt x="1431" y="753"/>
                </a:moveTo>
                <a:lnTo>
                  <a:pt x="1431" y="744"/>
                </a:lnTo>
                <a:lnTo>
                  <a:pt x="1433" y="735"/>
                </a:lnTo>
                <a:lnTo>
                  <a:pt x="1435" y="727"/>
                </a:lnTo>
                <a:lnTo>
                  <a:pt x="1438" y="719"/>
                </a:lnTo>
                <a:lnTo>
                  <a:pt x="1441" y="712"/>
                </a:lnTo>
                <a:lnTo>
                  <a:pt x="1445" y="705"/>
                </a:lnTo>
                <a:lnTo>
                  <a:pt x="1450" y="698"/>
                </a:lnTo>
                <a:lnTo>
                  <a:pt x="1453" y="695"/>
                </a:lnTo>
                <a:lnTo>
                  <a:pt x="1456" y="692"/>
                </a:lnTo>
                <a:lnTo>
                  <a:pt x="1462" y="687"/>
                </a:lnTo>
                <a:lnTo>
                  <a:pt x="1469" y="682"/>
                </a:lnTo>
                <a:lnTo>
                  <a:pt x="1476" y="677"/>
                </a:lnTo>
                <a:lnTo>
                  <a:pt x="1483" y="674"/>
                </a:lnTo>
                <a:lnTo>
                  <a:pt x="1491" y="671"/>
                </a:lnTo>
                <a:lnTo>
                  <a:pt x="1499" y="669"/>
                </a:lnTo>
                <a:lnTo>
                  <a:pt x="1508" y="667"/>
                </a:lnTo>
                <a:lnTo>
                  <a:pt x="1517" y="667"/>
                </a:lnTo>
                <a:lnTo>
                  <a:pt x="1525" y="667"/>
                </a:lnTo>
                <a:lnTo>
                  <a:pt x="1534" y="669"/>
                </a:lnTo>
                <a:lnTo>
                  <a:pt x="1542" y="671"/>
                </a:lnTo>
                <a:lnTo>
                  <a:pt x="1550" y="674"/>
                </a:lnTo>
                <a:lnTo>
                  <a:pt x="1557" y="677"/>
                </a:lnTo>
                <a:lnTo>
                  <a:pt x="1564" y="682"/>
                </a:lnTo>
                <a:lnTo>
                  <a:pt x="1571" y="687"/>
                </a:lnTo>
                <a:lnTo>
                  <a:pt x="1574" y="689"/>
                </a:lnTo>
                <a:lnTo>
                  <a:pt x="1577" y="692"/>
                </a:lnTo>
                <a:lnTo>
                  <a:pt x="1583" y="698"/>
                </a:lnTo>
                <a:lnTo>
                  <a:pt x="1588" y="705"/>
                </a:lnTo>
                <a:lnTo>
                  <a:pt x="1592" y="712"/>
                </a:lnTo>
                <a:lnTo>
                  <a:pt x="1596" y="719"/>
                </a:lnTo>
                <a:lnTo>
                  <a:pt x="1598" y="727"/>
                </a:lnTo>
                <a:lnTo>
                  <a:pt x="1601" y="735"/>
                </a:lnTo>
                <a:lnTo>
                  <a:pt x="1602" y="744"/>
                </a:lnTo>
                <a:lnTo>
                  <a:pt x="1602" y="753"/>
                </a:lnTo>
                <a:lnTo>
                  <a:pt x="1602" y="761"/>
                </a:lnTo>
                <a:lnTo>
                  <a:pt x="1601" y="770"/>
                </a:lnTo>
                <a:lnTo>
                  <a:pt x="1598" y="778"/>
                </a:lnTo>
                <a:lnTo>
                  <a:pt x="1596" y="786"/>
                </a:lnTo>
                <a:lnTo>
                  <a:pt x="1592" y="794"/>
                </a:lnTo>
                <a:lnTo>
                  <a:pt x="1588" y="801"/>
                </a:lnTo>
                <a:lnTo>
                  <a:pt x="1583" y="807"/>
                </a:lnTo>
                <a:lnTo>
                  <a:pt x="1580" y="810"/>
                </a:lnTo>
                <a:lnTo>
                  <a:pt x="1577" y="813"/>
                </a:lnTo>
                <a:lnTo>
                  <a:pt x="1571" y="819"/>
                </a:lnTo>
                <a:lnTo>
                  <a:pt x="1564" y="824"/>
                </a:lnTo>
                <a:lnTo>
                  <a:pt x="1557" y="828"/>
                </a:lnTo>
                <a:lnTo>
                  <a:pt x="1550" y="832"/>
                </a:lnTo>
                <a:lnTo>
                  <a:pt x="1542" y="835"/>
                </a:lnTo>
                <a:lnTo>
                  <a:pt x="1534" y="837"/>
                </a:lnTo>
                <a:lnTo>
                  <a:pt x="1525" y="838"/>
                </a:lnTo>
                <a:lnTo>
                  <a:pt x="1517" y="838"/>
                </a:lnTo>
                <a:lnTo>
                  <a:pt x="1508" y="838"/>
                </a:lnTo>
                <a:lnTo>
                  <a:pt x="1499" y="837"/>
                </a:lnTo>
                <a:lnTo>
                  <a:pt x="1491" y="835"/>
                </a:lnTo>
                <a:lnTo>
                  <a:pt x="1483" y="832"/>
                </a:lnTo>
                <a:lnTo>
                  <a:pt x="1476" y="828"/>
                </a:lnTo>
                <a:lnTo>
                  <a:pt x="1469" y="824"/>
                </a:lnTo>
                <a:lnTo>
                  <a:pt x="1462" y="819"/>
                </a:lnTo>
                <a:lnTo>
                  <a:pt x="1459" y="816"/>
                </a:lnTo>
                <a:lnTo>
                  <a:pt x="1456" y="813"/>
                </a:lnTo>
                <a:lnTo>
                  <a:pt x="1450" y="807"/>
                </a:lnTo>
                <a:lnTo>
                  <a:pt x="1445" y="801"/>
                </a:lnTo>
                <a:lnTo>
                  <a:pt x="1441" y="794"/>
                </a:lnTo>
                <a:lnTo>
                  <a:pt x="1438" y="786"/>
                </a:lnTo>
                <a:lnTo>
                  <a:pt x="1435" y="778"/>
                </a:lnTo>
                <a:lnTo>
                  <a:pt x="1433" y="770"/>
                </a:lnTo>
                <a:lnTo>
                  <a:pt x="1431" y="761"/>
                </a:lnTo>
                <a:lnTo>
                  <a:pt x="1431" y="753"/>
                </a:lnTo>
                <a:close/>
                <a:moveTo>
                  <a:pt x="0" y="0"/>
                </a:moveTo>
                <a:lnTo>
                  <a:pt x="567" y="0"/>
                </a:lnTo>
                <a:lnTo>
                  <a:pt x="1135" y="0"/>
                </a:lnTo>
                <a:lnTo>
                  <a:pt x="1702" y="0"/>
                </a:lnTo>
                <a:lnTo>
                  <a:pt x="2270" y="0"/>
                </a:lnTo>
                <a:lnTo>
                  <a:pt x="2270" y="567"/>
                </a:lnTo>
                <a:lnTo>
                  <a:pt x="2270" y="1134"/>
                </a:lnTo>
                <a:lnTo>
                  <a:pt x="2270" y="1702"/>
                </a:lnTo>
                <a:lnTo>
                  <a:pt x="2270" y="2269"/>
                </a:lnTo>
                <a:lnTo>
                  <a:pt x="1702" y="2269"/>
                </a:lnTo>
                <a:lnTo>
                  <a:pt x="1135" y="2269"/>
                </a:lnTo>
                <a:lnTo>
                  <a:pt x="567" y="2269"/>
                </a:lnTo>
                <a:lnTo>
                  <a:pt x="0" y="2269"/>
                </a:lnTo>
                <a:lnTo>
                  <a:pt x="0" y="1702"/>
                </a:lnTo>
                <a:lnTo>
                  <a:pt x="0" y="1134"/>
                </a:lnTo>
                <a:lnTo>
                  <a:pt x="0" y="5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5" name="Freeform 21">
            <a:hlinkClick r:id="rId6" tooltip="TikTok"/>
            <a:extLst>
              <a:ext uri="{FF2B5EF4-FFF2-40B4-BE49-F238E27FC236}">
                <a16:creationId xmlns:a16="http://schemas.microsoft.com/office/drawing/2014/main" id="{61261DC5-6681-30A9-1D18-CFA01291D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672384" y="5013176"/>
            <a:ext cx="287873" cy="288000"/>
          </a:xfrm>
          <a:custGeom>
            <a:avLst/>
            <a:gdLst>
              <a:gd name="T0" fmla="*/ 1585 w 2269"/>
              <a:gd name="T1" fmla="*/ 641 h 2270"/>
              <a:gd name="T2" fmla="*/ 1526 w 2269"/>
              <a:gd name="T3" fmla="*/ 583 h 2270"/>
              <a:gd name="T4" fmla="*/ 1478 w 2269"/>
              <a:gd name="T5" fmla="*/ 507 h 2270"/>
              <a:gd name="T6" fmla="*/ 1450 w 2269"/>
              <a:gd name="T7" fmla="*/ 428 h 2270"/>
              <a:gd name="T8" fmla="*/ 1443 w 2269"/>
              <a:gd name="T9" fmla="*/ 347 h 2270"/>
              <a:gd name="T10" fmla="*/ 1170 w 2269"/>
              <a:gd name="T11" fmla="*/ 1439 h 2270"/>
              <a:gd name="T12" fmla="*/ 1158 w 2269"/>
              <a:gd name="T13" fmla="*/ 1503 h 2270"/>
              <a:gd name="T14" fmla="*/ 1117 w 2269"/>
              <a:gd name="T15" fmla="*/ 1576 h 2270"/>
              <a:gd name="T16" fmla="*/ 1064 w 2269"/>
              <a:gd name="T17" fmla="*/ 1624 h 2270"/>
              <a:gd name="T18" fmla="*/ 983 w 2269"/>
              <a:gd name="T19" fmla="*/ 1657 h 2270"/>
              <a:gd name="T20" fmla="*/ 916 w 2269"/>
              <a:gd name="T21" fmla="*/ 1660 h 2270"/>
              <a:gd name="T22" fmla="*/ 850 w 2269"/>
              <a:gd name="T23" fmla="*/ 1643 h 2270"/>
              <a:gd name="T24" fmla="*/ 793 w 2269"/>
              <a:gd name="T25" fmla="*/ 1608 h 2270"/>
              <a:gd name="T26" fmla="*/ 749 w 2269"/>
              <a:gd name="T27" fmla="*/ 1559 h 2270"/>
              <a:gd name="T28" fmla="*/ 720 w 2269"/>
              <a:gd name="T29" fmla="*/ 1498 h 2270"/>
              <a:gd name="T30" fmla="*/ 709 w 2269"/>
              <a:gd name="T31" fmla="*/ 1429 h 2270"/>
              <a:gd name="T32" fmla="*/ 720 w 2269"/>
              <a:gd name="T33" fmla="*/ 1361 h 2270"/>
              <a:gd name="T34" fmla="*/ 749 w 2269"/>
              <a:gd name="T35" fmla="*/ 1300 h 2270"/>
              <a:gd name="T36" fmla="*/ 793 w 2269"/>
              <a:gd name="T37" fmla="*/ 1251 h 2270"/>
              <a:gd name="T38" fmla="*/ 850 w 2269"/>
              <a:gd name="T39" fmla="*/ 1216 h 2270"/>
              <a:gd name="T40" fmla="*/ 904 w 2269"/>
              <a:gd name="T41" fmla="*/ 1201 h 2270"/>
              <a:gd name="T42" fmla="*/ 984 w 2269"/>
              <a:gd name="T43" fmla="*/ 1202 h 2270"/>
              <a:gd name="T44" fmla="*/ 984 w 2269"/>
              <a:gd name="T45" fmla="*/ 929 h 2270"/>
              <a:gd name="T46" fmla="*/ 892 w 2269"/>
              <a:gd name="T47" fmla="*/ 930 h 2270"/>
              <a:gd name="T48" fmla="*/ 791 w 2269"/>
              <a:gd name="T49" fmla="*/ 952 h 2270"/>
              <a:gd name="T50" fmla="*/ 719 w 2269"/>
              <a:gd name="T51" fmla="*/ 981 h 2270"/>
              <a:gd name="T52" fmla="*/ 630 w 2269"/>
              <a:gd name="T53" fmla="*/ 1037 h 2270"/>
              <a:gd name="T54" fmla="*/ 578 w 2269"/>
              <a:gd name="T55" fmla="*/ 1086 h 2270"/>
              <a:gd name="T56" fmla="*/ 528 w 2269"/>
              <a:gd name="T57" fmla="*/ 1150 h 2270"/>
              <a:gd name="T58" fmla="*/ 481 w 2269"/>
              <a:gd name="T59" fmla="*/ 1237 h 2270"/>
              <a:gd name="T60" fmla="*/ 450 w 2269"/>
              <a:gd name="T61" fmla="*/ 1351 h 2270"/>
              <a:gd name="T62" fmla="*/ 444 w 2269"/>
              <a:gd name="T63" fmla="*/ 1460 h 2270"/>
              <a:gd name="T64" fmla="*/ 463 w 2269"/>
              <a:gd name="T65" fmla="*/ 1568 h 2270"/>
              <a:gd name="T66" fmla="*/ 501 w 2269"/>
              <a:gd name="T67" fmla="*/ 1664 h 2270"/>
              <a:gd name="T68" fmla="*/ 547 w 2269"/>
              <a:gd name="T69" fmla="*/ 1736 h 2270"/>
              <a:gd name="T70" fmla="*/ 632 w 2269"/>
              <a:gd name="T71" fmla="*/ 1823 h 2270"/>
              <a:gd name="T72" fmla="*/ 727 w 2269"/>
              <a:gd name="T73" fmla="*/ 1883 h 2270"/>
              <a:gd name="T74" fmla="*/ 854 w 2269"/>
              <a:gd name="T75" fmla="*/ 1923 h 2270"/>
              <a:gd name="T76" fmla="*/ 937 w 2269"/>
              <a:gd name="T77" fmla="*/ 1931 h 2270"/>
              <a:gd name="T78" fmla="*/ 1049 w 2269"/>
              <a:gd name="T79" fmla="*/ 1920 h 2270"/>
              <a:gd name="T80" fmla="*/ 1151 w 2269"/>
              <a:gd name="T81" fmla="*/ 1886 h 2270"/>
              <a:gd name="T82" fmla="*/ 1251 w 2269"/>
              <a:gd name="T83" fmla="*/ 1824 h 2270"/>
              <a:gd name="T84" fmla="*/ 1319 w 2269"/>
              <a:gd name="T85" fmla="*/ 1760 h 2270"/>
              <a:gd name="T86" fmla="*/ 1392 w 2269"/>
              <a:gd name="T87" fmla="*/ 1648 h 2270"/>
              <a:gd name="T88" fmla="*/ 1426 w 2269"/>
              <a:gd name="T89" fmla="*/ 1557 h 2270"/>
              <a:gd name="T90" fmla="*/ 1443 w 2269"/>
              <a:gd name="T91" fmla="*/ 1447 h 2270"/>
              <a:gd name="T92" fmla="*/ 1535 w 2269"/>
              <a:gd name="T93" fmla="*/ 929 h 2270"/>
              <a:gd name="T94" fmla="*/ 1653 w 2269"/>
              <a:gd name="T95" fmla="*/ 972 h 2270"/>
              <a:gd name="T96" fmla="*/ 1786 w 2269"/>
              <a:gd name="T97" fmla="*/ 993 h 2270"/>
              <a:gd name="T98" fmla="*/ 1789 w 2269"/>
              <a:gd name="T99" fmla="*/ 724 h 2270"/>
              <a:gd name="T100" fmla="*/ 1674 w 2269"/>
              <a:gd name="T101" fmla="*/ 695 h 2270"/>
              <a:gd name="T102" fmla="*/ 1702 w 2269"/>
              <a:gd name="T103" fmla="*/ 0 h 2270"/>
              <a:gd name="T104" fmla="*/ 1702 w 2269"/>
              <a:gd name="T105" fmla="*/ 2270 h 2270"/>
              <a:gd name="T106" fmla="*/ 0 w 2269"/>
              <a:gd name="T107" fmla="*/ 568 h 2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269" h="2270">
                <a:moveTo>
                  <a:pt x="1648" y="683"/>
                </a:moveTo>
                <a:lnTo>
                  <a:pt x="1632" y="674"/>
                </a:lnTo>
                <a:lnTo>
                  <a:pt x="1617" y="664"/>
                </a:lnTo>
                <a:lnTo>
                  <a:pt x="1606" y="657"/>
                </a:lnTo>
                <a:lnTo>
                  <a:pt x="1596" y="649"/>
                </a:lnTo>
                <a:lnTo>
                  <a:pt x="1585" y="641"/>
                </a:lnTo>
                <a:lnTo>
                  <a:pt x="1575" y="633"/>
                </a:lnTo>
                <a:lnTo>
                  <a:pt x="1565" y="624"/>
                </a:lnTo>
                <a:lnTo>
                  <a:pt x="1555" y="615"/>
                </a:lnTo>
                <a:lnTo>
                  <a:pt x="1546" y="606"/>
                </a:lnTo>
                <a:lnTo>
                  <a:pt x="1537" y="596"/>
                </a:lnTo>
                <a:lnTo>
                  <a:pt x="1526" y="583"/>
                </a:lnTo>
                <a:lnTo>
                  <a:pt x="1516" y="571"/>
                </a:lnTo>
                <a:lnTo>
                  <a:pt x="1507" y="557"/>
                </a:lnTo>
                <a:lnTo>
                  <a:pt x="1499" y="544"/>
                </a:lnTo>
                <a:lnTo>
                  <a:pt x="1491" y="531"/>
                </a:lnTo>
                <a:lnTo>
                  <a:pt x="1484" y="519"/>
                </a:lnTo>
                <a:lnTo>
                  <a:pt x="1478" y="507"/>
                </a:lnTo>
                <a:lnTo>
                  <a:pt x="1472" y="495"/>
                </a:lnTo>
                <a:lnTo>
                  <a:pt x="1467" y="483"/>
                </a:lnTo>
                <a:lnTo>
                  <a:pt x="1463" y="471"/>
                </a:lnTo>
                <a:lnTo>
                  <a:pt x="1459" y="460"/>
                </a:lnTo>
                <a:lnTo>
                  <a:pt x="1456" y="449"/>
                </a:lnTo>
                <a:lnTo>
                  <a:pt x="1450" y="428"/>
                </a:lnTo>
                <a:lnTo>
                  <a:pt x="1446" y="409"/>
                </a:lnTo>
                <a:lnTo>
                  <a:pt x="1444" y="394"/>
                </a:lnTo>
                <a:lnTo>
                  <a:pt x="1443" y="381"/>
                </a:lnTo>
                <a:lnTo>
                  <a:pt x="1442" y="370"/>
                </a:lnTo>
                <a:lnTo>
                  <a:pt x="1442" y="360"/>
                </a:lnTo>
                <a:lnTo>
                  <a:pt x="1443" y="347"/>
                </a:lnTo>
                <a:lnTo>
                  <a:pt x="1443" y="342"/>
                </a:lnTo>
                <a:lnTo>
                  <a:pt x="1171" y="342"/>
                </a:lnTo>
                <a:lnTo>
                  <a:pt x="1171" y="870"/>
                </a:lnTo>
                <a:lnTo>
                  <a:pt x="1171" y="1397"/>
                </a:lnTo>
                <a:lnTo>
                  <a:pt x="1170" y="1418"/>
                </a:lnTo>
                <a:lnTo>
                  <a:pt x="1170" y="1439"/>
                </a:lnTo>
                <a:lnTo>
                  <a:pt x="1170" y="1444"/>
                </a:lnTo>
                <a:lnTo>
                  <a:pt x="1170" y="1447"/>
                </a:lnTo>
                <a:lnTo>
                  <a:pt x="1168" y="1461"/>
                </a:lnTo>
                <a:lnTo>
                  <a:pt x="1166" y="1475"/>
                </a:lnTo>
                <a:lnTo>
                  <a:pt x="1162" y="1489"/>
                </a:lnTo>
                <a:lnTo>
                  <a:pt x="1158" y="1503"/>
                </a:lnTo>
                <a:lnTo>
                  <a:pt x="1153" y="1516"/>
                </a:lnTo>
                <a:lnTo>
                  <a:pt x="1148" y="1529"/>
                </a:lnTo>
                <a:lnTo>
                  <a:pt x="1141" y="1542"/>
                </a:lnTo>
                <a:lnTo>
                  <a:pt x="1134" y="1554"/>
                </a:lnTo>
                <a:lnTo>
                  <a:pt x="1125" y="1565"/>
                </a:lnTo>
                <a:lnTo>
                  <a:pt x="1117" y="1576"/>
                </a:lnTo>
                <a:lnTo>
                  <a:pt x="1112" y="1582"/>
                </a:lnTo>
                <a:lnTo>
                  <a:pt x="1108" y="1587"/>
                </a:lnTo>
                <a:lnTo>
                  <a:pt x="1098" y="1597"/>
                </a:lnTo>
                <a:lnTo>
                  <a:pt x="1087" y="1607"/>
                </a:lnTo>
                <a:lnTo>
                  <a:pt x="1076" y="1615"/>
                </a:lnTo>
                <a:lnTo>
                  <a:pt x="1064" y="1624"/>
                </a:lnTo>
                <a:lnTo>
                  <a:pt x="1052" y="1631"/>
                </a:lnTo>
                <a:lnTo>
                  <a:pt x="1039" y="1638"/>
                </a:lnTo>
                <a:lnTo>
                  <a:pt x="1025" y="1644"/>
                </a:lnTo>
                <a:lnTo>
                  <a:pt x="1012" y="1649"/>
                </a:lnTo>
                <a:lnTo>
                  <a:pt x="998" y="1653"/>
                </a:lnTo>
                <a:lnTo>
                  <a:pt x="983" y="1657"/>
                </a:lnTo>
                <a:lnTo>
                  <a:pt x="969" y="1659"/>
                </a:lnTo>
                <a:lnTo>
                  <a:pt x="961" y="1660"/>
                </a:lnTo>
                <a:lnTo>
                  <a:pt x="954" y="1660"/>
                </a:lnTo>
                <a:lnTo>
                  <a:pt x="939" y="1661"/>
                </a:lnTo>
                <a:lnTo>
                  <a:pt x="927" y="1661"/>
                </a:lnTo>
                <a:lnTo>
                  <a:pt x="916" y="1660"/>
                </a:lnTo>
                <a:lnTo>
                  <a:pt x="904" y="1658"/>
                </a:lnTo>
                <a:lnTo>
                  <a:pt x="893" y="1656"/>
                </a:lnTo>
                <a:lnTo>
                  <a:pt x="882" y="1654"/>
                </a:lnTo>
                <a:lnTo>
                  <a:pt x="871" y="1650"/>
                </a:lnTo>
                <a:lnTo>
                  <a:pt x="860" y="1647"/>
                </a:lnTo>
                <a:lnTo>
                  <a:pt x="850" y="1643"/>
                </a:lnTo>
                <a:lnTo>
                  <a:pt x="840" y="1638"/>
                </a:lnTo>
                <a:lnTo>
                  <a:pt x="830" y="1633"/>
                </a:lnTo>
                <a:lnTo>
                  <a:pt x="820" y="1627"/>
                </a:lnTo>
                <a:lnTo>
                  <a:pt x="811" y="1621"/>
                </a:lnTo>
                <a:lnTo>
                  <a:pt x="802" y="1615"/>
                </a:lnTo>
                <a:lnTo>
                  <a:pt x="793" y="1608"/>
                </a:lnTo>
                <a:lnTo>
                  <a:pt x="785" y="1601"/>
                </a:lnTo>
                <a:lnTo>
                  <a:pt x="777" y="1593"/>
                </a:lnTo>
                <a:lnTo>
                  <a:pt x="769" y="1585"/>
                </a:lnTo>
                <a:lnTo>
                  <a:pt x="762" y="1577"/>
                </a:lnTo>
                <a:lnTo>
                  <a:pt x="755" y="1568"/>
                </a:lnTo>
                <a:lnTo>
                  <a:pt x="749" y="1559"/>
                </a:lnTo>
                <a:lnTo>
                  <a:pt x="743" y="1549"/>
                </a:lnTo>
                <a:lnTo>
                  <a:pt x="737" y="1540"/>
                </a:lnTo>
                <a:lnTo>
                  <a:pt x="732" y="1530"/>
                </a:lnTo>
                <a:lnTo>
                  <a:pt x="727" y="1519"/>
                </a:lnTo>
                <a:lnTo>
                  <a:pt x="723" y="1509"/>
                </a:lnTo>
                <a:lnTo>
                  <a:pt x="720" y="1498"/>
                </a:lnTo>
                <a:lnTo>
                  <a:pt x="717" y="1487"/>
                </a:lnTo>
                <a:lnTo>
                  <a:pt x="714" y="1476"/>
                </a:lnTo>
                <a:lnTo>
                  <a:pt x="712" y="1465"/>
                </a:lnTo>
                <a:lnTo>
                  <a:pt x="711" y="1453"/>
                </a:lnTo>
                <a:lnTo>
                  <a:pt x="710" y="1441"/>
                </a:lnTo>
                <a:lnTo>
                  <a:pt x="709" y="1429"/>
                </a:lnTo>
                <a:lnTo>
                  <a:pt x="710" y="1417"/>
                </a:lnTo>
                <a:lnTo>
                  <a:pt x="711" y="1406"/>
                </a:lnTo>
                <a:lnTo>
                  <a:pt x="712" y="1394"/>
                </a:lnTo>
                <a:lnTo>
                  <a:pt x="714" y="1383"/>
                </a:lnTo>
                <a:lnTo>
                  <a:pt x="717" y="1371"/>
                </a:lnTo>
                <a:lnTo>
                  <a:pt x="720" y="1361"/>
                </a:lnTo>
                <a:lnTo>
                  <a:pt x="723" y="1350"/>
                </a:lnTo>
                <a:lnTo>
                  <a:pt x="727" y="1339"/>
                </a:lnTo>
                <a:lnTo>
                  <a:pt x="732" y="1329"/>
                </a:lnTo>
                <a:lnTo>
                  <a:pt x="737" y="1319"/>
                </a:lnTo>
                <a:lnTo>
                  <a:pt x="743" y="1309"/>
                </a:lnTo>
                <a:lnTo>
                  <a:pt x="749" y="1300"/>
                </a:lnTo>
                <a:lnTo>
                  <a:pt x="755" y="1291"/>
                </a:lnTo>
                <a:lnTo>
                  <a:pt x="762" y="1282"/>
                </a:lnTo>
                <a:lnTo>
                  <a:pt x="769" y="1274"/>
                </a:lnTo>
                <a:lnTo>
                  <a:pt x="777" y="1266"/>
                </a:lnTo>
                <a:lnTo>
                  <a:pt x="785" y="1258"/>
                </a:lnTo>
                <a:lnTo>
                  <a:pt x="793" y="1251"/>
                </a:lnTo>
                <a:lnTo>
                  <a:pt x="802" y="1244"/>
                </a:lnTo>
                <a:lnTo>
                  <a:pt x="811" y="1237"/>
                </a:lnTo>
                <a:lnTo>
                  <a:pt x="820" y="1231"/>
                </a:lnTo>
                <a:lnTo>
                  <a:pt x="830" y="1226"/>
                </a:lnTo>
                <a:lnTo>
                  <a:pt x="840" y="1221"/>
                </a:lnTo>
                <a:lnTo>
                  <a:pt x="850" y="1216"/>
                </a:lnTo>
                <a:lnTo>
                  <a:pt x="860" y="1212"/>
                </a:lnTo>
                <a:lnTo>
                  <a:pt x="871" y="1208"/>
                </a:lnTo>
                <a:lnTo>
                  <a:pt x="876" y="1207"/>
                </a:lnTo>
                <a:lnTo>
                  <a:pt x="882" y="1205"/>
                </a:lnTo>
                <a:lnTo>
                  <a:pt x="893" y="1203"/>
                </a:lnTo>
                <a:lnTo>
                  <a:pt x="904" y="1201"/>
                </a:lnTo>
                <a:lnTo>
                  <a:pt x="916" y="1199"/>
                </a:lnTo>
                <a:lnTo>
                  <a:pt x="927" y="1198"/>
                </a:lnTo>
                <a:lnTo>
                  <a:pt x="939" y="1198"/>
                </a:lnTo>
                <a:lnTo>
                  <a:pt x="957" y="1199"/>
                </a:lnTo>
                <a:lnTo>
                  <a:pt x="975" y="1201"/>
                </a:lnTo>
                <a:lnTo>
                  <a:pt x="984" y="1202"/>
                </a:lnTo>
                <a:lnTo>
                  <a:pt x="993" y="1204"/>
                </a:lnTo>
                <a:lnTo>
                  <a:pt x="1001" y="1206"/>
                </a:lnTo>
                <a:lnTo>
                  <a:pt x="1010" y="1209"/>
                </a:lnTo>
                <a:lnTo>
                  <a:pt x="1010" y="932"/>
                </a:lnTo>
                <a:lnTo>
                  <a:pt x="997" y="930"/>
                </a:lnTo>
                <a:lnTo>
                  <a:pt x="984" y="929"/>
                </a:lnTo>
                <a:lnTo>
                  <a:pt x="971" y="928"/>
                </a:lnTo>
                <a:lnTo>
                  <a:pt x="958" y="928"/>
                </a:lnTo>
                <a:lnTo>
                  <a:pt x="932" y="928"/>
                </a:lnTo>
                <a:lnTo>
                  <a:pt x="919" y="928"/>
                </a:lnTo>
                <a:lnTo>
                  <a:pt x="905" y="929"/>
                </a:lnTo>
                <a:lnTo>
                  <a:pt x="892" y="930"/>
                </a:lnTo>
                <a:lnTo>
                  <a:pt x="880" y="932"/>
                </a:lnTo>
                <a:lnTo>
                  <a:pt x="854" y="936"/>
                </a:lnTo>
                <a:lnTo>
                  <a:pt x="828" y="941"/>
                </a:lnTo>
                <a:lnTo>
                  <a:pt x="816" y="944"/>
                </a:lnTo>
                <a:lnTo>
                  <a:pt x="803" y="948"/>
                </a:lnTo>
                <a:lnTo>
                  <a:pt x="791" y="952"/>
                </a:lnTo>
                <a:lnTo>
                  <a:pt x="779" y="956"/>
                </a:lnTo>
                <a:lnTo>
                  <a:pt x="766" y="960"/>
                </a:lnTo>
                <a:lnTo>
                  <a:pt x="754" y="965"/>
                </a:lnTo>
                <a:lnTo>
                  <a:pt x="742" y="970"/>
                </a:lnTo>
                <a:lnTo>
                  <a:pt x="730" y="975"/>
                </a:lnTo>
                <a:lnTo>
                  <a:pt x="719" y="981"/>
                </a:lnTo>
                <a:lnTo>
                  <a:pt x="707" y="987"/>
                </a:lnTo>
                <a:lnTo>
                  <a:pt x="696" y="993"/>
                </a:lnTo>
                <a:lnTo>
                  <a:pt x="684" y="1000"/>
                </a:lnTo>
                <a:lnTo>
                  <a:pt x="662" y="1014"/>
                </a:lnTo>
                <a:lnTo>
                  <a:pt x="641" y="1029"/>
                </a:lnTo>
                <a:lnTo>
                  <a:pt x="630" y="1037"/>
                </a:lnTo>
                <a:lnTo>
                  <a:pt x="620" y="1046"/>
                </a:lnTo>
                <a:lnTo>
                  <a:pt x="611" y="1053"/>
                </a:lnTo>
                <a:lnTo>
                  <a:pt x="603" y="1061"/>
                </a:lnTo>
                <a:lnTo>
                  <a:pt x="595" y="1069"/>
                </a:lnTo>
                <a:lnTo>
                  <a:pt x="586" y="1078"/>
                </a:lnTo>
                <a:lnTo>
                  <a:pt x="578" y="1086"/>
                </a:lnTo>
                <a:lnTo>
                  <a:pt x="571" y="1095"/>
                </a:lnTo>
                <a:lnTo>
                  <a:pt x="563" y="1104"/>
                </a:lnTo>
                <a:lnTo>
                  <a:pt x="556" y="1113"/>
                </a:lnTo>
                <a:lnTo>
                  <a:pt x="548" y="1122"/>
                </a:lnTo>
                <a:lnTo>
                  <a:pt x="541" y="1131"/>
                </a:lnTo>
                <a:lnTo>
                  <a:pt x="528" y="1150"/>
                </a:lnTo>
                <a:lnTo>
                  <a:pt x="515" y="1169"/>
                </a:lnTo>
                <a:lnTo>
                  <a:pt x="504" y="1190"/>
                </a:lnTo>
                <a:lnTo>
                  <a:pt x="498" y="1200"/>
                </a:lnTo>
                <a:lnTo>
                  <a:pt x="494" y="1207"/>
                </a:lnTo>
                <a:lnTo>
                  <a:pt x="490" y="1216"/>
                </a:lnTo>
                <a:lnTo>
                  <a:pt x="481" y="1237"/>
                </a:lnTo>
                <a:lnTo>
                  <a:pt x="471" y="1263"/>
                </a:lnTo>
                <a:lnTo>
                  <a:pt x="466" y="1278"/>
                </a:lnTo>
                <a:lnTo>
                  <a:pt x="462" y="1295"/>
                </a:lnTo>
                <a:lnTo>
                  <a:pt x="457" y="1312"/>
                </a:lnTo>
                <a:lnTo>
                  <a:pt x="453" y="1331"/>
                </a:lnTo>
                <a:lnTo>
                  <a:pt x="450" y="1351"/>
                </a:lnTo>
                <a:lnTo>
                  <a:pt x="447" y="1372"/>
                </a:lnTo>
                <a:lnTo>
                  <a:pt x="445" y="1395"/>
                </a:lnTo>
                <a:lnTo>
                  <a:pt x="443" y="1419"/>
                </a:lnTo>
                <a:lnTo>
                  <a:pt x="443" y="1432"/>
                </a:lnTo>
                <a:lnTo>
                  <a:pt x="443" y="1446"/>
                </a:lnTo>
                <a:lnTo>
                  <a:pt x="444" y="1460"/>
                </a:lnTo>
                <a:lnTo>
                  <a:pt x="445" y="1473"/>
                </a:lnTo>
                <a:lnTo>
                  <a:pt x="448" y="1500"/>
                </a:lnTo>
                <a:lnTo>
                  <a:pt x="450" y="1513"/>
                </a:lnTo>
                <a:lnTo>
                  <a:pt x="453" y="1525"/>
                </a:lnTo>
                <a:lnTo>
                  <a:pt x="458" y="1548"/>
                </a:lnTo>
                <a:lnTo>
                  <a:pt x="463" y="1568"/>
                </a:lnTo>
                <a:lnTo>
                  <a:pt x="468" y="1586"/>
                </a:lnTo>
                <a:lnTo>
                  <a:pt x="473" y="1600"/>
                </a:lnTo>
                <a:lnTo>
                  <a:pt x="481" y="1621"/>
                </a:lnTo>
                <a:lnTo>
                  <a:pt x="488" y="1637"/>
                </a:lnTo>
                <a:lnTo>
                  <a:pt x="496" y="1655"/>
                </a:lnTo>
                <a:lnTo>
                  <a:pt x="501" y="1664"/>
                </a:lnTo>
                <a:lnTo>
                  <a:pt x="507" y="1674"/>
                </a:lnTo>
                <a:lnTo>
                  <a:pt x="512" y="1684"/>
                </a:lnTo>
                <a:lnTo>
                  <a:pt x="518" y="1694"/>
                </a:lnTo>
                <a:lnTo>
                  <a:pt x="532" y="1716"/>
                </a:lnTo>
                <a:lnTo>
                  <a:pt x="539" y="1726"/>
                </a:lnTo>
                <a:lnTo>
                  <a:pt x="547" y="1736"/>
                </a:lnTo>
                <a:lnTo>
                  <a:pt x="559" y="1752"/>
                </a:lnTo>
                <a:lnTo>
                  <a:pt x="573" y="1767"/>
                </a:lnTo>
                <a:lnTo>
                  <a:pt x="587" y="1782"/>
                </a:lnTo>
                <a:lnTo>
                  <a:pt x="602" y="1796"/>
                </a:lnTo>
                <a:lnTo>
                  <a:pt x="617" y="1810"/>
                </a:lnTo>
                <a:lnTo>
                  <a:pt x="632" y="1823"/>
                </a:lnTo>
                <a:lnTo>
                  <a:pt x="648" y="1836"/>
                </a:lnTo>
                <a:lnTo>
                  <a:pt x="665" y="1848"/>
                </a:lnTo>
                <a:lnTo>
                  <a:pt x="690" y="1863"/>
                </a:lnTo>
                <a:lnTo>
                  <a:pt x="702" y="1870"/>
                </a:lnTo>
                <a:lnTo>
                  <a:pt x="715" y="1877"/>
                </a:lnTo>
                <a:lnTo>
                  <a:pt x="727" y="1883"/>
                </a:lnTo>
                <a:lnTo>
                  <a:pt x="740" y="1889"/>
                </a:lnTo>
                <a:lnTo>
                  <a:pt x="764" y="1899"/>
                </a:lnTo>
                <a:lnTo>
                  <a:pt x="788" y="1907"/>
                </a:lnTo>
                <a:lnTo>
                  <a:pt x="811" y="1914"/>
                </a:lnTo>
                <a:lnTo>
                  <a:pt x="833" y="1919"/>
                </a:lnTo>
                <a:lnTo>
                  <a:pt x="854" y="1923"/>
                </a:lnTo>
                <a:lnTo>
                  <a:pt x="873" y="1926"/>
                </a:lnTo>
                <a:lnTo>
                  <a:pt x="890" y="1929"/>
                </a:lnTo>
                <a:lnTo>
                  <a:pt x="906" y="1930"/>
                </a:lnTo>
                <a:lnTo>
                  <a:pt x="919" y="1931"/>
                </a:lnTo>
                <a:lnTo>
                  <a:pt x="929" y="1931"/>
                </a:lnTo>
                <a:lnTo>
                  <a:pt x="937" y="1931"/>
                </a:lnTo>
                <a:lnTo>
                  <a:pt x="944" y="1931"/>
                </a:lnTo>
                <a:lnTo>
                  <a:pt x="973" y="1930"/>
                </a:lnTo>
                <a:lnTo>
                  <a:pt x="995" y="1929"/>
                </a:lnTo>
                <a:lnTo>
                  <a:pt x="1007" y="1927"/>
                </a:lnTo>
                <a:lnTo>
                  <a:pt x="1020" y="1925"/>
                </a:lnTo>
                <a:lnTo>
                  <a:pt x="1049" y="1920"/>
                </a:lnTo>
                <a:lnTo>
                  <a:pt x="1065" y="1916"/>
                </a:lnTo>
                <a:lnTo>
                  <a:pt x="1081" y="1912"/>
                </a:lnTo>
                <a:lnTo>
                  <a:pt x="1097" y="1907"/>
                </a:lnTo>
                <a:lnTo>
                  <a:pt x="1115" y="1901"/>
                </a:lnTo>
                <a:lnTo>
                  <a:pt x="1133" y="1894"/>
                </a:lnTo>
                <a:lnTo>
                  <a:pt x="1151" y="1886"/>
                </a:lnTo>
                <a:lnTo>
                  <a:pt x="1171" y="1876"/>
                </a:lnTo>
                <a:lnTo>
                  <a:pt x="1189" y="1866"/>
                </a:lnTo>
                <a:lnTo>
                  <a:pt x="1206" y="1855"/>
                </a:lnTo>
                <a:lnTo>
                  <a:pt x="1222" y="1845"/>
                </a:lnTo>
                <a:lnTo>
                  <a:pt x="1237" y="1834"/>
                </a:lnTo>
                <a:lnTo>
                  <a:pt x="1251" y="1824"/>
                </a:lnTo>
                <a:lnTo>
                  <a:pt x="1264" y="1813"/>
                </a:lnTo>
                <a:lnTo>
                  <a:pt x="1275" y="1804"/>
                </a:lnTo>
                <a:lnTo>
                  <a:pt x="1285" y="1795"/>
                </a:lnTo>
                <a:lnTo>
                  <a:pt x="1294" y="1786"/>
                </a:lnTo>
                <a:lnTo>
                  <a:pt x="1308" y="1772"/>
                </a:lnTo>
                <a:lnTo>
                  <a:pt x="1319" y="1760"/>
                </a:lnTo>
                <a:lnTo>
                  <a:pt x="1333" y="1742"/>
                </a:lnTo>
                <a:lnTo>
                  <a:pt x="1346" y="1725"/>
                </a:lnTo>
                <a:lnTo>
                  <a:pt x="1359" y="1706"/>
                </a:lnTo>
                <a:lnTo>
                  <a:pt x="1371" y="1687"/>
                </a:lnTo>
                <a:lnTo>
                  <a:pt x="1382" y="1667"/>
                </a:lnTo>
                <a:lnTo>
                  <a:pt x="1392" y="1648"/>
                </a:lnTo>
                <a:lnTo>
                  <a:pt x="1402" y="1627"/>
                </a:lnTo>
                <a:lnTo>
                  <a:pt x="1410" y="1607"/>
                </a:lnTo>
                <a:lnTo>
                  <a:pt x="1415" y="1595"/>
                </a:lnTo>
                <a:lnTo>
                  <a:pt x="1419" y="1582"/>
                </a:lnTo>
                <a:lnTo>
                  <a:pt x="1422" y="1569"/>
                </a:lnTo>
                <a:lnTo>
                  <a:pt x="1426" y="1557"/>
                </a:lnTo>
                <a:lnTo>
                  <a:pt x="1431" y="1532"/>
                </a:lnTo>
                <a:lnTo>
                  <a:pt x="1436" y="1507"/>
                </a:lnTo>
                <a:lnTo>
                  <a:pt x="1438" y="1496"/>
                </a:lnTo>
                <a:lnTo>
                  <a:pt x="1439" y="1485"/>
                </a:lnTo>
                <a:lnTo>
                  <a:pt x="1441" y="1464"/>
                </a:lnTo>
                <a:lnTo>
                  <a:pt x="1443" y="1447"/>
                </a:lnTo>
                <a:lnTo>
                  <a:pt x="1443" y="1433"/>
                </a:lnTo>
                <a:lnTo>
                  <a:pt x="1443" y="874"/>
                </a:lnTo>
                <a:lnTo>
                  <a:pt x="1490" y="905"/>
                </a:lnTo>
                <a:lnTo>
                  <a:pt x="1502" y="912"/>
                </a:lnTo>
                <a:lnTo>
                  <a:pt x="1516" y="919"/>
                </a:lnTo>
                <a:lnTo>
                  <a:pt x="1535" y="929"/>
                </a:lnTo>
                <a:lnTo>
                  <a:pt x="1558" y="939"/>
                </a:lnTo>
                <a:lnTo>
                  <a:pt x="1571" y="945"/>
                </a:lnTo>
                <a:lnTo>
                  <a:pt x="1586" y="950"/>
                </a:lnTo>
                <a:lnTo>
                  <a:pt x="1618" y="962"/>
                </a:lnTo>
                <a:lnTo>
                  <a:pt x="1635" y="967"/>
                </a:lnTo>
                <a:lnTo>
                  <a:pt x="1653" y="972"/>
                </a:lnTo>
                <a:lnTo>
                  <a:pt x="1680" y="979"/>
                </a:lnTo>
                <a:lnTo>
                  <a:pt x="1695" y="981"/>
                </a:lnTo>
                <a:lnTo>
                  <a:pt x="1709" y="984"/>
                </a:lnTo>
                <a:lnTo>
                  <a:pt x="1737" y="988"/>
                </a:lnTo>
                <a:lnTo>
                  <a:pt x="1763" y="991"/>
                </a:lnTo>
                <a:lnTo>
                  <a:pt x="1786" y="993"/>
                </a:lnTo>
                <a:lnTo>
                  <a:pt x="1804" y="994"/>
                </a:lnTo>
                <a:lnTo>
                  <a:pt x="1820" y="995"/>
                </a:lnTo>
                <a:lnTo>
                  <a:pt x="1820" y="724"/>
                </a:lnTo>
                <a:lnTo>
                  <a:pt x="1813" y="725"/>
                </a:lnTo>
                <a:lnTo>
                  <a:pt x="1806" y="725"/>
                </a:lnTo>
                <a:lnTo>
                  <a:pt x="1789" y="724"/>
                </a:lnTo>
                <a:lnTo>
                  <a:pt x="1769" y="722"/>
                </a:lnTo>
                <a:lnTo>
                  <a:pt x="1748" y="718"/>
                </a:lnTo>
                <a:lnTo>
                  <a:pt x="1724" y="712"/>
                </a:lnTo>
                <a:lnTo>
                  <a:pt x="1712" y="708"/>
                </a:lnTo>
                <a:lnTo>
                  <a:pt x="1700" y="704"/>
                </a:lnTo>
                <a:lnTo>
                  <a:pt x="1674" y="695"/>
                </a:lnTo>
                <a:lnTo>
                  <a:pt x="1661" y="689"/>
                </a:lnTo>
                <a:lnTo>
                  <a:pt x="1648" y="683"/>
                </a:lnTo>
                <a:close/>
                <a:moveTo>
                  <a:pt x="0" y="0"/>
                </a:moveTo>
                <a:lnTo>
                  <a:pt x="567" y="0"/>
                </a:lnTo>
                <a:lnTo>
                  <a:pt x="1135" y="0"/>
                </a:lnTo>
                <a:lnTo>
                  <a:pt x="1702" y="0"/>
                </a:lnTo>
                <a:lnTo>
                  <a:pt x="2269" y="0"/>
                </a:lnTo>
                <a:lnTo>
                  <a:pt x="2269" y="568"/>
                </a:lnTo>
                <a:lnTo>
                  <a:pt x="2269" y="1135"/>
                </a:lnTo>
                <a:lnTo>
                  <a:pt x="2269" y="1703"/>
                </a:lnTo>
                <a:lnTo>
                  <a:pt x="2269" y="2270"/>
                </a:lnTo>
                <a:lnTo>
                  <a:pt x="1702" y="2270"/>
                </a:lnTo>
                <a:lnTo>
                  <a:pt x="1135" y="2270"/>
                </a:lnTo>
                <a:lnTo>
                  <a:pt x="567" y="2270"/>
                </a:lnTo>
                <a:lnTo>
                  <a:pt x="0" y="2270"/>
                </a:lnTo>
                <a:lnTo>
                  <a:pt x="0" y="1703"/>
                </a:lnTo>
                <a:lnTo>
                  <a:pt x="0" y="1135"/>
                </a:lnTo>
                <a:lnTo>
                  <a:pt x="0" y="5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3759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773239"/>
            <a:ext cx="10940436" cy="43926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E8CCC-1D0D-48E1-A9C2-52ED9DFBB9E1}" type="datetime1">
              <a:rPr lang="fi-FI" smtClean="0"/>
              <a:t>25.1.2026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4347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2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1E38ACC-0BAA-4F19-8597-F43E2B2A0996}" type="datetime1">
              <a:rPr lang="fi-FI" smtClean="0"/>
              <a:t>25.1.2026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AE057119-D07F-EA05-F1F2-BC2F1F455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503712" y="0"/>
            <a:ext cx="8688289" cy="6858000"/>
          </a:xfrm>
          <a:custGeom>
            <a:avLst/>
            <a:gdLst>
              <a:gd name="connsiteX0" fmla="*/ 8688288 w 8688289"/>
              <a:gd name="connsiteY0" fmla="*/ 4328128 h 6858000"/>
              <a:gd name="connsiteX1" fmla="*/ 8688288 w 8688289"/>
              <a:gd name="connsiteY1" fmla="*/ 6858000 h 6858000"/>
              <a:gd name="connsiteX2" fmla="*/ 6155182 w 8688289"/>
              <a:gd name="connsiteY2" fmla="*/ 6858000 h 6858000"/>
              <a:gd name="connsiteX3" fmla="*/ 6180380 w 8688289"/>
              <a:gd name="connsiteY3" fmla="*/ 6830469 h 6858000"/>
              <a:gd name="connsiteX4" fmla="*/ 6375147 w 8688289"/>
              <a:gd name="connsiteY4" fmla="*/ 6625268 h 6858000"/>
              <a:gd name="connsiteX5" fmla="*/ 6573392 w 8688289"/>
              <a:gd name="connsiteY5" fmla="*/ 6416589 h 6858000"/>
              <a:gd name="connsiteX6" fmla="*/ 6778594 w 8688289"/>
              <a:gd name="connsiteY6" fmla="*/ 6207910 h 6858000"/>
              <a:gd name="connsiteX7" fmla="*/ 6987273 w 8688289"/>
              <a:gd name="connsiteY7" fmla="*/ 5992275 h 6858000"/>
              <a:gd name="connsiteX8" fmla="*/ 7202908 w 8688289"/>
              <a:gd name="connsiteY8" fmla="*/ 5780117 h 6858000"/>
              <a:gd name="connsiteX9" fmla="*/ 7422021 w 8688289"/>
              <a:gd name="connsiteY9" fmla="*/ 5564482 h 6858000"/>
              <a:gd name="connsiteX10" fmla="*/ 7860247 w 8688289"/>
              <a:gd name="connsiteY10" fmla="*/ 5133213 h 6858000"/>
              <a:gd name="connsiteX11" fmla="*/ 8305429 w 8688289"/>
              <a:gd name="connsiteY11" fmla="*/ 4701942 h 6858000"/>
              <a:gd name="connsiteX12" fmla="*/ 7032922 w 8688289"/>
              <a:gd name="connsiteY12" fmla="*/ 0 h 6858000"/>
              <a:gd name="connsiteX13" fmla="*/ 8688289 w 8688289"/>
              <a:gd name="connsiteY13" fmla="*/ 0 h 6858000"/>
              <a:gd name="connsiteX14" fmla="*/ 8688289 w 8688289"/>
              <a:gd name="connsiteY14" fmla="*/ 2405427 h 6858000"/>
              <a:gd name="connsiteX15" fmla="*/ 8611494 w 8688289"/>
              <a:gd name="connsiteY15" fmla="*/ 2503855 h 6858000"/>
              <a:gd name="connsiteX16" fmla="*/ 8489765 w 8688289"/>
              <a:gd name="connsiteY16" fmla="*/ 2653408 h 6858000"/>
              <a:gd name="connsiteX17" fmla="*/ 8371513 w 8688289"/>
              <a:gd name="connsiteY17" fmla="*/ 2802961 h 6858000"/>
              <a:gd name="connsiteX18" fmla="*/ 8138488 w 8688289"/>
              <a:gd name="connsiteY18" fmla="*/ 3088156 h 6858000"/>
              <a:gd name="connsiteX19" fmla="*/ 7919375 w 8688289"/>
              <a:gd name="connsiteY19" fmla="*/ 3355961 h 6858000"/>
              <a:gd name="connsiteX20" fmla="*/ 7710695 w 8688289"/>
              <a:gd name="connsiteY20" fmla="*/ 3599420 h 6858000"/>
              <a:gd name="connsiteX21" fmla="*/ 7362897 w 8688289"/>
              <a:gd name="connsiteY21" fmla="*/ 4013300 h 6858000"/>
              <a:gd name="connsiteX22" fmla="*/ 7220299 w 8688289"/>
              <a:gd name="connsiteY22" fmla="*/ 4176765 h 6858000"/>
              <a:gd name="connsiteX23" fmla="*/ 7164652 w 8688289"/>
              <a:gd name="connsiteY23" fmla="*/ 4242847 h 6858000"/>
              <a:gd name="connsiteX24" fmla="*/ 7112482 w 8688289"/>
              <a:gd name="connsiteY24" fmla="*/ 4305451 h 6858000"/>
              <a:gd name="connsiteX25" fmla="*/ 7032489 w 8688289"/>
              <a:gd name="connsiteY25" fmla="*/ 4399356 h 6858000"/>
              <a:gd name="connsiteX26" fmla="*/ 6945539 w 8688289"/>
              <a:gd name="connsiteY26" fmla="*/ 4503696 h 6858000"/>
              <a:gd name="connsiteX27" fmla="*/ 6740337 w 8688289"/>
              <a:gd name="connsiteY27" fmla="*/ 4733243 h 6858000"/>
              <a:gd name="connsiteX28" fmla="*/ 6510791 w 8688289"/>
              <a:gd name="connsiteY28" fmla="*/ 4990614 h 6858000"/>
              <a:gd name="connsiteX29" fmla="*/ 6260375 w 8688289"/>
              <a:gd name="connsiteY29" fmla="*/ 5268852 h 6858000"/>
              <a:gd name="connsiteX30" fmla="*/ 5992571 w 8688289"/>
              <a:gd name="connsiteY30" fmla="*/ 5564481 h 6858000"/>
              <a:gd name="connsiteX31" fmla="*/ 5717810 w 8688289"/>
              <a:gd name="connsiteY31" fmla="*/ 5874022 h 6858000"/>
              <a:gd name="connsiteX32" fmla="*/ 5436093 w 8688289"/>
              <a:gd name="connsiteY32" fmla="*/ 6200952 h 6858000"/>
              <a:gd name="connsiteX33" fmla="*/ 5293495 w 8688289"/>
              <a:gd name="connsiteY33" fmla="*/ 6364418 h 6858000"/>
              <a:gd name="connsiteX34" fmla="*/ 5154376 w 8688289"/>
              <a:gd name="connsiteY34" fmla="*/ 6531361 h 6858000"/>
              <a:gd name="connsiteX35" fmla="*/ 5015257 w 8688289"/>
              <a:gd name="connsiteY35" fmla="*/ 6698304 h 6858000"/>
              <a:gd name="connsiteX36" fmla="*/ 4885504 w 8688289"/>
              <a:gd name="connsiteY36" fmla="*/ 6858000 h 6858000"/>
              <a:gd name="connsiteX37" fmla="*/ 1863258 w 8688289"/>
              <a:gd name="connsiteY37" fmla="*/ 6858000 h 6858000"/>
              <a:gd name="connsiteX38" fmla="*/ 1878114 w 8688289"/>
              <a:gd name="connsiteY38" fmla="*/ 6820034 h 6858000"/>
              <a:gd name="connsiteX39" fmla="*/ 1909416 w 8688289"/>
              <a:gd name="connsiteY39" fmla="*/ 6736562 h 6858000"/>
              <a:gd name="connsiteX40" fmla="*/ 1947674 w 8688289"/>
              <a:gd name="connsiteY40" fmla="*/ 6656568 h 6858000"/>
              <a:gd name="connsiteX41" fmla="*/ 2020711 w 8688289"/>
              <a:gd name="connsiteY41" fmla="*/ 6493103 h 6858000"/>
              <a:gd name="connsiteX42" fmla="*/ 2104183 w 8688289"/>
              <a:gd name="connsiteY42" fmla="*/ 6326160 h 6858000"/>
              <a:gd name="connsiteX43" fmla="*/ 2194611 w 8688289"/>
              <a:gd name="connsiteY43" fmla="*/ 6152261 h 6858000"/>
              <a:gd name="connsiteX44" fmla="*/ 2243303 w 8688289"/>
              <a:gd name="connsiteY44" fmla="*/ 6068789 h 6858000"/>
              <a:gd name="connsiteX45" fmla="*/ 2291994 w 8688289"/>
              <a:gd name="connsiteY45" fmla="*/ 5985317 h 6858000"/>
              <a:gd name="connsiteX46" fmla="*/ 2340686 w 8688289"/>
              <a:gd name="connsiteY46" fmla="*/ 5898368 h 6858000"/>
              <a:gd name="connsiteX47" fmla="*/ 2392856 w 8688289"/>
              <a:gd name="connsiteY47" fmla="*/ 5814896 h 6858000"/>
              <a:gd name="connsiteX48" fmla="*/ 2441548 w 8688289"/>
              <a:gd name="connsiteY48" fmla="*/ 5727946 h 6858000"/>
              <a:gd name="connsiteX49" fmla="*/ 2500673 w 8688289"/>
              <a:gd name="connsiteY49" fmla="*/ 5644475 h 6858000"/>
              <a:gd name="connsiteX50" fmla="*/ 2608491 w 8688289"/>
              <a:gd name="connsiteY50" fmla="*/ 5474054 h 6858000"/>
              <a:gd name="connsiteX51" fmla="*/ 2664139 w 8688289"/>
              <a:gd name="connsiteY51" fmla="*/ 5390582 h 6858000"/>
              <a:gd name="connsiteX52" fmla="*/ 2719786 w 8688289"/>
              <a:gd name="connsiteY52" fmla="*/ 5307110 h 6858000"/>
              <a:gd name="connsiteX53" fmla="*/ 2834560 w 8688289"/>
              <a:gd name="connsiteY53" fmla="*/ 5140167 h 6858000"/>
              <a:gd name="connsiteX54" fmla="*/ 2949334 w 8688289"/>
              <a:gd name="connsiteY54" fmla="*/ 4976702 h 6858000"/>
              <a:gd name="connsiteX55" fmla="*/ 3067585 w 8688289"/>
              <a:gd name="connsiteY55" fmla="*/ 4813236 h 6858000"/>
              <a:gd name="connsiteX56" fmla="*/ 3185837 w 8688289"/>
              <a:gd name="connsiteY56" fmla="*/ 4656727 h 6858000"/>
              <a:gd name="connsiteX57" fmla="*/ 3300610 w 8688289"/>
              <a:gd name="connsiteY57" fmla="*/ 4500218 h 6858000"/>
              <a:gd name="connsiteX58" fmla="*/ 3359736 w 8688289"/>
              <a:gd name="connsiteY58" fmla="*/ 4423702 h 6858000"/>
              <a:gd name="connsiteX59" fmla="*/ 3418862 w 8688289"/>
              <a:gd name="connsiteY59" fmla="*/ 4350664 h 6858000"/>
              <a:gd name="connsiteX60" fmla="*/ 3533635 w 8688289"/>
              <a:gd name="connsiteY60" fmla="*/ 4204589 h 6858000"/>
              <a:gd name="connsiteX61" fmla="*/ 3644931 w 8688289"/>
              <a:gd name="connsiteY61" fmla="*/ 4061992 h 6858000"/>
              <a:gd name="connsiteX62" fmla="*/ 3752748 w 8688289"/>
              <a:gd name="connsiteY62" fmla="*/ 3926350 h 6858000"/>
              <a:gd name="connsiteX63" fmla="*/ 3860566 w 8688289"/>
              <a:gd name="connsiteY63" fmla="*/ 3797665 h 6858000"/>
              <a:gd name="connsiteX64" fmla="*/ 3961427 w 8688289"/>
              <a:gd name="connsiteY64" fmla="*/ 3675935 h 6858000"/>
              <a:gd name="connsiteX65" fmla="*/ 4149238 w 8688289"/>
              <a:gd name="connsiteY65" fmla="*/ 3456822 h 6858000"/>
              <a:gd name="connsiteX66" fmla="*/ 4309226 w 8688289"/>
              <a:gd name="connsiteY66" fmla="*/ 3269011 h 6858000"/>
              <a:gd name="connsiteX67" fmla="*/ 4535295 w 8688289"/>
              <a:gd name="connsiteY67" fmla="*/ 3011640 h 6858000"/>
              <a:gd name="connsiteX68" fmla="*/ 4684848 w 8688289"/>
              <a:gd name="connsiteY68" fmla="*/ 2837741 h 6858000"/>
              <a:gd name="connsiteX69" fmla="*/ 4862226 w 8688289"/>
              <a:gd name="connsiteY69" fmla="*/ 2632540 h 6858000"/>
              <a:gd name="connsiteX70" fmla="*/ 5279584 w 8688289"/>
              <a:gd name="connsiteY70" fmla="*/ 2138666 h 6858000"/>
              <a:gd name="connsiteX71" fmla="*/ 5512609 w 8688289"/>
              <a:gd name="connsiteY71" fmla="*/ 1860427 h 6858000"/>
              <a:gd name="connsiteX72" fmla="*/ 5759546 w 8688289"/>
              <a:gd name="connsiteY72" fmla="*/ 1561321 h 6858000"/>
              <a:gd name="connsiteX73" fmla="*/ 6270809 w 8688289"/>
              <a:gd name="connsiteY73" fmla="*/ 938761 h 6858000"/>
              <a:gd name="connsiteX74" fmla="*/ 6531659 w 8688289"/>
              <a:gd name="connsiteY74" fmla="*/ 618787 h 6858000"/>
              <a:gd name="connsiteX75" fmla="*/ 6789029 w 8688289"/>
              <a:gd name="connsiteY75" fmla="*/ 302290 h 6858000"/>
              <a:gd name="connsiteX76" fmla="*/ 2320585 w 8688289"/>
              <a:gd name="connsiteY76" fmla="*/ 0 h 6858000"/>
              <a:gd name="connsiteX77" fmla="*/ 5394900 w 8688289"/>
              <a:gd name="connsiteY77" fmla="*/ 0 h 6858000"/>
              <a:gd name="connsiteX78" fmla="*/ 5324796 w 8688289"/>
              <a:gd name="connsiteY78" fmla="*/ 90134 h 6858000"/>
              <a:gd name="connsiteX79" fmla="*/ 5053513 w 8688289"/>
              <a:gd name="connsiteY79" fmla="*/ 441409 h 6858000"/>
              <a:gd name="connsiteX80" fmla="*/ 4497036 w 8688289"/>
              <a:gd name="connsiteY80" fmla="*/ 1150919 h 6858000"/>
              <a:gd name="connsiteX81" fmla="*/ 4215319 w 8688289"/>
              <a:gd name="connsiteY81" fmla="*/ 1509151 h 6858000"/>
              <a:gd name="connsiteX82" fmla="*/ 3933602 w 8688289"/>
              <a:gd name="connsiteY82" fmla="*/ 1867384 h 6858000"/>
              <a:gd name="connsiteX83" fmla="*/ 3658841 w 8688289"/>
              <a:gd name="connsiteY83" fmla="*/ 2229094 h 6858000"/>
              <a:gd name="connsiteX84" fmla="*/ 3519722 w 8688289"/>
              <a:gd name="connsiteY84" fmla="*/ 2409949 h 6858000"/>
              <a:gd name="connsiteX85" fmla="*/ 3384080 w 8688289"/>
              <a:gd name="connsiteY85" fmla="*/ 2590805 h 6858000"/>
              <a:gd name="connsiteX86" fmla="*/ 3248439 w 8688289"/>
              <a:gd name="connsiteY86" fmla="*/ 2771660 h 6858000"/>
              <a:gd name="connsiteX87" fmla="*/ 3116275 w 8688289"/>
              <a:gd name="connsiteY87" fmla="*/ 2952515 h 6858000"/>
              <a:gd name="connsiteX88" fmla="*/ 2984112 w 8688289"/>
              <a:gd name="connsiteY88" fmla="*/ 3133370 h 6858000"/>
              <a:gd name="connsiteX89" fmla="*/ 2855426 w 8688289"/>
              <a:gd name="connsiteY89" fmla="*/ 3314225 h 6858000"/>
              <a:gd name="connsiteX90" fmla="*/ 2730219 w 8688289"/>
              <a:gd name="connsiteY90" fmla="*/ 3498559 h 6858000"/>
              <a:gd name="connsiteX91" fmla="*/ 2605011 w 8688289"/>
              <a:gd name="connsiteY91" fmla="*/ 3679414 h 6858000"/>
              <a:gd name="connsiteX92" fmla="*/ 2486760 w 8688289"/>
              <a:gd name="connsiteY92" fmla="*/ 3860269 h 6858000"/>
              <a:gd name="connsiteX93" fmla="*/ 2365030 w 8688289"/>
              <a:gd name="connsiteY93" fmla="*/ 4044602 h 6858000"/>
              <a:gd name="connsiteX94" fmla="*/ 2250257 w 8688289"/>
              <a:gd name="connsiteY94" fmla="*/ 4225458 h 6858000"/>
              <a:gd name="connsiteX95" fmla="*/ 2135483 w 8688289"/>
              <a:gd name="connsiteY95" fmla="*/ 4406313 h 6858000"/>
              <a:gd name="connsiteX96" fmla="*/ 2027666 w 8688289"/>
              <a:gd name="connsiteY96" fmla="*/ 4587168 h 6858000"/>
              <a:gd name="connsiteX97" fmla="*/ 1923326 w 8688289"/>
              <a:gd name="connsiteY97" fmla="*/ 4771501 h 6858000"/>
              <a:gd name="connsiteX98" fmla="*/ 1825943 w 8688289"/>
              <a:gd name="connsiteY98" fmla="*/ 4952356 h 6858000"/>
              <a:gd name="connsiteX99" fmla="*/ 1728559 w 8688289"/>
              <a:gd name="connsiteY99" fmla="*/ 5133212 h 6858000"/>
              <a:gd name="connsiteX100" fmla="*/ 1638131 w 8688289"/>
              <a:gd name="connsiteY100" fmla="*/ 5314067 h 6858000"/>
              <a:gd name="connsiteX101" fmla="*/ 1551182 w 8688289"/>
              <a:gd name="connsiteY101" fmla="*/ 5494922 h 6858000"/>
              <a:gd name="connsiteX102" fmla="*/ 1467710 w 8688289"/>
              <a:gd name="connsiteY102" fmla="*/ 5675777 h 6858000"/>
              <a:gd name="connsiteX103" fmla="*/ 1391194 w 8688289"/>
              <a:gd name="connsiteY103" fmla="*/ 5853155 h 6858000"/>
              <a:gd name="connsiteX104" fmla="*/ 1321635 w 8688289"/>
              <a:gd name="connsiteY104" fmla="*/ 6034010 h 6858000"/>
              <a:gd name="connsiteX105" fmla="*/ 1255553 w 8688289"/>
              <a:gd name="connsiteY105" fmla="*/ 6214865 h 6858000"/>
              <a:gd name="connsiteX106" fmla="*/ 1192949 w 8688289"/>
              <a:gd name="connsiteY106" fmla="*/ 6395720 h 6858000"/>
              <a:gd name="connsiteX107" fmla="*/ 1140779 w 8688289"/>
              <a:gd name="connsiteY107" fmla="*/ 6573097 h 6858000"/>
              <a:gd name="connsiteX108" fmla="*/ 1092088 w 8688289"/>
              <a:gd name="connsiteY108" fmla="*/ 6750475 h 6858000"/>
              <a:gd name="connsiteX109" fmla="*/ 1066788 w 8688289"/>
              <a:gd name="connsiteY109" fmla="*/ 6858000 h 6858000"/>
              <a:gd name="connsiteX110" fmla="*/ 248652 w 8688289"/>
              <a:gd name="connsiteY110" fmla="*/ 6858000 h 6858000"/>
              <a:gd name="connsiteX111" fmla="*/ 236503 w 8688289"/>
              <a:gd name="connsiteY111" fmla="*/ 6820034 h 6858000"/>
              <a:gd name="connsiteX112" fmla="*/ 208680 w 8688289"/>
              <a:gd name="connsiteY112" fmla="*/ 6729607 h 6858000"/>
              <a:gd name="connsiteX113" fmla="*/ 184333 w 8688289"/>
              <a:gd name="connsiteY113" fmla="*/ 6642657 h 6858000"/>
              <a:gd name="connsiteX114" fmla="*/ 163466 w 8688289"/>
              <a:gd name="connsiteY114" fmla="*/ 6552230 h 6858000"/>
              <a:gd name="connsiteX115" fmla="*/ 142598 w 8688289"/>
              <a:gd name="connsiteY115" fmla="*/ 6465280 h 6858000"/>
              <a:gd name="connsiteX116" fmla="*/ 121730 w 8688289"/>
              <a:gd name="connsiteY116" fmla="*/ 6371374 h 6858000"/>
              <a:gd name="connsiteX117" fmla="*/ 104340 w 8688289"/>
              <a:gd name="connsiteY117" fmla="*/ 6280947 h 6858000"/>
              <a:gd name="connsiteX118" fmla="*/ 86950 w 8688289"/>
              <a:gd name="connsiteY118" fmla="*/ 6187041 h 6858000"/>
              <a:gd name="connsiteX119" fmla="*/ 73038 w 8688289"/>
              <a:gd name="connsiteY119" fmla="*/ 6089658 h 6858000"/>
              <a:gd name="connsiteX120" fmla="*/ 59126 w 8688289"/>
              <a:gd name="connsiteY120" fmla="*/ 5992274 h 6858000"/>
              <a:gd name="connsiteX121" fmla="*/ 45214 w 8688289"/>
              <a:gd name="connsiteY121" fmla="*/ 5894890 h 6858000"/>
              <a:gd name="connsiteX122" fmla="*/ 34780 w 8688289"/>
              <a:gd name="connsiteY122" fmla="*/ 5797507 h 6858000"/>
              <a:gd name="connsiteX123" fmla="*/ 24346 w 8688289"/>
              <a:gd name="connsiteY123" fmla="*/ 5696645 h 6858000"/>
              <a:gd name="connsiteX124" fmla="*/ 17390 w 8688289"/>
              <a:gd name="connsiteY124" fmla="*/ 5595784 h 6858000"/>
              <a:gd name="connsiteX125" fmla="*/ 10434 w 8688289"/>
              <a:gd name="connsiteY125" fmla="*/ 5491444 h 6858000"/>
              <a:gd name="connsiteX126" fmla="*/ 3478 w 8688289"/>
              <a:gd name="connsiteY126" fmla="*/ 5376671 h 6858000"/>
              <a:gd name="connsiteX127" fmla="*/ 0 w 8688289"/>
              <a:gd name="connsiteY127" fmla="*/ 5261897 h 6858000"/>
              <a:gd name="connsiteX128" fmla="*/ 0 w 8688289"/>
              <a:gd name="connsiteY128" fmla="*/ 5147124 h 6858000"/>
              <a:gd name="connsiteX129" fmla="*/ 3478 w 8688289"/>
              <a:gd name="connsiteY129" fmla="*/ 5032350 h 6858000"/>
              <a:gd name="connsiteX130" fmla="*/ 6956 w 8688289"/>
              <a:gd name="connsiteY130" fmla="*/ 4917577 h 6858000"/>
              <a:gd name="connsiteX131" fmla="*/ 17390 w 8688289"/>
              <a:gd name="connsiteY131" fmla="*/ 4802803 h 6858000"/>
              <a:gd name="connsiteX132" fmla="*/ 27824 w 8688289"/>
              <a:gd name="connsiteY132" fmla="*/ 4691508 h 6858000"/>
              <a:gd name="connsiteX133" fmla="*/ 38258 w 8688289"/>
              <a:gd name="connsiteY133" fmla="*/ 4580212 h 6858000"/>
              <a:gd name="connsiteX134" fmla="*/ 55648 w 8688289"/>
              <a:gd name="connsiteY134" fmla="*/ 4468916 h 6858000"/>
              <a:gd name="connsiteX135" fmla="*/ 73038 w 8688289"/>
              <a:gd name="connsiteY135" fmla="*/ 4357621 h 6858000"/>
              <a:gd name="connsiteX136" fmla="*/ 90428 w 8688289"/>
              <a:gd name="connsiteY136" fmla="*/ 4246325 h 6858000"/>
              <a:gd name="connsiteX137" fmla="*/ 114774 w 8688289"/>
              <a:gd name="connsiteY137" fmla="*/ 4135030 h 6858000"/>
              <a:gd name="connsiteX138" fmla="*/ 139120 w 8688289"/>
              <a:gd name="connsiteY138" fmla="*/ 4027212 h 6858000"/>
              <a:gd name="connsiteX139" fmla="*/ 163466 w 8688289"/>
              <a:gd name="connsiteY139" fmla="*/ 3919395 h 6858000"/>
              <a:gd name="connsiteX140" fmla="*/ 194768 w 8688289"/>
              <a:gd name="connsiteY140" fmla="*/ 3811577 h 6858000"/>
              <a:gd name="connsiteX141" fmla="*/ 226069 w 8688289"/>
              <a:gd name="connsiteY141" fmla="*/ 3703760 h 6858000"/>
              <a:gd name="connsiteX142" fmla="*/ 257371 w 8688289"/>
              <a:gd name="connsiteY142" fmla="*/ 3595942 h 6858000"/>
              <a:gd name="connsiteX143" fmla="*/ 292151 w 8688289"/>
              <a:gd name="connsiteY143" fmla="*/ 3488125 h 6858000"/>
              <a:gd name="connsiteX144" fmla="*/ 330409 w 8688289"/>
              <a:gd name="connsiteY144" fmla="*/ 3380307 h 6858000"/>
              <a:gd name="connsiteX145" fmla="*/ 368667 w 8688289"/>
              <a:gd name="connsiteY145" fmla="*/ 3275968 h 6858000"/>
              <a:gd name="connsiteX146" fmla="*/ 406925 w 8688289"/>
              <a:gd name="connsiteY146" fmla="*/ 3171628 h 6858000"/>
              <a:gd name="connsiteX147" fmla="*/ 448660 w 8688289"/>
              <a:gd name="connsiteY147" fmla="*/ 3063811 h 6858000"/>
              <a:gd name="connsiteX148" fmla="*/ 493874 w 8688289"/>
              <a:gd name="connsiteY148" fmla="*/ 2959471 h 6858000"/>
              <a:gd name="connsiteX149" fmla="*/ 539088 w 8688289"/>
              <a:gd name="connsiteY149" fmla="*/ 2855131 h 6858000"/>
              <a:gd name="connsiteX150" fmla="*/ 636472 w 8688289"/>
              <a:gd name="connsiteY150" fmla="*/ 2649930 h 6858000"/>
              <a:gd name="connsiteX151" fmla="*/ 737333 w 8688289"/>
              <a:gd name="connsiteY151" fmla="*/ 2441251 h 6858000"/>
              <a:gd name="connsiteX152" fmla="*/ 789503 w 8688289"/>
              <a:gd name="connsiteY152" fmla="*/ 2340390 h 6858000"/>
              <a:gd name="connsiteX153" fmla="*/ 845151 w 8688289"/>
              <a:gd name="connsiteY153" fmla="*/ 2239528 h 6858000"/>
              <a:gd name="connsiteX154" fmla="*/ 900798 w 8688289"/>
              <a:gd name="connsiteY154" fmla="*/ 2135188 h 6858000"/>
              <a:gd name="connsiteX155" fmla="*/ 959924 w 8688289"/>
              <a:gd name="connsiteY155" fmla="*/ 2034327 h 6858000"/>
              <a:gd name="connsiteX156" fmla="*/ 1015572 w 8688289"/>
              <a:gd name="connsiteY156" fmla="*/ 1933465 h 6858000"/>
              <a:gd name="connsiteX157" fmla="*/ 1074698 w 8688289"/>
              <a:gd name="connsiteY157" fmla="*/ 1832604 h 6858000"/>
              <a:gd name="connsiteX158" fmla="*/ 1196427 w 8688289"/>
              <a:gd name="connsiteY158" fmla="*/ 1630881 h 6858000"/>
              <a:gd name="connsiteX159" fmla="*/ 1325113 w 8688289"/>
              <a:gd name="connsiteY159" fmla="*/ 1432635 h 6858000"/>
              <a:gd name="connsiteX160" fmla="*/ 1453798 w 8688289"/>
              <a:gd name="connsiteY160" fmla="*/ 1230912 h 6858000"/>
              <a:gd name="connsiteX161" fmla="*/ 1585962 w 8688289"/>
              <a:gd name="connsiteY161" fmla="*/ 1032667 h 6858000"/>
              <a:gd name="connsiteX162" fmla="*/ 1655521 w 8688289"/>
              <a:gd name="connsiteY162" fmla="*/ 935284 h 6858000"/>
              <a:gd name="connsiteX163" fmla="*/ 1721603 w 8688289"/>
              <a:gd name="connsiteY163" fmla="*/ 837900 h 6858000"/>
              <a:gd name="connsiteX164" fmla="*/ 1999842 w 8688289"/>
              <a:gd name="connsiteY164" fmla="*/ 437932 h 6858000"/>
              <a:gd name="connsiteX165" fmla="*/ 2285037 w 8688289"/>
              <a:gd name="connsiteY165" fmla="*/ 48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8688289" h="6858000">
                <a:moveTo>
                  <a:pt x="8688288" y="4328128"/>
                </a:moveTo>
                <a:lnTo>
                  <a:pt x="8688288" y="6858000"/>
                </a:lnTo>
                <a:lnTo>
                  <a:pt x="6155182" y="6858000"/>
                </a:lnTo>
                <a:lnTo>
                  <a:pt x="6180380" y="6830469"/>
                </a:lnTo>
                <a:lnTo>
                  <a:pt x="6375147" y="6625268"/>
                </a:lnTo>
                <a:lnTo>
                  <a:pt x="6573392" y="6416589"/>
                </a:lnTo>
                <a:lnTo>
                  <a:pt x="6778594" y="6207910"/>
                </a:lnTo>
                <a:lnTo>
                  <a:pt x="6987273" y="5992275"/>
                </a:lnTo>
                <a:lnTo>
                  <a:pt x="7202908" y="5780117"/>
                </a:lnTo>
                <a:lnTo>
                  <a:pt x="7422021" y="5564482"/>
                </a:lnTo>
                <a:lnTo>
                  <a:pt x="7860247" y="5133213"/>
                </a:lnTo>
                <a:lnTo>
                  <a:pt x="8305429" y="4701942"/>
                </a:lnTo>
                <a:close/>
                <a:moveTo>
                  <a:pt x="7032922" y="0"/>
                </a:moveTo>
                <a:lnTo>
                  <a:pt x="8688289" y="0"/>
                </a:lnTo>
                <a:lnTo>
                  <a:pt x="8688289" y="2405427"/>
                </a:lnTo>
                <a:lnTo>
                  <a:pt x="8611494" y="2503855"/>
                </a:lnTo>
                <a:lnTo>
                  <a:pt x="8489765" y="2653408"/>
                </a:lnTo>
                <a:lnTo>
                  <a:pt x="8371513" y="2802961"/>
                </a:lnTo>
                <a:lnTo>
                  <a:pt x="8138488" y="3088156"/>
                </a:lnTo>
                <a:lnTo>
                  <a:pt x="7919375" y="3355961"/>
                </a:lnTo>
                <a:lnTo>
                  <a:pt x="7710695" y="3599420"/>
                </a:lnTo>
                <a:lnTo>
                  <a:pt x="7362897" y="4013300"/>
                </a:lnTo>
                <a:lnTo>
                  <a:pt x="7220299" y="4176765"/>
                </a:lnTo>
                <a:lnTo>
                  <a:pt x="7164652" y="4242847"/>
                </a:lnTo>
                <a:lnTo>
                  <a:pt x="7112482" y="4305451"/>
                </a:lnTo>
                <a:lnTo>
                  <a:pt x="7032489" y="4399356"/>
                </a:lnTo>
                <a:lnTo>
                  <a:pt x="6945539" y="4503696"/>
                </a:lnTo>
                <a:lnTo>
                  <a:pt x="6740337" y="4733243"/>
                </a:lnTo>
                <a:lnTo>
                  <a:pt x="6510791" y="4990614"/>
                </a:lnTo>
                <a:lnTo>
                  <a:pt x="6260375" y="5268852"/>
                </a:lnTo>
                <a:lnTo>
                  <a:pt x="5992571" y="5564481"/>
                </a:lnTo>
                <a:lnTo>
                  <a:pt x="5717810" y="5874022"/>
                </a:lnTo>
                <a:lnTo>
                  <a:pt x="5436093" y="6200952"/>
                </a:lnTo>
                <a:lnTo>
                  <a:pt x="5293495" y="6364418"/>
                </a:lnTo>
                <a:lnTo>
                  <a:pt x="5154376" y="6531361"/>
                </a:lnTo>
                <a:lnTo>
                  <a:pt x="5015257" y="6698304"/>
                </a:lnTo>
                <a:lnTo>
                  <a:pt x="4885504" y="6858000"/>
                </a:lnTo>
                <a:lnTo>
                  <a:pt x="1863258" y="6858000"/>
                </a:lnTo>
                <a:lnTo>
                  <a:pt x="1878114" y="6820034"/>
                </a:lnTo>
                <a:lnTo>
                  <a:pt x="1909416" y="6736562"/>
                </a:lnTo>
                <a:lnTo>
                  <a:pt x="1947674" y="6656568"/>
                </a:lnTo>
                <a:lnTo>
                  <a:pt x="2020711" y="6493103"/>
                </a:lnTo>
                <a:lnTo>
                  <a:pt x="2104183" y="6326160"/>
                </a:lnTo>
                <a:lnTo>
                  <a:pt x="2194611" y="6152261"/>
                </a:lnTo>
                <a:lnTo>
                  <a:pt x="2243303" y="6068789"/>
                </a:lnTo>
                <a:lnTo>
                  <a:pt x="2291994" y="5985317"/>
                </a:lnTo>
                <a:lnTo>
                  <a:pt x="2340686" y="5898368"/>
                </a:lnTo>
                <a:lnTo>
                  <a:pt x="2392856" y="5814896"/>
                </a:lnTo>
                <a:lnTo>
                  <a:pt x="2441548" y="5727946"/>
                </a:lnTo>
                <a:lnTo>
                  <a:pt x="2500673" y="5644475"/>
                </a:lnTo>
                <a:lnTo>
                  <a:pt x="2608491" y="5474054"/>
                </a:lnTo>
                <a:lnTo>
                  <a:pt x="2664139" y="5390582"/>
                </a:lnTo>
                <a:lnTo>
                  <a:pt x="2719786" y="5307110"/>
                </a:lnTo>
                <a:lnTo>
                  <a:pt x="2834560" y="5140167"/>
                </a:lnTo>
                <a:lnTo>
                  <a:pt x="2949334" y="4976702"/>
                </a:lnTo>
                <a:lnTo>
                  <a:pt x="3067585" y="4813236"/>
                </a:lnTo>
                <a:lnTo>
                  <a:pt x="3185837" y="4656727"/>
                </a:lnTo>
                <a:lnTo>
                  <a:pt x="3300610" y="4500218"/>
                </a:lnTo>
                <a:lnTo>
                  <a:pt x="3359736" y="4423702"/>
                </a:lnTo>
                <a:lnTo>
                  <a:pt x="3418862" y="4350664"/>
                </a:lnTo>
                <a:lnTo>
                  <a:pt x="3533635" y="4204589"/>
                </a:lnTo>
                <a:lnTo>
                  <a:pt x="3644931" y="4061992"/>
                </a:lnTo>
                <a:lnTo>
                  <a:pt x="3752748" y="3926350"/>
                </a:lnTo>
                <a:lnTo>
                  <a:pt x="3860566" y="3797665"/>
                </a:lnTo>
                <a:lnTo>
                  <a:pt x="3961427" y="3675935"/>
                </a:lnTo>
                <a:lnTo>
                  <a:pt x="4149238" y="3456822"/>
                </a:lnTo>
                <a:lnTo>
                  <a:pt x="4309226" y="3269011"/>
                </a:lnTo>
                <a:lnTo>
                  <a:pt x="4535295" y="3011640"/>
                </a:lnTo>
                <a:lnTo>
                  <a:pt x="4684848" y="2837741"/>
                </a:lnTo>
                <a:lnTo>
                  <a:pt x="4862226" y="2632540"/>
                </a:lnTo>
                <a:lnTo>
                  <a:pt x="5279584" y="2138666"/>
                </a:lnTo>
                <a:lnTo>
                  <a:pt x="5512609" y="1860427"/>
                </a:lnTo>
                <a:lnTo>
                  <a:pt x="5759546" y="1561321"/>
                </a:lnTo>
                <a:lnTo>
                  <a:pt x="6270809" y="938761"/>
                </a:lnTo>
                <a:lnTo>
                  <a:pt x="6531659" y="618787"/>
                </a:lnTo>
                <a:lnTo>
                  <a:pt x="6789029" y="302290"/>
                </a:lnTo>
                <a:close/>
                <a:moveTo>
                  <a:pt x="2320585" y="0"/>
                </a:moveTo>
                <a:lnTo>
                  <a:pt x="5394900" y="0"/>
                </a:lnTo>
                <a:lnTo>
                  <a:pt x="5324796" y="90134"/>
                </a:lnTo>
                <a:lnTo>
                  <a:pt x="5053513" y="441409"/>
                </a:lnTo>
                <a:lnTo>
                  <a:pt x="4497036" y="1150919"/>
                </a:lnTo>
                <a:lnTo>
                  <a:pt x="4215319" y="1509151"/>
                </a:lnTo>
                <a:lnTo>
                  <a:pt x="3933602" y="1867384"/>
                </a:lnTo>
                <a:lnTo>
                  <a:pt x="3658841" y="2229094"/>
                </a:lnTo>
                <a:lnTo>
                  <a:pt x="3519722" y="2409949"/>
                </a:lnTo>
                <a:lnTo>
                  <a:pt x="3384080" y="2590805"/>
                </a:lnTo>
                <a:lnTo>
                  <a:pt x="3248439" y="2771660"/>
                </a:lnTo>
                <a:lnTo>
                  <a:pt x="3116275" y="2952515"/>
                </a:lnTo>
                <a:lnTo>
                  <a:pt x="2984112" y="3133370"/>
                </a:lnTo>
                <a:lnTo>
                  <a:pt x="2855426" y="3314225"/>
                </a:lnTo>
                <a:lnTo>
                  <a:pt x="2730219" y="3498559"/>
                </a:lnTo>
                <a:lnTo>
                  <a:pt x="2605011" y="3679414"/>
                </a:lnTo>
                <a:lnTo>
                  <a:pt x="2486760" y="3860269"/>
                </a:lnTo>
                <a:lnTo>
                  <a:pt x="2365030" y="4044602"/>
                </a:lnTo>
                <a:lnTo>
                  <a:pt x="2250257" y="4225458"/>
                </a:lnTo>
                <a:lnTo>
                  <a:pt x="2135483" y="4406313"/>
                </a:lnTo>
                <a:lnTo>
                  <a:pt x="2027666" y="4587168"/>
                </a:lnTo>
                <a:lnTo>
                  <a:pt x="1923326" y="4771501"/>
                </a:lnTo>
                <a:lnTo>
                  <a:pt x="1825943" y="4952356"/>
                </a:lnTo>
                <a:lnTo>
                  <a:pt x="1728559" y="5133212"/>
                </a:lnTo>
                <a:lnTo>
                  <a:pt x="1638131" y="5314067"/>
                </a:lnTo>
                <a:lnTo>
                  <a:pt x="1551182" y="5494922"/>
                </a:lnTo>
                <a:lnTo>
                  <a:pt x="1467710" y="5675777"/>
                </a:lnTo>
                <a:lnTo>
                  <a:pt x="1391194" y="5853155"/>
                </a:lnTo>
                <a:lnTo>
                  <a:pt x="1321635" y="6034010"/>
                </a:lnTo>
                <a:lnTo>
                  <a:pt x="1255553" y="6214865"/>
                </a:lnTo>
                <a:lnTo>
                  <a:pt x="1192949" y="6395720"/>
                </a:lnTo>
                <a:lnTo>
                  <a:pt x="1140779" y="6573097"/>
                </a:lnTo>
                <a:lnTo>
                  <a:pt x="1092088" y="6750475"/>
                </a:lnTo>
                <a:lnTo>
                  <a:pt x="1066788" y="6858000"/>
                </a:lnTo>
                <a:lnTo>
                  <a:pt x="248652" y="6858000"/>
                </a:lnTo>
                <a:lnTo>
                  <a:pt x="236503" y="6820034"/>
                </a:lnTo>
                <a:lnTo>
                  <a:pt x="208680" y="6729607"/>
                </a:lnTo>
                <a:lnTo>
                  <a:pt x="184333" y="6642657"/>
                </a:lnTo>
                <a:lnTo>
                  <a:pt x="163466" y="6552230"/>
                </a:lnTo>
                <a:lnTo>
                  <a:pt x="142598" y="6465280"/>
                </a:lnTo>
                <a:lnTo>
                  <a:pt x="121730" y="6371374"/>
                </a:lnTo>
                <a:lnTo>
                  <a:pt x="104340" y="6280947"/>
                </a:lnTo>
                <a:lnTo>
                  <a:pt x="86950" y="6187041"/>
                </a:lnTo>
                <a:lnTo>
                  <a:pt x="73038" y="6089658"/>
                </a:lnTo>
                <a:lnTo>
                  <a:pt x="59126" y="5992274"/>
                </a:lnTo>
                <a:lnTo>
                  <a:pt x="45214" y="5894890"/>
                </a:lnTo>
                <a:lnTo>
                  <a:pt x="34780" y="5797507"/>
                </a:lnTo>
                <a:lnTo>
                  <a:pt x="24346" y="5696645"/>
                </a:lnTo>
                <a:lnTo>
                  <a:pt x="17390" y="5595784"/>
                </a:lnTo>
                <a:lnTo>
                  <a:pt x="10434" y="5491444"/>
                </a:lnTo>
                <a:lnTo>
                  <a:pt x="3478" y="5376671"/>
                </a:lnTo>
                <a:lnTo>
                  <a:pt x="0" y="5261897"/>
                </a:lnTo>
                <a:lnTo>
                  <a:pt x="0" y="5147124"/>
                </a:lnTo>
                <a:lnTo>
                  <a:pt x="3478" y="5032350"/>
                </a:lnTo>
                <a:lnTo>
                  <a:pt x="6956" y="4917577"/>
                </a:lnTo>
                <a:lnTo>
                  <a:pt x="17390" y="4802803"/>
                </a:lnTo>
                <a:lnTo>
                  <a:pt x="27824" y="4691508"/>
                </a:lnTo>
                <a:lnTo>
                  <a:pt x="38258" y="4580212"/>
                </a:lnTo>
                <a:lnTo>
                  <a:pt x="55648" y="4468916"/>
                </a:lnTo>
                <a:lnTo>
                  <a:pt x="73038" y="4357621"/>
                </a:lnTo>
                <a:lnTo>
                  <a:pt x="90428" y="4246325"/>
                </a:lnTo>
                <a:lnTo>
                  <a:pt x="114774" y="4135030"/>
                </a:lnTo>
                <a:lnTo>
                  <a:pt x="139120" y="4027212"/>
                </a:lnTo>
                <a:lnTo>
                  <a:pt x="163466" y="3919395"/>
                </a:lnTo>
                <a:lnTo>
                  <a:pt x="194768" y="3811577"/>
                </a:lnTo>
                <a:lnTo>
                  <a:pt x="226069" y="3703760"/>
                </a:lnTo>
                <a:lnTo>
                  <a:pt x="257371" y="3595942"/>
                </a:lnTo>
                <a:lnTo>
                  <a:pt x="292151" y="3488125"/>
                </a:lnTo>
                <a:lnTo>
                  <a:pt x="330409" y="3380307"/>
                </a:lnTo>
                <a:lnTo>
                  <a:pt x="368667" y="3275968"/>
                </a:lnTo>
                <a:lnTo>
                  <a:pt x="406925" y="3171628"/>
                </a:lnTo>
                <a:lnTo>
                  <a:pt x="448660" y="3063811"/>
                </a:lnTo>
                <a:lnTo>
                  <a:pt x="493874" y="2959471"/>
                </a:lnTo>
                <a:lnTo>
                  <a:pt x="539088" y="2855131"/>
                </a:lnTo>
                <a:lnTo>
                  <a:pt x="636472" y="2649930"/>
                </a:lnTo>
                <a:lnTo>
                  <a:pt x="737333" y="2441251"/>
                </a:lnTo>
                <a:lnTo>
                  <a:pt x="789503" y="2340390"/>
                </a:lnTo>
                <a:lnTo>
                  <a:pt x="845151" y="2239528"/>
                </a:lnTo>
                <a:lnTo>
                  <a:pt x="900798" y="2135188"/>
                </a:lnTo>
                <a:lnTo>
                  <a:pt x="959924" y="2034327"/>
                </a:lnTo>
                <a:lnTo>
                  <a:pt x="1015572" y="1933465"/>
                </a:lnTo>
                <a:lnTo>
                  <a:pt x="1074698" y="1832604"/>
                </a:lnTo>
                <a:lnTo>
                  <a:pt x="1196427" y="1630881"/>
                </a:lnTo>
                <a:lnTo>
                  <a:pt x="1325113" y="1432635"/>
                </a:lnTo>
                <a:lnTo>
                  <a:pt x="1453798" y="1230912"/>
                </a:lnTo>
                <a:lnTo>
                  <a:pt x="1585962" y="1032667"/>
                </a:lnTo>
                <a:lnTo>
                  <a:pt x="1655521" y="935284"/>
                </a:lnTo>
                <a:lnTo>
                  <a:pt x="1721603" y="837900"/>
                </a:lnTo>
                <a:lnTo>
                  <a:pt x="1999842" y="437932"/>
                </a:lnTo>
                <a:lnTo>
                  <a:pt x="2285037" y="48398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89AFCF6-5AED-9A88-4A13-596D3CC91A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8600" y="476672"/>
            <a:ext cx="2353395" cy="936000"/>
            <a:chOff x="911225" y="260350"/>
            <a:chExt cx="4183063" cy="1663700"/>
          </a:xfrm>
          <a:solidFill>
            <a:schemeClr val="bg1"/>
          </a:solidFill>
        </p:grpSpPr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E55BEAE4-2DF0-6F52-0CF1-A065D9BAC58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93C9357D-361C-2702-AE44-56849554DC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6DCC547A-06FA-F7AE-3A90-1A093F06469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04878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2 Bei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D064574-0A26-4DB4-90F6-A96DA193594B}" type="datetime1">
              <a:rPr lang="fi-FI" smtClean="0"/>
              <a:t>25.1.2026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AE057119-D07F-EA05-F1F2-BC2F1F455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503712" y="0"/>
            <a:ext cx="8688289" cy="6858000"/>
          </a:xfrm>
          <a:custGeom>
            <a:avLst/>
            <a:gdLst>
              <a:gd name="connsiteX0" fmla="*/ 8688288 w 8688289"/>
              <a:gd name="connsiteY0" fmla="*/ 4328128 h 6858000"/>
              <a:gd name="connsiteX1" fmla="*/ 8688288 w 8688289"/>
              <a:gd name="connsiteY1" fmla="*/ 6858000 h 6858000"/>
              <a:gd name="connsiteX2" fmla="*/ 6155182 w 8688289"/>
              <a:gd name="connsiteY2" fmla="*/ 6858000 h 6858000"/>
              <a:gd name="connsiteX3" fmla="*/ 6180380 w 8688289"/>
              <a:gd name="connsiteY3" fmla="*/ 6830469 h 6858000"/>
              <a:gd name="connsiteX4" fmla="*/ 6375147 w 8688289"/>
              <a:gd name="connsiteY4" fmla="*/ 6625268 h 6858000"/>
              <a:gd name="connsiteX5" fmla="*/ 6573392 w 8688289"/>
              <a:gd name="connsiteY5" fmla="*/ 6416589 h 6858000"/>
              <a:gd name="connsiteX6" fmla="*/ 6778594 w 8688289"/>
              <a:gd name="connsiteY6" fmla="*/ 6207910 h 6858000"/>
              <a:gd name="connsiteX7" fmla="*/ 6987273 w 8688289"/>
              <a:gd name="connsiteY7" fmla="*/ 5992275 h 6858000"/>
              <a:gd name="connsiteX8" fmla="*/ 7202908 w 8688289"/>
              <a:gd name="connsiteY8" fmla="*/ 5780117 h 6858000"/>
              <a:gd name="connsiteX9" fmla="*/ 7422021 w 8688289"/>
              <a:gd name="connsiteY9" fmla="*/ 5564482 h 6858000"/>
              <a:gd name="connsiteX10" fmla="*/ 7860247 w 8688289"/>
              <a:gd name="connsiteY10" fmla="*/ 5133213 h 6858000"/>
              <a:gd name="connsiteX11" fmla="*/ 8305429 w 8688289"/>
              <a:gd name="connsiteY11" fmla="*/ 4701942 h 6858000"/>
              <a:gd name="connsiteX12" fmla="*/ 7032922 w 8688289"/>
              <a:gd name="connsiteY12" fmla="*/ 0 h 6858000"/>
              <a:gd name="connsiteX13" fmla="*/ 8688289 w 8688289"/>
              <a:gd name="connsiteY13" fmla="*/ 0 h 6858000"/>
              <a:gd name="connsiteX14" fmla="*/ 8688289 w 8688289"/>
              <a:gd name="connsiteY14" fmla="*/ 2405427 h 6858000"/>
              <a:gd name="connsiteX15" fmla="*/ 8611494 w 8688289"/>
              <a:gd name="connsiteY15" fmla="*/ 2503855 h 6858000"/>
              <a:gd name="connsiteX16" fmla="*/ 8489765 w 8688289"/>
              <a:gd name="connsiteY16" fmla="*/ 2653408 h 6858000"/>
              <a:gd name="connsiteX17" fmla="*/ 8371513 w 8688289"/>
              <a:gd name="connsiteY17" fmla="*/ 2802961 h 6858000"/>
              <a:gd name="connsiteX18" fmla="*/ 8138488 w 8688289"/>
              <a:gd name="connsiteY18" fmla="*/ 3088156 h 6858000"/>
              <a:gd name="connsiteX19" fmla="*/ 7919375 w 8688289"/>
              <a:gd name="connsiteY19" fmla="*/ 3355961 h 6858000"/>
              <a:gd name="connsiteX20" fmla="*/ 7710695 w 8688289"/>
              <a:gd name="connsiteY20" fmla="*/ 3599420 h 6858000"/>
              <a:gd name="connsiteX21" fmla="*/ 7362897 w 8688289"/>
              <a:gd name="connsiteY21" fmla="*/ 4013300 h 6858000"/>
              <a:gd name="connsiteX22" fmla="*/ 7220299 w 8688289"/>
              <a:gd name="connsiteY22" fmla="*/ 4176765 h 6858000"/>
              <a:gd name="connsiteX23" fmla="*/ 7164652 w 8688289"/>
              <a:gd name="connsiteY23" fmla="*/ 4242847 h 6858000"/>
              <a:gd name="connsiteX24" fmla="*/ 7112482 w 8688289"/>
              <a:gd name="connsiteY24" fmla="*/ 4305451 h 6858000"/>
              <a:gd name="connsiteX25" fmla="*/ 7032489 w 8688289"/>
              <a:gd name="connsiteY25" fmla="*/ 4399356 h 6858000"/>
              <a:gd name="connsiteX26" fmla="*/ 6945539 w 8688289"/>
              <a:gd name="connsiteY26" fmla="*/ 4503696 h 6858000"/>
              <a:gd name="connsiteX27" fmla="*/ 6740337 w 8688289"/>
              <a:gd name="connsiteY27" fmla="*/ 4733243 h 6858000"/>
              <a:gd name="connsiteX28" fmla="*/ 6510791 w 8688289"/>
              <a:gd name="connsiteY28" fmla="*/ 4990614 h 6858000"/>
              <a:gd name="connsiteX29" fmla="*/ 6260375 w 8688289"/>
              <a:gd name="connsiteY29" fmla="*/ 5268852 h 6858000"/>
              <a:gd name="connsiteX30" fmla="*/ 5992571 w 8688289"/>
              <a:gd name="connsiteY30" fmla="*/ 5564481 h 6858000"/>
              <a:gd name="connsiteX31" fmla="*/ 5717810 w 8688289"/>
              <a:gd name="connsiteY31" fmla="*/ 5874022 h 6858000"/>
              <a:gd name="connsiteX32" fmla="*/ 5436093 w 8688289"/>
              <a:gd name="connsiteY32" fmla="*/ 6200952 h 6858000"/>
              <a:gd name="connsiteX33" fmla="*/ 5293495 w 8688289"/>
              <a:gd name="connsiteY33" fmla="*/ 6364418 h 6858000"/>
              <a:gd name="connsiteX34" fmla="*/ 5154376 w 8688289"/>
              <a:gd name="connsiteY34" fmla="*/ 6531361 h 6858000"/>
              <a:gd name="connsiteX35" fmla="*/ 5015257 w 8688289"/>
              <a:gd name="connsiteY35" fmla="*/ 6698304 h 6858000"/>
              <a:gd name="connsiteX36" fmla="*/ 4885504 w 8688289"/>
              <a:gd name="connsiteY36" fmla="*/ 6858000 h 6858000"/>
              <a:gd name="connsiteX37" fmla="*/ 1863258 w 8688289"/>
              <a:gd name="connsiteY37" fmla="*/ 6858000 h 6858000"/>
              <a:gd name="connsiteX38" fmla="*/ 1878114 w 8688289"/>
              <a:gd name="connsiteY38" fmla="*/ 6820034 h 6858000"/>
              <a:gd name="connsiteX39" fmla="*/ 1909416 w 8688289"/>
              <a:gd name="connsiteY39" fmla="*/ 6736562 h 6858000"/>
              <a:gd name="connsiteX40" fmla="*/ 1947674 w 8688289"/>
              <a:gd name="connsiteY40" fmla="*/ 6656568 h 6858000"/>
              <a:gd name="connsiteX41" fmla="*/ 2020711 w 8688289"/>
              <a:gd name="connsiteY41" fmla="*/ 6493103 h 6858000"/>
              <a:gd name="connsiteX42" fmla="*/ 2104183 w 8688289"/>
              <a:gd name="connsiteY42" fmla="*/ 6326160 h 6858000"/>
              <a:gd name="connsiteX43" fmla="*/ 2194611 w 8688289"/>
              <a:gd name="connsiteY43" fmla="*/ 6152261 h 6858000"/>
              <a:gd name="connsiteX44" fmla="*/ 2243303 w 8688289"/>
              <a:gd name="connsiteY44" fmla="*/ 6068789 h 6858000"/>
              <a:gd name="connsiteX45" fmla="*/ 2291994 w 8688289"/>
              <a:gd name="connsiteY45" fmla="*/ 5985317 h 6858000"/>
              <a:gd name="connsiteX46" fmla="*/ 2340686 w 8688289"/>
              <a:gd name="connsiteY46" fmla="*/ 5898368 h 6858000"/>
              <a:gd name="connsiteX47" fmla="*/ 2392856 w 8688289"/>
              <a:gd name="connsiteY47" fmla="*/ 5814896 h 6858000"/>
              <a:gd name="connsiteX48" fmla="*/ 2441548 w 8688289"/>
              <a:gd name="connsiteY48" fmla="*/ 5727946 h 6858000"/>
              <a:gd name="connsiteX49" fmla="*/ 2500673 w 8688289"/>
              <a:gd name="connsiteY49" fmla="*/ 5644475 h 6858000"/>
              <a:gd name="connsiteX50" fmla="*/ 2608491 w 8688289"/>
              <a:gd name="connsiteY50" fmla="*/ 5474054 h 6858000"/>
              <a:gd name="connsiteX51" fmla="*/ 2664139 w 8688289"/>
              <a:gd name="connsiteY51" fmla="*/ 5390582 h 6858000"/>
              <a:gd name="connsiteX52" fmla="*/ 2719786 w 8688289"/>
              <a:gd name="connsiteY52" fmla="*/ 5307110 h 6858000"/>
              <a:gd name="connsiteX53" fmla="*/ 2834560 w 8688289"/>
              <a:gd name="connsiteY53" fmla="*/ 5140167 h 6858000"/>
              <a:gd name="connsiteX54" fmla="*/ 2949334 w 8688289"/>
              <a:gd name="connsiteY54" fmla="*/ 4976702 h 6858000"/>
              <a:gd name="connsiteX55" fmla="*/ 3067585 w 8688289"/>
              <a:gd name="connsiteY55" fmla="*/ 4813236 h 6858000"/>
              <a:gd name="connsiteX56" fmla="*/ 3185837 w 8688289"/>
              <a:gd name="connsiteY56" fmla="*/ 4656727 h 6858000"/>
              <a:gd name="connsiteX57" fmla="*/ 3300610 w 8688289"/>
              <a:gd name="connsiteY57" fmla="*/ 4500218 h 6858000"/>
              <a:gd name="connsiteX58" fmla="*/ 3359736 w 8688289"/>
              <a:gd name="connsiteY58" fmla="*/ 4423702 h 6858000"/>
              <a:gd name="connsiteX59" fmla="*/ 3418862 w 8688289"/>
              <a:gd name="connsiteY59" fmla="*/ 4350664 h 6858000"/>
              <a:gd name="connsiteX60" fmla="*/ 3533635 w 8688289"/>
              <a:gd name="connsiteY60" fmla="*/ 4204589 h 6858000"/>
              <a:gd name="connsiteX61" fmla="*/ 3644931 w 8688289"/>
              <a:gd name="connsiteY61" fmla="*/ 4061992 h 6858000"/>
              <a:gd name="connsiteX62" fmla="*/ 3752748 w 8688289"/>
              <a:gd name="connsiteY62" fmla="*/ 3926350 h 6858000"/>
              <a:gd name="connsiteX63" fmla="*/ 3860566 w 8688289"/>
              <a:gd name="connsiteY63" fmla="*/ 3797665 h 6858000"/>
              <a:gd name="connsiteX64" fmla="*/ 3961427 w 8688289"/>
              <a:gd name="connsiteY64" fmla="*/ 3675935 h 6858000"/>
              <a:gd name="connsiteX65" fmla="*/ 4149238 w 8688289"/>
              <a:gd name="connsiteY65" fmla="*/ 3456822 h 6858000"/>
              <a:gd name="connsiteX66" fmla="*/ 4309226 w 8688289"/>
              <a:gd name="connsiteY66" fmla="*/ 3269011 h 6858000"/>
              <a:gd name="connsiteX67" fmla="*/ 4535295 w 8688289"/>
              <a:gd name="connsiteY67" fmla="*/ 3011640 h 6858000"/>
              <a:gd name="connsiteX68" fmla="*/ 4684848 w 8688289"/>
              <a:gd name="connsiteY68" fmla="*/ 2837741 h 6858000"/>
              <a:gd name="connsiteX69" fmla="*/ 4862226 w 8688289"/>
              <a:gd name="connsiteY69" fmla="*/ 2632540 h 6858000"/>
              <a:gd name="connsiteX70" fmla="*/ 5279584 w 8688289"/>
              <a:gd name="connsiteY70" fmla="*/ 2138666 h 6858000"/>
              <a:gd name="connsiteX71" fmla="*/ 5512609 w 8688289"/>
              <a:gd name="connsiteY71" fmla="*/ 1860427 h 6858000"/>
              <a:gd name="connsiteX72" fmla="*/ 5759546 w 8688289"/>
              <a:gd name="connsiteY72" fmla="*/ 1561321 h 6858000"/>
              <a:gd name="connsiteX73" fmla="*/ 6270809 w 8688289"/>
              <a:gd name="connsiteY73" fmla="*/ 938761 h 6858000"/>
              <a:gd name="connsiteX74" fmla="*/ 6531659 w 8688289"/>
              <a:gd name="connsiteY74" fmla="*/ 618787 h 6858000"/>
              <a:gd name="connsiteX75" fmla="*/ 6789029 w 8688289"/>
              <a:gd name="connsiteY75" fmla="*/ 302290 h 6858000"/>
              <a:gd name="connsiteX76" fmla="*/ 2320585 w 8688289"/>
              <a:gd name="connsiteY76" fmla="*/ 0 h 6858000"/>
              <a:gd name="connsiteX77" fmla="*/ 5394900 w 8688289"/>
              <a:gd name="connsiteY77" fmla="*/ 0 h 6858000"/>
              <a:gd name="connsiteX78" fmla="*/ 5324796 w 8688289"/>
              <a:gd name="connsiteY78" fmla="*/ 90134 h 6858000"/>
              <a:gd name="connsiteX79" fmla="*/ 5053513 w 8688289"/>
              <a:gd name="connsiteY79" fmla="*/ 441409 h 6858000"/>
              <a:gd name="connsiteX80" fmla="*/ 4497036 w 8688289"/>
              <a:gd name="connsiteY80" fmla="*/ 1150919 h 6858000"/>
              <a:gd name="connsiteX81" fmla="*/ 4215319 w 8688289"/>
              <a:gd name="connsiteY81" fmla="*/ 1509151 h 6858000"/>
              <a:gd name="connsiteX82" fmla="*/ 3933602 w 8688289"/>
              <a:gd name="connsiteY82" fmla="*/ 1867384 h 6858000"/>
              <a:gd name="connsiteX83" fmla="*/ 3658841 w 8688289"/>
              <a:gd name="connsiteY83" fmla="*/ 2229094 h 6858000"/>
              <a:gd name="connsiteX84" fmla="*/ 3519722 w 8688289"/>
              <a:gd name="connsiteY84" fmla="*/ 2409949 h 6858000"/>
              <a:gd name="connsiteX85" fmla="*/ 3384080 w 8688289"/>
              <a:gd name="connsiteY85" fmla="*/ 2590805 h 6858000"/>
              <a:gd name="connsiteX86" fmla="*/ 3248439 w 8688289"/>
              <a:gd name="connsiteY86" fmla="*/ 2771660 h 6858000"/>
              <a:gd name="connsiteX87" fmla="*/ 3116275 w 8688289"/>
              <a:gd name="connsiteY87" fmla="*/ 2952515 h 6858000"/>
              <a:gd name="connsiteX88" fmla="*/ 2984112 w 8688289"/>
              <a:gd name="connsiteY88" fmla="*/ 3133370 h 6858000"/>
              <a:gd name="connsiteX89" fmla="*/ 2855426 w 8688289"/>
              <a:gd name="connsiteY89" fmla="*/ 3314225 h 6858000"/>
              <a:gd name="connsiteX90" fmla="*/ 2730219 w 8688289"/>
              <a:gd name="connsiteY90" fmla="*/ 3498559 h 6858000"/>
              <a:gd name="connsiteX91" fmla="*/ 2605011 w 8688289"/>
              <a:gd name="connsiteY91" fmla="*/ 3679414 h 6858000"/>
              <a:gd name="connsiteX92" fmla="*/ 2486760 w 8688289"/>
              <a:gd name="connsiteY92" fmla="*/ 3860269 h 6858000"/>
              <a:gd name="connsiteX93" fmla="*/ 2365030 w 8688289"/>
              <a:gd name="connsiteY93" fmla="*/ 4044602 h 6858000"/>
              <a:gd name="connsiteX94" fmla="*/ 2250257 w 8688289"/>
              <a:gd name="connsiteY94" fmla="*/ 4225458 h 6858000"/>
              <a:gd name="connsiteX95" fmla="*/ 2135483 w 8688289"/>
              <a:gd name="connsiteY95" fmla="*/ 4406313 h 6858000"/>
              <a:gd name="connsiteX96" fmla="*/ 2027666 w 8688289"/>
              <a:gd name="connsiteY96" fmla="*/ 4587168 h 6858000"/>
              <a:gd name="connsiteX97" fmla="*/ 1923326 w 8688289"/>
              <a:gd name="connsiteY97" fmla="*/ 4771501 h 6858000"/>
              <a:gd name="connsiteX98" fmla="*/ 1825943 w 8688289"/>
              <a:gd name="connsiteY98" fmla="*/ 4952356 h 6858000"/>
              <a:gd name="connsiteX99" fmla="*/ 1728559 w 8688289"/>
              <a:gd name="connsiteY99" fmla="*/ 5133212 h 6858000"/>
              <a:gd name="connsiteX100" fmla="*/ 1638131 w 8688289"/>
              <a:gd name="connsiteY100" fmla="*/ 5314067 h 6858000"/>
              <a:gd name="connsiteX101" fmla="*/ 1551182 w 8688289"/>
              <a:gd name="connsiteY101" fmla="*/ 5494922 h 6858000"/>
              <a:gd name="connsiteX102" fmla="*/ 1467710 w 8688289"/>
              <a:gd name="connsiteY102" fmla="*/ 5675777 h 6858000"/>
              <a:gd name="connsiteX103" fmla="*/ 1391194 w 8688289"/>
              <a:gd name="connsiteY103" fmla="*/ 5853155 h 6858000"/>
              <a:gd name="connsiteX104" fmla="*/ 1321635 w 8688289"/>
              <a:gd name="connsiteY104" fmla="*/ 6034010 h 6858000"/>
              <a:gd name="connsiteX105" fmla="*/ 1255553 w 8688289"/>
              <a:gd name="connsiteY105" fmla="*/ 6214865 h 6858000"/>
              <a:gd name="connsiteX106" fmla="*/ 1192949 w 8688289"/>
              <a:gd name="connsiteY106" fmla="*/ 6395720 h 6858000"/>
              <a:gd name="connsiteX107" fmla="*/ 1140779 w 8688289"/>
              <a:gd name="connsiteY107" fmla="*/ 6573097 h 6858000"/>
              <a:gd name="connsiteX108" fmla="*/ 1092088 w 8688289"/>
              <a:gd name="connsiteY108" fmla="*/ 6750475 h 6858000"/>
              <a:gd name="connsiteX109" fmla="*/ 1066788 w 8688289"/>
              <a:gd name="connsiteY109" fmla="*/ 6858000 h 6858000"/>
              <a:gd name="connsiteX110" fmla="*/ 248652 w 8688289"/>
              <a:gd name="connsiteY110" fmla="*/ 6858000 h 6858000"/>
              <a:gd name="connsiteX111" fmla="*/ 236503 w 8688289"/>
              <a:gd name="connsiteY111" fmla="*/ 6820034 h 6858000"/>
              <a:gd name="connsiteX112" fmla="*/ 208680 w 8688289"/>
              <a:gd name="connsiteY112" fmla="*/ 6729607 h 6858000"/>
              <a:gd name="connsiteX113" fmla="*/ 184333 w 8688289"/>
              <a:gd name="connsiteY113" fmla="*/ 6642657 h 6858000"/>
              <a:gd name="connsiteX114" fmla="*/ 163466 w 8688289"/>
              <a:gd name="connsiteY114" fmla="*/ 6552230 h 6858000"/>
              <a:gd name="connsiteX115" fmla="*/ 142598 w 8688289"/>
              <a:gd name="connsiteY115" fmla="*/ 6465280 h 6858000"/>
              <a:gd name="connsiteX116" fmla="*/ 121730 w 8688289"/>
              <a:gd name="connsiteY116" fmla="*/ 6371374 h 6858000"/>
              <a:gd name="connsiteX117" fmla="*/ 104340 w 8688289"/>
              <a:gd name="connsiteY117" fmla="*/ 6280947 h 6858000"/>
              <a:gd name="connsiteX118" fmla="*/ 86950 w 8688289"/>
              <a:gd name="connsiteY118" fmla="*/ 6187041 h 6858000"/>
              <a:gd name="connsiteX119" fmla="*/ 73038 w 8688289"/>
              <a:gd name="connsiteY119" fmla="*/ 6089658 h 6858000"/>
              <a:gd name="connsiteX120" fmla="*/ 59126 w 8688289"/>
              <a:gd name="connsiteY120" fmla="*/ 5992274 h 6858000"/>
              <a:gd name="connsiteX121" fmla="*/ 45214 w 8688289"/>
              <a:gd name="connsiteY121" fmla="*/ 5894890 h 6858000"/>
              <a:gd name="connsiteX122" fmla="*/ 34780 w 8688289"/>
              <a:gd name="connsiteY122" fmla="*/ 5797507 h 6858000"/>
              <a:gd name="connsiteX123" fmla="*/ 24346 w 8688289"/>
              <a:gd name="connsiteY123" fmla="*/ 5696645 h 6858000"/>
              <a:gd name="connsiteX124" fmla="*/ 17390 w 8688289"/>
              <a:gd name="connsiteY124" fmla="*/ 5595784 h 6858000"/>
              <a:gd name="connsiteX125" fmla="*/ 10434 w 8688289"/>
              <a:gd name="connsiteY125" fmla="*/ 5491444 h 6858000"/>
              <a:gd name="connsiteX126" fmla="*/ 3478 w 8688289"/>
              <a:gd name="connsiteY126" fmla="*/ 5376671 h 6858000"/>
              <a:gd name="connsiteX127" fmla="*/ 0 w 8688289"/>
              <a:gd name="connsiteY127" fmla="*/ 5261897 h 6858000"/>
              <a:gd name="connsiteX128" fmla="*/ 0 w 8688289"/>
              <a:gd name="connsiteY128" fmla="*/ 5147124 h 6858000"/>
              <a:gd name="connsiteX129" fmla="*/ 3478 w 8688289"/>
              <a:gd name="connsiteY129" fmla="*/ 5032350 h 6858000"/>
              <a:gd name="connsiteX130" fmla="*/ 6956 w 8688289"/>
              <a:gd name="connsiteY130" fmla="*/ 4917577 h 6858000"/>
              <a:gd name="connsiteX131" fmla="*/ 17390 w 8688289"/>
              <a:gd name="connsiteY131" fmla="*/ 4802803 h 6858000"/>
              <a:gd name="connsiteX132" fmla="*/ 27824 w 8688289"/>
              <a:gd name="connsiteY132" fmla="*/ 4691508 h 6858000"/>
              <a:gd name="connsiteX133" fmla="*/ 38258 w 8688289"/>
              <a:gd name="connsiteY133" fmla="*/ 4580212 h 6858000"/>
              <a:gd name="connsiteX134" fmla="*/ 55648 w 8688289"/>
              <a:gd name="connsiteY134" fmla="*/ 4468916 h 6858000"/>
              <a:gd name="connsiteX135" fmla="*/ 73038 w 8688289"/>
              <a:gd name="connsiteY135" fmla="*/ 4357621 h 6858000"/>
              <a:gd name="connsiteX136" fmla="*/ 90428 w 8688289"/>
              <a:gd name="connsiteY136" fmla="*/ 4246325 h 6858000"/>
              <a:gd name="connsiteX137" fmla="*/ 114774 w 8688289"/>
              <a:gd name="connsiteY137" fmla="*/ 4135030 h 6858000"/>
              <a:gd name="connsiteX138" fmla="*/ 139120 w 8688289"/>
              <a:gd name="connsiteY138" fmla="*/ 4027212 h 6858000"/>
              <a:gd name="connsiteX139" fmla="*/ 163466 w 8688289"/>
              <a:gd name="connsiteY139" fmla="*/ 3919395 h 6858000"/>
              <a:gd name="connsiteX140" fmla="*/ 194768 w 8688289"/>
              <a:gd name="connsiteY140" fmla="*/ 3811577 h 6858000"/>
              <a:gd name="connsiteX141" fmla="*/ 226069 w 8688289"/>
              <a:gd name="connsiteY141" fmla="*/ 3703760 h 6858000"/>
              <a:gd name="connsiteX142" fmla="*/ 257371 w 8688289"/>
              <a:gd name="connsiteY142" fmla="*/ 3595942 h 6858000"/>
              <a:gd name="connsiteX143" fmla="*/ 292151 w 8688289"/>
              <a:gd name="connsiteY143" fmla="*/ 3488125 h 6858000"/>
              <a:gd name="connsiteX144" fmla="*/ 330409 w 8688289"/>
              <a:gd name="connsiteY144" fmla="*/ 3380307 h 6858000"/>
              <a:gd name="connsiteX145" fmla="*/ 368667 w 8688289"/>
              <a:gd name="connsiteY145" fmla="*/ 3275968 h 6858000"/>
              <a:gd name="connsiteX146" fmla="*/ 406925 w 8688289"/>
              <a:gd name="connsiteY146" fmla="*/ 3171628 h 6858000"/>
              <a:gd name="connsiteX147" fmla="*/ 448660 w 8688289"/>
              <a:gd name="connsiteY147" fmla="*/ 3063811 h 6858000"/>
              <a:gd name="connsiteX148" fmla="*/ 493874 w 8688289"/>
              <a:gd name="connsiteY148" fmla="*/ 2959471 h 6858000"/>
              <a:gd name="connsiteX149" fmla="*/ 539088 w 8688289"/>
              <a:gd name="connsiteY149" fmla="*/ 2855131 h 6858000"/>
              <a:gd name="connsiteX150" fmla="*/ 636472 w 8688289"/>
              <a:gd name="connsiteY150" fmla="*/ 2649930 h 6858000"/>
              <a:gd name="connsiteX151" fmla="*/ 737333 w 8688289"/>
              <a:gd name="connsiteY151" fmla="*/ 2441251 h 6858000"/>
              <a:gd name="connsiteX152" fmla="*/ 789503 w 8688289"/>
              <a:gd name="connsiteY152" fmla="*/ 2340390 h 6858000"/>
              <a:gd name="connsiteX153" fmla="*/ 845151 w 8688289"/>
              <a:gd name="connsiteY153" fmla="*/ 2239528 h 6858000"/>
              <a:gd name="connsiteX154" fmla="*/ 900798 w 8688289"/>
              <a:gd name="connsiteY154" fmla="*/ 2135188 h 6858000"/>
              <a:gd name="connsiteX155" fmla="*/ 959924 w 8688289"/>
              <a:gd name="connsiteY155" fmla="*/ 2034327 h 6858000"/>
              <a:gd name="connsiteX156" fmla="*/ 1015572 w 8688289"/>
              <a:gd name="connsiteY156" fmla="*/ 1933465 h 6858000"/>
              <a:gd name="connsiteX157" fmla="*/ 1074698 w 8688289"/>
              <a:gd name="connsiteY157" fmla="*/ 1832604 h 6858000"/>
              <a:gd name="connsiteX158" fmla="*/ 1196427 w 8688289"/>
              <a:gd name="connsiteY158" fmla="*/ 1630881 h 6858000"/>
              <a:gd name="connsiteX159" fmla="*/ 1325113 w 8688289"/>
              <a:gd name="connsiteY159" fmla="*/ 1432635 h 6858000"/>
              <a:gd name="connsiteX160" fmla="*/ 1453798 w 8688289"/>
              <a:gd name="connsiteY160" fmla="*/ 1230912 h 6858000"/>
              <a:gd name="connsiteX161" fmla="*/ 1585962 w 8688289"/>
              <a:gd name="connsiteY161" fmla="*/ 1032667 h 6858000"/>
              <a:gd name="connsiteX162" fmla="*/ 1655521 w 8688289"/>
              <a:gd name="connsiteY162" fmla="*/ 935284 h 6858000"/>
              <a:gd name="connsiteX163" fmla="*/ 1721603 w 8688289"/>
              <a:gd name="connsiteY163" fmla="*/ 837900 h 6858000"/>
              <a:gd name="connsiteX164" fmla="*/ 1999842 w 8688289"/>
              <a:gd name="connsiteY164" fmla="*/ 437932 h 6858000"/>
              <a:gd name="connsiteX165" fmla="*/ 2285037 w 8688289"/>
              <a:gd name="connsiteY165" fmla="*/ 48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8688289" h="6858000">
                <a:moveTo>
                  <a:pt x="8688288" y="4328128"/>
                </a:moveTo>
                <a:lnTo>
                  <a:pt x="8688288" y="6858000"/>
                </a:lnTo>
                <a:lnTo>
                  <a:pt x="6155182" y="6858000"/>
                </a:lnTo>
                <a:lnTo>
                  <a:pt x="6180380" y="6830469"/>
                </a:lnTo>
                <a:lnTo>
                  <a:pt x="6375147" y="6625268"/>
                </a:lnTo>
                <a:lnTo>
                  <a:pt x="6573392" y="6416589"/>
                </a:lnTo>
                <a:lnTo>
                  <a:pt x="6778594" y="6207910"/>
                </a:lnTo>
                <a:lnTo>
                  <a:pt x="6987273" y="5992275"/>
                </a:lnTo>
                <a:lnTo>
                  <a:pt x="7202908" y="5780117"/>
                </a:lnTo>
                <a:lnTo>
                  <a:pt x="7422021" y="5564482"/>
                </a:lnTo>
                <a:lnTo>
                  <a:pt x="7860247" y="5133213"/>
                </a:lnTo>
                <a:lnTo>
                  <a:pt x="8305429" y="4701942"/>
                </a:lnTo>
                <a:close/>
                <a:moveTo>
                  <a:pt x="7032922" y="0"/>
                </a:moveTo>
                <a:lnTo>
                  <a:pt x="8688289" y="0"/>
                </a:lnTo>
                <a:lnTo>
                  <a:pt x="8688289" y="2405427"/>
                </a:lnTo>
                <a:lnTo>
                  <a:pt x="8611494" y="2503855"/>
                </a:lnTo>
                <a:lnTo>
                  <a:pt x="8489765" y="2653408"/>
                </a:lnTo>
                <a:lnTo>
                  <a:pt x="8371513" y="2802961"/>
                </a:lnTo>
                <a:lnTo>
                  <a:pt x="8138488" y="3088156"/>
                </a:lnTo>
                <a:lnTo>
                  <a:pt x="7919375" y="3355961"/>
                </a:lnTo>
                <a:lnTo>
                  <a:pt x="7710695" y="3599420"/>
                </a:lnTo>
                <a:lnTo>
                  <a:pt x="7362897" y="4013300"/>
                </a:lnTo>
                <a:lnTo>
                  <a:pt x="7220299" y="4176765"/>
                </a:lnTo>
                <a:lnTo>
                  <a:pt x="7164652" y="4242847"/>
                </a:lnTo>
                <a:lnTo>
                  <a:pt x="7112482" y="4305451"/>
                </a:lnTo>
                <a:lnTo>
                  <a:pt x="7032489" y="4399356"/>
                </a:lnTo>
                <a:lnTo>
                  <a:pt x="6945539" y="4503696"/>
                </a:lnTo>
                <a:lnTo>
                  <a:pt x="6740337" y="4733243"/>
                </a:lnTo>
                <a:lnTo>
                  <a:pt x="6510791" y="4990614"/>
                </a:lnTo>
                <a:lnTo>
                  <a:pt x="6260375" y="5268852"/>
                </a:lnTo>
                <a:lnTo>
                  <a:pt x="5992571" y="5564481"/>
                </a:lnTo>
                <a:lnTo>
                  <a:pt x="5717810" y="5874022"/>
                </a:lnTo>
                <a:lnTo>
                  <a:pt x="5436093" y="6200952"/>
                </a:lnTo>
                <a:lnTo>
                  <a:pt x="5293495" y="6364418"/>
                </a:lnTo>
                <a:lnTo>
                  <a:pt x="5154376" y="6531361"/>
                </a:lnTo>
                <a:lnTo>
                  <a:pt x="5015257" y="6698304"/>
                </a:lnTo>
                <a:lnTo>
                  <a:pt x="4885504" y="6858000"/>
                </a:lnTo>
                <a:lnTo>
                  <a:pt x="1863258" y="6858000"/>
                </a:lnTo>
                <a:lnTo>
                  <a:pt x="1878114" y="6820034"/>
                </a:lnTo>
                <a:lnTo>
                  <a:pt x="1909416" y="6736562"/>
                </a:lnTo>
                <a:lnTo>
                  <a:pt x="1947674" y="6656568"/>
                </a:lnTo>
                <a:lnTo>
                  <a:pt x="2020711" y="6493103"/>
                </a:lnTo>
                <a:lnTo>
                  <a:pt x="2104183" y="6326160"/>
                </a:lnTo>
                <a:lnTo>
                  <a:pt x="2194611" y="6152261"/>
                </a:lnTo>
                <a:lnTo>
                  <a:pt x="2243303" y="6068789"/>
                </a:lnTo>
                <a:lnTo>
                  <a:pt x="2291994" y="5985317"/>
                </a:lnTo>
                <a:lnTo>
                  <a:pt x="2340686" y="5898368"/>
                </a:lnTo>
                <a:lnTo>
                  <a:pt x="2392856" y="5814896"/>
                </a:lnTo>
                <a:lnTo>
                  <a:pt x="2441548" y="5727946"/>
                </a:lnTo>
                <a:lnTo>
                  <a:pt x="2500673" y="5644475"/>
                </a:lnTo>
                <a:lnTo>
                  <a:pt x="2608491" y="5474054"/>
                </a:lnTo>
                <a:lnTo>
                  <a:pt x="2664139" y="5390582"/>
                </a:lnTo>
                <a:lnTo>
                  <a:pt x="2719786" y="5307110"/>
                </a:lnTo>
                <a:lnTo>
                  <a:pt x="2834560" y="5140167"/>
                </a:lnTo>
                <a:lnTo>
                  <a:pt x="2949334" y="4976702"/>
                </a:lnTo>
                <a:lnTo>
                  <a:pt x="3067585" y="4813236"/>
                </a:lnTo>
                <a:lnTo>
                  <a:pt x="3185837" y="4656727"/>
                </a:lnTo>
                <a:lnTo>
                  <a:pt x="3300610" y="4500218"/>
                </a:lnTo>
                <a:lnTo>
                  <a:pt x="3359736" y="4423702"/>
                </a:lnTo>
                <a:lnTo>
                  <a:pt x="3418862" y="4350664"/>
                </a:lnTo>
                <a:lnTo>
                  <a:pt x="3533635" y="4204589"/>
                </a:lnTo>
                <a:lnTo>
                  <a:pt x="3644931" y="4061992"/>
                </a:lnTo>
                <a:lnTo>
                  <a:pt x="3752748" y="3926350"/>
                </a:lnTo>
                <a:lnTo>
                  <a:pt x="3860566" y="3797665"/>
                </a:lnTo>
                <a:lnTo>
                  <a:pt x="3961427" y="3675935"/>
                </a:lnTo>
                <a:lnTo>
                  <a:pt x="4149238" y="3456822"/>
                </a:lnTo>
                <a:lnTo>
                  <a:pt x="4309226" y="3269011"/>
                </a:lnTo>
                <a:lnTo>
                  <a:pt x="4535295" y="3011640"/>
                </a:lnTo>
                <a:lnTo>
                  <a:pt x="4684848" y="2837741"/>
                </a:lnTo>
                <a:lnTo>
                  <a:pt x="4862226" y="2632540"/>
                </a:lnTo>
                <a:lnTo>
                  <a:pt x="5279584" y="2138666"/>
                </a:lnTo>
                <a:lnTo>
                  <a:pt x="5512609" y="1860427"/>
                </a:lnTo>
                <a:lnTo>
                  <a:pt x="5759546" y="1561321"/>
                </a:lnTo>
                <a:lnTo>
                  <a:pt x="6270809" y="938761"/>
                </a:lnTo>
                <a:lnTo>
                  <a:pt x="6531659" y="618787"/>
                </a:lnTo>
                <a:lnTo>
                  <a:pt x="6789029" y="302290"/>
                </a:lnTo>
                <a:close/>
                <a:moveTo>
                  <a:pt x="2320585" y="0"/>
                </a:moveTo>
                <a:lnTo>
                  <a:pt x="5394900" y="0"/>
                </a:lnTo>
                <a:lnTo>
                  <a:pt x="5324796" y="90134"/>
                </a:lnTo>
                <a:lnTo>
                  <a:pt x="5053513" y="441409"/>
                </a:lnTo>
                <a:lnTo>
                  <a:pt x="4497036" y="1150919"/>
                </a:lnTo>
                <a:lnTo>
                  <a:pt x="4215319" y="1509151"/>
                </a:lnTo>
                <a:lnTo>
                  <a:pt x="3933602" y="1867384"/>
                </a:lnTo>
                <a:lnTo>
                  <a:pt x="3658841" y="2229094"/>
                </a:lnTo>
                <a:lnTo>
                  <a:pt x="3519722" y="2409949"/>
                </a:lnTo>
                <a:lnTo>
                  <a:pt x="3384080" y="2590805"/>
                </a:lnTo>
                <a:lnTo>
                  <a:pt x="3248439" y="2771660"/>
                </a:lnTo>
                <a:lnTo>
                  <a:pt x="3116275" y="2952515"/>
                </a:lnTo>
                <a:lnTo>
                  <a:pt x="2984112" y="3133370"/>
                </a:lnTo>
                <a:lnTo>
                  <a:pt x="2855426" y="3314225"/>
                </a:lnTo>
                <a:lnTo>
                  <a:pt x="2730219" y="3498559"/>
                </a:lnTo>
                <a:lnTo>
                  <a:pt x="2605011" y="3679414"/>
                </a:lnTo>
                <a:lnTo>
                  <a:pt x="2486760" y="3860269"/>
                </a:lnTo>
                <a:lnTo>
                  <a:pt x="2365030" y="4044602"/>
                </a:lnTo>
                <a:lnTo>
                  <a:pt x="2250257" y="4225458"/>
                </a:lnTo>
                <a:lnTo>
                  <a:pt x="2135483" y="4406313"/>
                </a:lnTo>
                <a:lnTo>
                  <a:pt x="2027666" y="4587168"/>
                </a:lnTo>
                <a:lnTo>
                  <a:pt x="1923326" y="4771501"/>
                </a:lnTo>
                <a:lnTo>
                  <a:pt x="1825943" y="4952356"/>
                </a:lnTo>
                <a:lnTo>
                  <a:pt x="1728559" y="5133212"/>
                </a:lnTo>
                <a:lnTo>
                  <a:pt x="1638131" y="5314067"/>
                </a:lnTo>
                <a:lnTo>
                  <a:pt x="1551182" y="5494922"/>
                </a:lnTo>
                <a:lnTo>
                  <a:pt x="1467710" y="5675777"/>
                </a:lnTo>
                <a:lnTo>
                  <a:pt x="1391194" y="5853155"/>
                </a:lnTo>
                <a:lnTo>
                  <a:pt x="1321635" y="6034010"/>
                </a:lnTo>
                <a:lnTo>
                  <a:pt x="1255553" y="6214865"/>
                </a:lnTo>
                <a:lnTo>
                  <a:pt x="1192949" y="6395720"/>
                </a:lnTo>
                <a:lnTo>
                  <a:pt x="1140779" y="6573097"/>
                </a:lnTo>
                <a:lnTo>
                  <a:pt x="1092088" y="6750475"/>
                </a:lnTo>
                <a:lnTo>
                  <a:pt x="1066788" y="6858000"/>
                </a:lnTo>
                <a:lnTo>
                  <a:pt x="248652" y="6858000"/>
                </a:lnTo>
                <a:lnTo>
                  <a:pt x="236503" y="6820034"/>
                </a:lnTo>
                <a:lnTo>
                  <a:pt x="208680" y="6729607"/>
                </a:lnTo>
                <a:lnTo>
                  <a:pt x="184333" y="6642657"/>
                </a:lnTo>
                <a:lnTo>
                  <a:pt x="163466" y="6552230"/>
                </a:lnTo>
                <a:lnTo>
                  <a:pt x="142598" y="6465280"/>
                </a:lnTo>
                <a:lnTo>
                  <a:pt x="121730" y="6371374"/>
                </a:lnTo>
                <a:lnTo>
                  <a:pt x="104340" y="6280947"/>
                </a:lnTo>
                <a:lnTo>
                  <a:pt x="86950" y="6187041"/>
                </a:lnTo>
                <a:lnTo>
                  <a:pt x="73038" y="6089658"/>
                </a:lnTo>
                <a:lnTo>
                  <a:pt x="59126" y="5992274"/>
                </a:lnTo>
                <a:lnTo>
                  <a:pt x="45214" y="5894890"/>
                </a:lnTo>
                <a:lnTo>
                  <a:pt x="34780" y="5797507"/>
                </a:lnTo>
                <a:lnTo>
                  <a:pt x="24346" y="5696645"/>
                </a:lnTo>
                <a:lnTo>
                  <a:pt x="17390" y="5595784"/>
                </a:lnTo>
                <a:lnTo>
                  <a:pt x="10434" y="5491444"/>
                </a:lnTo>
                <a:lnTo>
                  <a:pt x="3478" y="5376671"/>
                </a:lnTo>
                <a:lnTo>
                  <a:pt x="0" y="5261897"/>
                </a:lnTo>
                <a:lnTo>
                  <a:pt x="0" y="5147124"/>
                </a:lnTo>
                <a:lnTo>
                  <a:pt x="3478" y="5032350"/>
                </a:lnTo>
                <a:lnTo>
                  <a:pt x="6956" y="4917577"/>
                </a:lnTo>
                <a:lnTo>
                  <a:pt x="17390" y="4802803"/>
                </a:lnTo>
                <a:lnTo>
                  <a:pt x="27824" y="4691508"/>
                </a:lnTo>
                <a:lnTo>
                  <a:pt x="38258" y="4580212"/>
                </a:lnTo>
                <a:lnTo>
                  <a:pt x="55648" y="4468916"/>
                </a:lnTo>
                <a:lnTo>
                  <a:pt x="73038" y="4357621"/>
                </a:lnTo>
                <a:lnTo>
                  <a:pt x="90428" y="4246325"/>
                </a:lnTo>
                <a:lnTo>
                  <a:pt x="114774" y="4135030"/>
                </a:lnTo>
                <a:lnTo>
                  <a:pt x="139120" y="4027212"/>
                </a:lnTo>
                <a:lnTo>
                  <a:pt x="163466" y="3919395"/>
                </a:lnTo>
                <a:lnTo>
                  <a:pt x="194768" y="3811577"/>
                </a:lnTo>
                <a:lnTo>
                  <a:pt x="226069" y="3703760"/>
                </a:lnTo>
                <a:lnTo>
                  <a:pt x="257371" y="3595942"/>
                </a:lnTo>
                <a:lnTo>
                  <a:pt x="292151" y="3488125"/>
                </a:lnTo>
                <a:lnTo>
                  <a:pt x="330409" y="3380307"/>
                </a:lnTo>
                <a:lnTo>
                  <a:pt x="368667" y="3275968"/>
                </a:lnTo>
                <a:lnTo>
                  <a:pt x="406925" y="3171628"/>
                </a:lnTo>
                <a:lnTo>
                  <a:pt x="448660" y="3063811"/>
                </a:lnTo>
                <a:lnTo>
                  <a:pt x="493874" y="2959471"/>
                </a:lnTo>
                <a:lnTo>
                  <a:pt x="539088" y="2855131"/>
                </a:lnTo>
                <a:lnTo>
                  <a:pt x="636472" y="2649930"/>
                </a:lnTo>
                <a:lnTo>
                  <a:pt x="737333" y="2441251"/>
                </a:lnTo>
                <a:lnTo>
                  <a:pt x="789503" y="2340390"/>
                </a:lnTo>
                <a:lnTo>
                  <a:pt x="845151" y="2239528"/>
                </a:lnTo>
                <a:lnTo>
                  <a:pt x="900798" y="2135188"/>
                </a:lnTo>
                <a:lnTo>
                  <a:pt x="959924" y="2034327"/>
                </a:lnTo>
                <a:lnTo>
                  <a:pt x="1015572" y="1933465"/>
                </a:lnTo>
                <a:lnTo>
                  <a:pt x="1074698" y="1832604"/>
                </a:lnTo>
                <a:lnTo>
                  <a:pt x="1196427" y="1630881"/>
                </a:lnTo>
                <a:lnTo>
                  <a:pt x="1325113" y="1432635"/>
                </a:lnTo>
                <a:lnTo>
                  <a:pt x="1453798" y="1230912"/>
                </a:lnTo>
                <a:lnTo>
                  <a:pt x="1585962" y="1032667"/>
                </a:lnTo>
                <a:lnTo>
                  <a:pt x="1655521" y="935284"/>
                </a:lnTo>
                <a:lnTo>
                  <a:pt x="1721603" y="837900"/>
                </a:lnTo>
                <a:lnTo>
                  <a:pt x="1999842" y="437932"/>
                </a:lnTo>
                <a:lnTo>
                  <a:pt x="2285037" y="48398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F9E1514-77AC-237D-55D9-DFBEE85FF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8600" y="476672"/>
            <a:ext cx="2353395" cy="936000"/>
            <a:chOff x="911225" y="260350"/>
            <a:chExt cx="4183063" cy="1663700"/>
          </a:xfrm>
          <a:solidFill>
            <a:schemeClr val="accent1"/>
          </a:solidFill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AF0E36BB-BBC1-E040-DA8C-2138DB4E9E3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8566E919-F51F-823C-4232-8C855258E7A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1EBCD1A8-6EFF-EA63-1F2E-D604762C523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808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08EB299E-F3FC-B817-329F-C82605FFC2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794024" y="1599492"/>
            <a:ext cx="2397977" cy="5258508"/>
            <a:chOff x="9794024" y="1599492"/>
            <a:chExt cx="2397977" cy="5258508"/>
          </a:xfrm>
          <a:solidFill>
            <a:schemeClr val="bg2"/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C8AD33F-8224-CE46-9D70-F093C9D742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716522" y="4729133"/>
              <a:ext cx="1475478" cy="2128867"/>
            </a:xfrm>
            <a:custGeom>
              <a:avLst/>
              <a:gdLst>
                <a:gd name="connsiteX0" fmla="*/ 1475478 w 1475478"/>
                <a:gd name="connsiteY0" fmla="*/ 0 h 2128867"/>
                <a:gd name="connsiteX1" fmla="*/ 1475478 w 1475478"/>
                <a:gd name="connsiteY1" fmla="*/ 2128867 h 2128867"/>
                <a:gd name="connsiteX2" fmla="*/ 0 w 1475478"/>
                <a:gd name="connsiteY2" fmla="*/ 2128867 h 2128867"/>
                <a:gd name="connsiteX3" fmla="*/ 2007 w 1475478"/>
                <a:gd name="connsiteY3" fmla="*/ 2123097 h 2128867"/>
                <a:gd name="connsiteX4" fmla="*/ 16149 w 1475478"/>
                <a:gd name="connsiteY4" fmla="*/ 2084208 h 2128867"/>
                <a:gd name="connsiteX5" fmla="*/ 32058 w 1475478"/>
                <a:gd name="connsiteY5" fmla="*/ 2043551 h 2128867"/>
                <a:gd name="connsiteX6" fmla="*/ 47967 w 1475478"/>
                <a:gd name="connsiteY6" fmla="*/ 2001126 h 2128867"/>
                <a:gd name="connsiteX7" fmla="*/ 67412 w 1475478"/>
                <a:gd name="connsiteY7" fmla="*/ 1960469 h 2128867"/>
                <a:gd name="connsiteX8" fmla="*/ 104533 w 1475478"/>
                <a:gd name="connsiteY8" fmla="*/ 1877388 h 2128867"/>
                <a:gd name="connsiteX9" fmla="*/ 146958 w 1475478"/>
                <a:gd name="connsiteY9" fmla="*/ 1792538 h 2128867"/>
                <a:gd name="connsiteX10" fmla="*/ 192918 w 1475478"/>
                <a:gd name="connsiteY10" fmla="*/ 1704153 h 2128867"/>
                <a:gd name="connsiteX11" fmla="*/ 217666 w 1475478"/>
                <a:gd name="connsiteY11" fmla="*/ 1661728 h 2128867"/>
                <a:gd name="connsiteX12" fmla="*/ 242414 w 1475478"/>
                <a:gd name="connsiteY12" fmla="*/ 1619304 h 2128867"/>
                <a:gd name="connsiteX13" fmla="*/ 267162 w 1475478"/>
                <a:gd name="connsiteY13" fmla="*/ 1575111 h 2128867"/>
                <a:gd name="connsiteX14" fmla="*/ 293677 w 1475478"/>
                <a:gd name="connsiteY14" fmla="*/ 1532687 h 2128867"/>
                <a:gd name="connsiteX15" fmla="*/ 318425 w 1475478"/>
                <a:gd name="connsiteY15" fmla="*/ 1488494 h 2128867"/>
                <a:gd name="connsiteX16" fmla="*/ 348476 w 1475478"/>
                <a:gd name="connsiteY16" fmla="*/ 1446069 h 2128867"/>
                <a:gd name="connsiteX17" fmla="*/ 403274 w 1475478"/>
                <a:gd name="connsiteY17" fmla="*/ 1359452 h 2128867"/>
                <a:gd name="connsiteX18" fmla="*/ 431557 w 1475478"/>
                <a:gd name="connsiteY18" fmla="*/ 1317028 h 2128867"/>
                <a:gd name="connsiteX19" fmla="*/ 459841 w 1475478"/>
                <a:gd name="connsiteY19" fmla="*/ 1274603 h 2128867"/>
                <a:gd name="connsiteX20" fmla="*/ 518175 w 1475478"/>
                <a:gd name="connsiteY20" fmla="*/ 1189753 h 2128867"/>
                <a:gd name="connsiteX21" fmla="*/ 576509 w 1475478"/>
                <a:gd name="connsiteY21" fmla="*/ 1106672 h 2128867"/>
                <a:gd name="connsiteX22" fmla="*/ 636610 w 1475478"/>
                <a:gd name="connsiteY22" fmla="*/ 1023590 h 2128867"/>
                <a:gd name="connsiteX23" fmla="*/ 696712 w 1475478"/>
                <a:gd name="connsiteY23" fmla="*/ 944043 h 2128867"/>
                <a:gd name="connsiteX24" fmla="*/ 755046 w 1475478"/>
                <a:gd name="connsiteY24" fmla="*/ 864497 h 2128867"/>
                <a:gd name="connsiteX25" fmla="*/ 785097 w 1475478"/>
                <a:gd name="connsiteY25" fmla="*/ 825608 h 2128867"/>
                <a:gd name="connsiteX26" fmla="*/ 815148 w 1475478"/>
                <a:gd name="connsiteY26" fmla="*/ 788486 h 2128867"/>
                <a:gd name="connsiteX27" fmla="*/ 873482 w 1475478"/>
                <a:gd name="connsiteY27" fmla="*/ 714243 h 2128867"/>
                <a:gd name="connsiteX28" fmla="*/ 930048 w 1475478"/>
                <a:gd name="connsiteY28" fmla="*/ 641767 h 2128867"/>
                <a:gd name="connsiteX29" fmla="*/ 984847 w 1475478"/>
                <a:gd name="connsiteY29" fmla="*/ 572827 h 2128867"/>
                <a:gd name="connsiteX30" fmla="*/ 1039645 w 1475478"/>
                <a:gd name="connsiteY30" fmla="*/ 507422 h 2128867"/>
                <a:gd name="connsiteX31" fmla="*/ 1090908 w 1475478"/>
                <a:gd name="connsiteY31" fmla="*/ 445553 h 2128867"/>
                <a:gd name="connsiteX32" fmla="*/ 1186364 w 1475478"/>
                <a:gd name="connsiteY32" fmla="*/ 334188 h 2128867"/>
                <a:gd name="connsiteX33" fmla="*/ 1267678 w 1475478"/>
                <a:gd name="connsiteY33" fmla="*/ 238732 h 2128867"/>
                <a:gd name="connsiteX34" fmla="*/ 1382578 w 1475478"/>
                <a:gd name="connsiteY34" fmla="*/ 107923 h 2128867"/>
                <a:gd name="connsiteX35" fmla="*/ 1458589 w 1475478"/>
                <a:gd name="connsiteY35" fmla="*/ 19538 h 212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475478" h="2128867">
                  <a:moveTo>
                    <a:pt x="1475478" y="0"/>
                  </a:moveTo>
                  <a:lnTo>
                    <a:pt x="1475478" y="2128867"/>
                  </a:lnTo>
                  <a:lnTo>
                    <a:pt x="0" y="2128867"/>
                  </a:lnTo>
                  <a:lnTo>
                    <a:pt x="2007" y="2123097"/>
                  </a:lnTo>
                  <a:lnTo>
                    <a:pt x="16149" y="2084208"/>
                  </a:lnTo>
                  <a:lnTo>
                    <a:pt x="32058" y="2043551"/>
                  </a:lnTo>
                  <a:lnTo>
                    <a:pt x="47967" y="2001126"/>
                  </a:lnTo>
                  <a:lnTo>
                    <a:pt x="67412" y="1960469"/>
                  </a:lnTo>
                  <a:lnTo>
                    <a:pt x="104533" y="1877388"/>
                  </a:lnTo>
                  <a:lnTo>
                    <a:pt x="146958" y="1792538"/>
                  </a:lnTo>
                  <a:lnTo>
                    <a:pt x="192918" y="1704153"/>
                  </a:lnTo>
                  <a:lnTo>
                    <a:pt x="217666" y="1661728"/>
                  </a:lnTo>
                  <a:lnTo>
                    <a:pt x="242414" y="1619304"/>
                  </a:lnTo>
                  <a:lnTo>
                    <a:pt x="267162" y="1575111"/>
                  </a:lnTo>
                  <a:lnTo>
                    <a:pt x="293677" y="1532687"/>
                  </a:lnTo>
                  <a:lnTo>
                    <a:pt x="318425" y="1488494"/>
                  </a:lnTo>
                  <a:lnTo>
                    <a:pt x="348476" y="1446069"/>
                  </a:lnTo>
                  <a:lnTo>
                    <a:pt x="403274" y="1359452"/>
                  </a:lnTo>
                  <a:lnTo>
                    <a:pt x="431557" y="1317028"/>
                  </a:lnTo>
                  <a:lnTo>
                    <a:pt x="459841" y="1274603"/>
                  </a:lnTo>
                  <a:lnTo>
                    <a:pt x="518175" y="1189753"/>
                  </a:lnTo>
                  <a:lnTo>
                    <a:pt x="576509" y="1106672"/>
                  </a:lnTo>
                  <a:lnTo>
                    <a:pt x="636610" y="1023590"/>
                  </a:lnTo>
                  <a:lnTo>
                    <a:pt x="696712" y="944043"/>
                  </a:lnTo>
                  <a:lnTo>
                    <a:pt x="755046" y="864497"/>
                  </a:lnTo>
                  <a:lnTo>
                    <a:pt x="785097" y="825608"/>
                  </a:lnTo>
                  <a:lnTo>
                    <a:pt x="815148" y="788486"/>
                  </a:lnTo>
                  <a:lnTo>
                    <a:pt x="873482" y="714243"/>
                  </a:lnTo>
                  <a:lnTo>
                    <a:pt x="930048" y="641767"/>
                  </a:lnTo>
                  <a:lnTo>
                    <a:pt x="984847" y="572827"/>
                  </a:lnTo>
                  <a:lnTo>
                    <a:pt x="1039645" y="507422"/>
                  </a:lnTo>
                  <a:lnTo>
                    <a:pt x="1090908" y="445553"/>
                  </a:lnTo>
                  <a:lnTo>
                    <a:pt x="1186364" y="334188"/>
                  </a:lnTo>
                  <a:lnTo>
                    <a:pt x="1267678" y="238732"/>
                  </a:lnTo>
                  <a:lnTo>
                    <a:pt x="1382578" y="107923"/>
                  </a:lnTo>
                  <a:lnTo>
                    <a:pt x="1458589" y="195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i-FI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1888DB0-48B4-7634-9D9F-6144FF4B7B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794024" y="1599492"/>
              <a:ext cx="2397977" cy="5258508"/>
            </a:xfrm>
            <a:custGeom>
              <a:avLst/>
              <a:gdLst>
                <a:gd name="connsiteX0" fmla="*/ 2397977 w 2397977"/>
                <a:gd name="connsiteY0" fmla="*/ 0 h 5258508"/>
                <a:gd name="connsiteX1" fmla="*/ 2397977 w 2397977"/>
                <a:gd name="connsiteY1" fmla="*/ 2148607 h 5258508"/>
                <a:gd name="connsiteX2" fmla="*/ 2285632 w 2397977"/>
                <a:gd name="connsiteY2" fmla="*/ 2291846 h 5258508"/>
                <a:gd name="connsiteX3" fmla="*/ 2142449 w 2397977"/>
                <a:gd name="connsiteY3" fmla="*/ 2473919 h 5258508"/>
                <a:gd name="connsiteX4" fmla="*/ 1999265 w 2397977"/>
                <a:gd name="connsiteY4" fmla="*/ 2655992 h 5258508"/>
                <a:gd name="connsiteX5" fmla="*/ 1859617 w 2397977"/>
                <a:gd name="connsiteY5" fmla="*/ 2839832 h 5258508"/>
                <a:gd name="connsiteX6" fmla="*/ 1788909 w 2397977"/>
                <a:gd name="connsiteY6" fmla="*/ 2931753 h 5258508"/>
                <a:gd name="connsiteX7" fmla="*/ 1719969 w 2397977"/>
                <a:gd name="connsiteY7" fmla="*/ 3023673 h 5258508"/>
                <a:gd name="connsiteX8" fmla="*/ 1651029 w 2397977"/>
                <a:gd name="connsiteY8" fmla="*/ 3115593 h 5258508"/>
                <a:gd name="connsiteX9" fmla="*/ 1583857 w 2397977"/>
                <a:gd name="connsiteY9" fmla="*/ 3207513 h 5258508"/>
                <a:gd name="connsiteX10" fmla="*/ 1516684 w 2397977"/>
                <a:gd name="connsiteY10" fmla="*/ 3299434 h 5258508"/>
                <a:gd name="connsiteX11" fmla="*/ 1451279 w 2397977"/>
                <a:gd name="connsiteY11" fmla="*/ 3391354 h 5258508"/>
                <a:gd name="connsiteX12" fmla="*/ 1387642 w 2397977"/>
                <a:gd name="connsiteY12" fmla="*/ 3485042 h 5258508"/>
                <a:gd name="connsiteX13" fmla="*/ 1324005 w 2397977"/>
                <a:gd name="connsiteY13" fmla="*/ 3576962 h 5258508"/>
                <a:gd name="connsiteX14" fmla="*/ 1263903 w 2397977"/>
                <a:gd name="connsiteY14" fmla="*/ 3668882 h 5258508"/>
                <a:gd name="connsiteX15" fmla="*/ 1202034 w 2397977"/>
                <a:gd name="connsiteY15" fmla="*/ 3762570 h 5258508"/>
                <a:gd name="connsiteX16" fmla="*/ 1143700 w 2397977"/>
                <a:gd name="connsiteY16" fmla="*/ 3854491 h 5258508"/>
                <a:gd name="connsiteX17" fmla="*/ 1085366 w 2397977"/>
                <a:gd name="connsiteY17" fmla="*/ 3946411 h 5258508"/>
                <a:gd name="connsiteX18" fmla="*/ 1030567 w 2397977"/>
                <a:gd name="connsiteY18" fmla="*/ 4038331 h 5258508"/>
                <a:gd name="connsiteX19" fmla="*/ 977536 w 2397977"/>
                <a:gd name="connsiteY19" fmla="*/ 4132019 h 5258508"/>
                <a:gd name="connsiteX20" fmla="*/ 928041 w 2397977"/>
                <a:gd name="connsiteY20" fmla="*/ 4223939 h 5258508"/>
                <a:gd name="connsiteX21" fmla="*/ 878545 w 2397977"/>
                <a:gd name="connsiteY21" fmla="*/ 4315859 h 5258508"/>
                <a:gd name="connsiteX22" fmla="*/ 832585 w 2397977"/>
                <a:gd name="connsiteY22" fmla="*/ 4407780 h 5258508"/>
                <a:gd name="connsiteX23" fmla="*/ 788393 w 2397977"/>
                <a:gd name="connsiteY23" fmla="*/ 4499700 h 5258508"/>
                <a:gd name="connsiteX24" fmla="*/ 745968 w 2397977"/>
                <a:gd name="connsiteY24" fmla="*/ 4591620 h 5258508"/>
                <a:gd name="connsiteX25" fmla="*/ 707079 w 2397977"/>
                <a:gd name="connsiteY25" fmla="*/ 4681773 h 5258508"/>
                <a:gd name="connsiteX26" fmla="*/ 671725 w 2397977"/>
                <a:gd name="connsiteY26" fmla="*/ 4773693 h 5258508"/>
                <a:gd name="connsiteX27" fmla="*/ 638139 w 2397977"/>
                <a:gd name="connsiteY27" fmla="*/ 4865613 h 5258508"/>
                <a:gd name="connsiteX28" fmla="*/ 606320 w 2397977"/>
                <a:gd name="connsiteY28" fmla="*/ 4957533 h 5258508"/>
                <a:gd name="connsiteX29" fmla="*/ 579805 w 2397977"/>
                <a:gd name="connsiteY29" fmla="*/ 5047686 h 5258508"/>
                <a:gd name="connsiteX30" fmla="*/ 555057 w 2397977"/>
                <a:gd name="connsiteY30" fmla="*/ 5137839 h 5258508"/>
                <a:gd name="connsiteX31" fmla="*/ 533845 w 2397977"/>
                <a:gd name="connsiteY31" fmla="*/ 5227991 h 5258508"/>
                <a:gd name="connsiteX32" fmla="*/ 527741 w 2397977"/>
                <a:gd name="connsiteY32" fmla="*/ 5258508 h 5258508"/>
                <a:gd name="connsiteX33" fmla="*/ 148053 w 2397977"/>
                <a:gd name="connsiteY33" fmla="*/ 5258508 h 5258508"/>
                <a:gd name="connsiteX34" fmla="*/ 134345 w 2397977"/>
                <a:gd name="connsiteY34" fmla="*/ 5217385 h 5258508"/>
                <a:gd name="connsiteX35" fmla="*/ 120203 w 2397977"/>
                <a:gd name="connsiteY35" fmla="*/ 5173193 h 5258508"/>
                <a:gd name="connsiteX36" fmla="*/ 106062 w 2397977"/>
                <a:gd name="connsiteY36" fmla="*/ 5127232 h 5258508"/>
                <a:gd name="connsiteX37" fmla="*/ 93688 w 2397977"/>
                <a:gd name="connsiteY37" fmla="*/ 5083040 h 5258508"/>
                <a:gd name="connsiteX38" fmla="*/ 83082 w 2397977"/>
                <a:gd name="connsiteY38" fmla="*/ 5037080 h 5258508"/>
                <a:gd name="connsiteX39" fmla="*/ 72476 w 2397977"/>
                <a:gd name="connsiteY39" fmla="*/ 4992887 h 5258508"/>
                <a:gd name="connsiteX40" fmla="*/ 61869 w 2397977"/>
                <a:gd name="connsiteY40" fmla="*/ 4945160 h 5258508"/>
                <a:gd name="connsiteX41" fmla="*/ 53031 w 2397977"/>
                <a:gd name="connsiteY41" fmla="*/ 4899199 h 5258508"/>
                <a:gd name="connsiteX42" fmla="*/ 44192 w 2397977"/>
                <a:gd name="connsiteY42" fmla="*/ 4851472 h 5258508"/>
                <a:gd name="connsiteX43" fmla="*/ 37122 w 2397977"/>
                <a:gd name="connsiteY43" fmla="*/ 4801976 h 5258508"/>
                <a:gd name="connsiteX44" fmla="*/ 30051 w 2397977"/>
                <a:gd name="connsiteY44" fmla="*/ 4752481 h 5258508"/>
                <a:gd name="connsiteX45" fmla="*/ 22980 w 2397977"/>
                <a:gd name="connsiteY45" fmla="*/ 4702985 h 5258508"/>
                <a:gd name="connsiteX46" fmla="*/ 17677 w 2397977"/>
                <a:gd name="connsiteY46" fmla="*/ 4653490 h 5258508"/>
                <a:gd name="connsiteX47" fmla="*/ 12374 w 2397977"/>
                <a:gd name="connsiteY47" fmla="*/ 4602226 h 5258508"/>
                <a:gd name="connsiteX48" fmla="*/ 8838 w 2397977"/>
                <a:gd name="connsiteY48" fmla="*/ 4550963 h 5258508"/>
                <a:gd name="connsiteX49" fmla="*/ 5303 w 2397977"/>
                <a:gd name="connsiteY49" fmla="*/ 4497932 h 5258508"/>
                <a:gd name="connsiteX50" fmla="*/ 1768 w 2397977"/>
                <a:gd name="connsiteY50" fmla="*/ 4439598 h 5258508"/>
                <a:gd name="connsiteX51" fmla="*/ 0 w 2397977"/>
                <a:gd name="connsiteY51" fmla="*/ 4381264 h 5258508"/>
                <a:gd name="connsiteX52" fmla="*/ 0 w 2397977"/>
                <a:gd name="connsiteY52" fmla="*/ 4322930 h 5258508"/>
                <a:gd name="connsiteX53" fmla="*/ 1768 w 2397977"/>
                <a:gd name="connsiteY53" fmla="*/ 4264596 h 5258508"/>
                <a:gd name="connsiteX54" fmla="*/ 3535 w 2397977"/>
                <a:gd name="connsiteY54" fmla="*/ 4206262 h 5258508"/>
                <a:gd name="connsiteX55" fmla="*/ 8838 w 2397977"/>
                <a:gd name="connsiteY55" fmla="*/ 4147928 h 5258508"/>
                <a:gd name="connsiteX56" fmla="*/ 14142 w 2397977"/>
                <a:gd name="connsiteY56" fmla="*/ 4091362 h 5258508"/>
                <a:gd name="connsiteX57" fmla="*/ 19445 w 2397977"/>
                <a:gd name="connsiteY57" fmla="*/ 4034796 h 5258508"/>
                <a:gd name="connsiteX58" fmla="*/ 28283 w 2397977"/>
                <a:gd name="connsiteY58" fmla="*/ 3978229 h 5258508"/>
                <a:gd name="connsiteX59" fmla="*/ 37122 w 2397977"/>
                <a:gd name="connsiteY59" fmla="*/ 3921663 h 5258508"/>
                <a:gd name="connsiteX60" fmla="*/ 45960 w 2397977"/>
                <a:gd name="connsiteY60" fmla="*/ 3865097 h 5258508"/>
                <a:gd name="connsiteX61" fmla="*/ 58334 w 2397977"/>
                <a:gd name="connsiteY61" fmla="*/ 3808530 h 5258508"/>
                <a:gd name="connsiteX62" fmla="*/ 70708 w 2397977"/>
                <a:gd name="connsiteY62" fmla="*/ 3753732 h 5258508"/>
                <a:gd name="connsiteX63" fmla="*/ 83082 w 2397977"/>
                <a:gd name="connsiteY63" fmla="*/ 3698933 h 5258508"/>
                <a:gd name="connsiteX64" fmla="*/ 98991 w 2397977"/>
                <a:gd name="connsiteY64" fmla="*/ 3644135 h 5258508"/>
                <a:gd name="connsiteX65" fmla="*/ 114900 w 2397977"/>
                <a:gd name="connsiteY65" fmla="*/ 3589336 h 5258508"/>
                <a:gd name="connsiteX66" fmla="*/ 130810 w 2397977"/>
                <a:gd name="connsiteY66" fmla="*/ 3534537 h 5258508"/>
                <a:gd name="connsiteX67" fmla="*/ 148487 w 2397977"/>
                <a:gd name="connsiteY67" fmla="*/ 3479739 h 5258508"/>
                <a:gd name="connsiteX68" fmla="*/ 167931 w 2397977"/>
                <a:gd name="connsiteY68" fmla="*/ 3424940 h 5258508"/>
                <a:gd name="connsiteX69" fmla="*/ 187376 w 2397977"/>
                <a:gd name="connsiteY69" fmla="*/ 3371909 h 5258508"/>
                <a:gd name="connsiteX70" fmla="*/ 206821 w 2397977"/>
                <a:gd name="connsiteY70" fmla="*/ 3318878 h 5258508"/>
                <a:gd name="connsiteX71" fmla="*/ 228033 w 2397977"/>
                <a:gd name="connsiteY71" fmla="*/ 3264080 h 5258508"/>
                <a:gd name="connsiteX72" fmla="*/ 251013 w 2397977"/>
                <a:gd name="connsiteY72" fmla="*/ 3211049 h 5258508"/>
                <a:gd name="connsiteX73" fmla="*/ 273993 w 2397977"/>
                <a:gd name="connsiteY73" fmla="*/ 3158018 h 5258508"/>
                <a:gd name="connsiteX74" fmla="*/ 323489 w 2397977"/>
                <a:gd name="connsiteY74" fmla="*/ 3053724 h 5258508"/>
                <a:gd name="connsiteX75" fmla="*/ 374752 w 2397977"/>
                <a:gd name="connsiteY75" fmla="*/ 2947662 h 5258508"/>
                <a:gd name="connsiteX76" fmla="*/ 401267 w 2397977"/>
                <a:gd name="connsiteY76" fmla="*/ 2896399 h 5258508"/>
                <a:gd name="connsiteX77" fmla="*/ 429550 w 2397977"/>
                <a:gd name="connsiteY77" fmla="*/ 2845135 h 5258508"/>
                <a:gd name="connsiteX78" fmla="*/ 457833 w 2397977"/>
                <a:gd name="connsiteY78" fmla="*/ 2792105 h 5258508"/>
                <a:gd name="connsiteX79" fmla="*/ 487884 w 2397977"/>
                <a:gd name="connsiteY79" fmla="*/ 2740841 h 5258508"/>
                <a:gd name="connsiteX80" fmla="*/ 516167 w 2397977"/>
                <a:gd name="connsiteY80" fmla="*/ 2689578 h 5258508"/>
                <a:gd name="connsiteX81" fmla="*/ 546218 w 2397977"/>
                <a:gd name="connsiteY81" fmla="*/ 2638315 h 5258508"/>
                <a:gd name="connsiteX82" fmla="*/ 608088 w 2397977"/>
                <a:gd name="connsiteY82" fmla="*/ 2535788 h 5258508"/>
                <a:gd name="connsiteX83" fmla="*/ 673493 w 2397977"/>
                <a:gd name="connsiteY83" fmla="*/ 2435030 h 5258508"/>
                <a:gd name="connsiteX84" fmla="*/ 738897 w 2397977"/>
                <a:gd name="connsiteY84" fmla="*/ 2332503 h 5258508"/>
                <a:gd name="connsiteX85" fmla="*/ 806070 w 2397977"/>
                <a:gd name="connsiteY85" fmla="*/ 2231745 h 5258508"/>
                <a:gd name="connsiteX86" fmla="*/ 841424 w 2397977"/>
                <a:gd name="connsiteY86" fmla="*/ 2182249 h 5258508"/>
                <a:gd name="connsiteX87" fmla="*/ 875010 w 2397977"/>
                <a:gd name="connsiteY87" fmla="*/ 2132754 h 5258508"/>
                <a:gd name="connsiteX88" fmla="*/ 1016426 w 2397977"/>
                <a:gd name="connsiteY88" fmla="*/ 1929468 h 5258508"/>
                <a:gd name="connsiteX89" fmla="*/ 1161377 w 2397977"/>
                <a:gd name="connsiteY89" fmla="*/ 1731486 h 5258508"/>
                <a:gd name="connsiteX90" fmla="*/ 1308096 w 2397977"/>
                <a:gd name="connsiteY90" fmla="*/ 1531737 h 5258508"/>
                <a:gd name="connsiteX91" fmla="*/ 1453047 w 2397977"/>
                <a:gd name="connsiteY91" fmla="*/ 1333754 h 5258508"/>
                <a:gd name="connsiteX92" fmla="*/ 1525523 w 2397977"/>
                <a:gd name="connsiteY92" fmla="*/ 1232996 h 5258508"/>
                <a:gd name="connsiteX93" fmla="*/ 1596230 w 2397977"/>
                <a:gd name="connsiteY93" fmla="*/ 1134005 h 5258508"/>
                <a:gd name="connsiteX94" fmla="*/ 1836637 w 2397977"/>
                <a:gd name="connsiteY94" fmla="*/ 798142 h 5258508"/>
                <a:gd name="connsiteX95" fmla="*/ 2068205 w 2397977"/>
                <a:gd name="connsiteY95" fmla="*/ 472886 h 5258508"/>
                <a:gd name="connsiteX96" fmla="*/ 2177803 w 2397977"/>
                <a:gd name="connsiteY96" fmla="*/ 317329 h 5258508"/>
                <a:gd name="connsiteX97" fmla="*/ 2283865 w 2397977"/>
                <a:gd name="connsiteY97" fmla="*/ 167074 h 5258508"/>
                <a:gd name="connsiteX98" fmla="*/ 2382855 w 2397977"/>
                <a:gd name="connsiteY98" fmla="*/ 22123 h 5258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2397977" h="5258508">
                  <a:moveTo>
                    <a:pt x="2397977" y="0"/>
                  </a:moveTo>
                  <a:lnTo>
                    <a:pt x="2397977" y="2148607"/>
                  </a:lnTo>
                  <a:lnTo>
                    <a:pt x="2285632" y="2291846"/>
                  </a:lnTo>
                  <a:lnTo>
                    <a:pt x="2142449" y="2473919"/>
                  </a:lnTo>
                  <a:lnTo>
                    <a:pt x="1999265" y="2655992"/>
                  </a:lnTo>
                  <a:lnTo>
                    <a:pt x="1859617" y="2839832"/>
                  </a:lnTo>
                  <a:lnTo>
                    <a:pt x="1788909" y="2931753"/>
                  </a:lnTo>
                  <a:lnTo>
                    <a:pt x="1719969" y="3023673"/>
                  </a:lnTo>
                  <a:lnTo>
                    <a:pt x="1651029" y="3115593"/>
                  </a:lnTo>
                  <a:lnTo>
                    <a:pt x="1583857" y="3207513"/>
                  </a:lnTo>
                  <a:lnTo>
                    <a:pt x="1516684" y="3299434"/>
                  </a:lnTo>
                  <a:lnTo>
                    <a:pt x="1451279" y="3391354"/>
                  </a:lnTo>
                  <a:lnTo>
                    <a:pt x="1387642" y="3485042"/>
                  </a:lnTo>
                  <a:lnTo>
                    <a:pt x="1324005" y="3576962"/>
                  </a:lnTo>
                  <a:lnTo>
                    <a:pt x="1263903" y="3668882"/>
                  </a:lnTo>
                  <a:lnTo>
                    <a:pt x="1202034" y="3762570"/>
                  </a:lnTo>
                  <a:lnTo>
                    <a:pt x="1143700" y="3854491"/>
                  </a:lnTo>
                  <a:lnTo>
                    <a:pt x="1085366" y="3946411"/>
                  </a:lnTo>
                  <a:lnTo>
                    <a:pt x="1030567" y="4038331"/>
                  </a:lnTo>
                  <a:lnTo>
                    <a:pt x="977536" y="4132019"/>
                  </a:lnTo>
                  <a:lnTo>
                    <a:pt x="928041" y="4223939"/>
                  </a:lnTo>
                  <a:lnTo>
                    <a:pt x="878545" y="4315859"/>
                  </a:lnTo>
                  <a:lnTo>
                    <a:pt x="832585" y="4407780"/>
                  </a:lnTo>
                  <a:lnTo>
                    <a:pt x="788393" y="4499700"/>
                  </a:lnTo>
                  <a:lnTo>
                    <a:pt x="745968" y="4591620"/>
                  </a:lnTo>
                  <a:lnTo>
                    <a:pt x="707079" y="4681773"/>
                  </a:lnTo>
                  <a:lnTo>
                    <a:pt x="671725" y="4773693"/>
                  </a:lnTo>
                  <a:lnTo>
                    <a:pt x="638139" y="4865613"/>
                  </a:lnTo>
                  <a:lnTo>
                    <a:pt x="606320" y="4957533"/>
                  </a:lnTo>
                  <a:lnTo>
                    <a:pt x="579805" y="5047686"/>
                  </a:lnTo>
                  <a:lnTo>
                    <a:pt x="555057" y="5137839"/>
                  </a:lnTo>
                  <a:lnTo>
                    <a:pt x="533845" y="5227991"/>
                  </a:lnTo>
                  <a:lnTo>
                    <a:pt x="527741" y="5258508"/>
                  </a:lnTo>
                  <a:lnTo>
                    <a:pt x="148053" y="5258508"/>
                  </a:lnTo>
                  <a:lnTo>
                    <a:pt x="134345" y="5217385"/>
                  </a:lnTo>
                  <a:lnTo>
                    <a:pt x="120203" y="5173193"/>
                  </a:lnTo>
                  <a:lnTo>
                    <a:pt x="106062" y="5127232"/>
                  </a:lnTo>
                  <a:lnTo>
                    <a:pt x="93688" y="5083040"/>
                  </a:lnTo>
                  <a:lnTo>
                    <a:pt x="83082" y="5037080"/>
                  </a:lnTo>
                  <a:lnTo>
                    <a:pt x="72476" y="4992887"/>
                  </a:lnTo>
                  <a:lnTo>
                    <a:pt x="61869" y="4945160"/>
                  </a:lnTo>
                  <a:lnTo>
                    <a:pt x="53031" y="4899199"/>
                  </a:lnTo>
                  <a:lnTo>
                    <a:pt x="44192" y="4851472"/>
                  </a:lnTo>
                  <a:lnTo>
                    <a:pt x="37122" y="4801976"/>
                  </a:lnTo>
                  <a:lnTo>
                    <a:pt x="30051" y="4752481"/>
                  </a:lnTo>
                  <a:lnTo>
                    <a:pt x="22980" y="4702985"/>
                  </a:lnTo>
                  <a:lnTo>
                    <a:pt x="17677" y="4653490"/>
                  </a:lnTo>
                  <a:lnTo>
                    <a:pt x="12374" y="4602226"/>
                  </a:lnTo>
                  <a:lnTo>
                    <a:pt x="8838" y="4550963"/>
                  </a:lnTo>
                  <a:lnTo>
                    <a:pt x="5303" y="4497932"/>
                  </a:lnTo>
                  <a:lnTo>
                    <a:pt x="1768" y="4439598"/>
                  </a:lnTo>
                  <a:lnTo>
                    <a:pt x="0" y="4381264"/>
                  </a:lnTo>
                  <a:lnTo>
                    <a:pt x="0" y="4322930"/>
                  </a:lnTo>
                  <a:lnTo>
                    <a:pt x="1768" y="4264596"/>
                  </a:lnTo>
                  <a:lnTo>
                    <a:pt x="3535" y="4206262"/>
                  </a:lnTo>
                  <a:lnTo>
                    <a:pt x="8838" y="4147928"/>
                  </a:lnTo>
                  <a:lnTo>
                    <a:pt x="14142" y="4091362"/>
                  </a:lnTo>
                  <a:lnTo>
                    <a:pt x="19445" y="4034796"/>
                  </a:lnTo>
                  <a:lnTo>
                    <a:pt x="28283" y="3978229"/>
                  </a:lnTo>
                  <a:lnTo>
                    <a:pt x="37122" y="3921663"/>
                  </a:lnTo>
                  <a:lnTo>
                    <a:pt x="45960" y="3865097"/>
                  </a:lnTo>
                  <a:lnTo>
                    <a:pt x="58334" y="3808530"/>
                  </a:lnTo>
                  <a:lnTo>
                    <a:pt x="70708" y="3753732"/>
                  </a:lnTo>
                  <a:lnTo>
                    <a:pt x="83082" y="3698933"/>
                  </a:lnTo>
                  <a:lnTo>
                    <a:pt x="98991" y="3644135"/>
                  </a:lnTo>
                  <a:lnTo>
                    <a:pt x="114900" y="3589336"/>
                  </a:lnTo>
                  <a:lnTo>
                    <a:pt x="130810" y="3534537"/>
                  </a:lnTo>
                  <a:lnTo>
                    <a:pt x="148487" y="3479739"/>
                  </a:lnTo>
                  <a:lnTo>
                    <a:pt x="167931" y="3424940"/>
                  </a:lnTo>
                  <a:lnTo>
                    <a:pt x="187376" y="3371909"/>
                  </a:lnTo>
                  <a:lnTo>
                    <a:pt x="206821" y="3318878"/>
                  </a:lnTo>
                  <a:lnTo>
                    <a:pt x="228033" y="3264080"/>
                  </a:lnTo>
                  <a:lnTo>
                    <a:pt x="251013" y="3211049"/>
                  </a:lnTo>
                  <a:lnTo>
                    <a:pt x="273993" y="3158018"/>
                  </a:lnTo>
                  <a:lnTo>
                    <a:pt x="323489" y="3053724"/>
                  </a:lnTo>
                  <a:lnTo>
                    <a:pt x="374752" y="2947662"/>
                  </a:lnTo>
                  <a:lnTo>
                    <a:pt x="401267" y="2896399"/>
                  </a:lnTo>
                  <a:lnTo>
                    <a:pt x="429550" y="2845135"/>
                  </a:lnTo>
                  <a:lnTo>
                    <a:pt x="457833" y="2792105"/>
                  </a:lnTo>
                  <a:lnTo>
                    <a:pt x="487884" y="2740841"/>
                  </a:lnTo>
                  <a:lnTo>
                    <a:pt x="516167" y="2689578"/>
                  </a:lnTo>
                  <a:lnTo>
                    <a:pt x="546218" y="2638315"/>
                  </a:lnTo>
                  <a:lnTo>
                    <a:pt x="608088" y="2535788"/>
                  </a:lnTo>
                  <a:lnTo>
                    <a:pt x="673493" y="2435030"/>
                  </a:lnTo>
                  <a:lnTo>
                    <a:pt x="738897" y="2332503"/>
                  </a:lnTo>
                  <a:lnTo>
                    <a:pt x="806070" y="2231745"/>
                  </a:lnTo>
                  <a:lnTo>
                    <a:pt x="841424" y="2182249"/>
                  </a:lnTo>
                  <a:lnTo>
                    <a:pt x="875010" y="2132754"/>
                  </a:lnTo>
                  <a:lnTo>
                    <a:pt x="1016426" y="1929468"/>
                  </a:lnTo>
                  <a:lnTo>
                    <a:pt x="1161377" y="1731486"/>
                  </a:lnTo>
                  <a:lnTo>
                    <a:pt x="1308096" y="1531737"/>
                  </a:lnTo>
                  <a:lnTo>
                    <a:pt x="1453047" y="1333754"/>
                  </a:lnTo>
                  <a:lnTo>
                    <a:pt x="1525523" y="1232996"/>
                  </a:lnTo>
                  <a:lnTo>
                    <a:pt x="1596230" y="1134005"/>
                  </a:lnTo>
                  <a:lnTo>
                    <a:pt x="1836637" y="798142"/>
                  </a:lnTo>
                  <a:lnTo>
                    <a:pt x="2068205" y="472886"/>
                  </a:lnTo>
                  <a:lnTo>
                    <a:pt x="2177803" y="317329"/>
                  </a:lnTo>
                  <a:lnTo>
                    <a:pt x="2283865" y="167074"/>
                  </a:lnTo>
                  <a:lnTo>
                    <a:pt x="2382855" y="221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i-FI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2C9BA-9F49-4668-B03D-C19CF1E513F6}" type="datetime1">
              <a:rPr lang="fi-FI" smtClean="0"/>
              <a:t>25.1.2026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3887" y="1773238"/>
            <a:ext cx="10944225" cy="43926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21437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773239"/>
            <a:ext cx="10940436" cy="43926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E8CCC-1D0D-48E1-A9C2-52ED9DFBB9E1}" type="datetime1">
              <a:rPr lang="fi-FI" smtClean="0"/>
              <a:t>25.1.2026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8962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FD60106-FB3C-D14C-D884-621E06EB2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794024" y="1599492"/>
            <a:ext cx="2397977" cy="5258508"/>
            <a:chOff x="9794024" y="1599492"/>
            <a:chExt cx="2397977" cy="5258508"/>
          </a:xfrm>
          <a:solidFill>
            <a:schemeClr val="bg1">
              <a:alpha val="20000"/>
            </a:schemeClr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710F81C-9EE8-C17D-67D0-9897BA70EA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716522" y="4729133"/>
              <a:ext cx="1475478" cy="2128867"/>
            </a:xfrm>
            <a:custGeom>
              <a:avLst/>
              <a:gdLst>
                <a:gd name="connsiteX0" fmla="*/ 1475478 w 1475478"/>
                <a:gd name="connsiteY0" fmla="*/ 0 h 2128867"/>
                <a:gd name="connsiteX1" fmla="*/ 1475478 w 1475478"/>
                <a:gd name="connsiteY1" fmla="*/ 2128867 h 2128867"/>
                <a:gd name="connsiteX2" fmla="*/ 0 w 1475478"/>
                <a:gd name="connsiteY2" fmla="*/ 2128867 h 2128867"/>
                <a:gd name="connsiteX3" fmla="*/ 2007 w 1475478"/>
                <a:gd name="connsiteY3" fmla="*/ 2123097 h 2128867"/>
                <a:gd name="connsiteX4" fmla="*/ 16149 w 1475478"/>
                <a:gd name="connsiteY4" fmla="*/ 2084208 h 2128867"/>
                <a:gd name="connsiteX5" fmla="*/ 32058 w 1475478"/>
                <a:gd name="connsiteY5" fmla="*/ 2043551 h 2128867"/>
                <a:gd name="connsiteX6" fmla="*/ 47967 w 1475478"/>
                <a:gd name="connsiteY6" fmla="*/ 2001126 h 2128867"/>
                <a:gd name="connsiteX7" fmla="*/ 67412 w 1475478"/>
                <a:gd name="connsiteY7" fmla="*/ 1960469 h 2128867"/>
                <a:gd name="connsiteX8" fmla="*/ 104533 w 1475478"/>
                <a:gd name="connsiteY8" fmla="*/ 1877388 h 2128867"/>
                <a:gd name="connsiteX9" fmla="*/ 146958 w 1475478"/>
                <a:gd name="connsiteY9" fmla="*/ 1792538 h 2128867"/>
                <a:gd name="connsiteX10" fmla="*/ 192918 w 1475478"/>
                <a:gd name="connsiteY10" fmla="*/ 1704153 h 2128867"/>
                <a:gd name="connsiteX11" fmla="*/ 217666 w 1475478"/>
                <a:gd name="connsiteY11" fmla="*/ 1661728 h 2128867"/>
                <a:gd name="connsiteX12" fmla="*/ 242414 w 1475478"/>
                <a:gd name="connsiteY12" fmla="*/ 1619304 h 2128867"/>
                <a:gd name="connsiteX13" fmla="*/ 267162 w 1475478"/>
                <a:gd name="connsiteY13" fmla="*/ 1575111 h 2128867"/>
                <a:gd name="connsiteX14" fmla="*/ 293677 w 1475478"/>
                <a:gd name="connsiteY14" fmla="*/ 1532687 h 2128867"/>
                <a:gd name="connsiteX15" fmla="*/ 318425 w 1475478"/>
                <a:gd name="connsiteY15" fmla="*/ 1488494 h 2128867"/>
                <a:gd name="connsiteX16" fmla="*/ 348476 w 1475478"/>
                <a:gd name="connsiteY16" fmla="*/ 1446069 h 2128867"/>
                <a:gd name="connsiteX17" fmla="*/ 403274 w 1475478"/>
                <a:gd name="connsiteY17" fmla="*/ 1359452 h 2128867"/>
                <a:gd name="connsiteX18" fmla="*/ 431557 w 1475478"/>
                <a:gd name="connsiteY18" fmla="*/ 1317028 h 2128867"/>
                <a:gd name="connsiteX19" fmla="*/ 459841 w 1475478"/>
                <a:gd name="connsiteY19" fmla="*/ 1274603 h 2128867"/>
                <a:gd name="connsiteX20" fmla="*/ 518175 w 1475478"/>
                <a:gd name="connsiteY20" fmla="*/ 1189753 h 2128867"/>
                <a:gd name="connsiteX21" fmla="*/ 576509 w 1475478"/>
                <a:gd name="connsiteY21" fmla="*/ 1106672 h 2128867"/>
                <a:gd name="connsiteX22" fmla="*/ 636610 w 1475478"/>
                <a:gd name="connsiteY22" fmla="*/ 1023590 h 2128867"/>
                <a:gd name="connsiteX23" fmla="*/ 696712 w 1475478"/>
                <a:gd name="connsiteY23" fmla="*/ 944043 h 2128867"/>
                <a:gd name="connsiteX24" fmla="*/ 755046 w 1475478"/>
                <a:gd name="connsiteY24" fmla="*/ 864497 h 2128867"/>
                <a:gd name="connsiteX25" fmla="*/ 785097 w 1475478"/>
                <a:gd name="connsiteY25" fmla="*/ 825608 h 2128867"/>
                <a:gd name="connsiteX26" fmla="*/ 815148 w 1475478"/>
                <a:gd name="connsiteY26" fmla="*/ 788486 h 2128867"/>
                <a:gd name="connsiteX27" fmla="*/ 873482 w 1475478"/>
                <a:gd name="connsiteY27" fmla="*/ 714243 h 2128867"/>
                <a:gd name="connsiteX28" fmla="*/ 930048 w 1475478"/>
                <a:gd name="connsiteY28" fmla="*/ 641767 h 2128867"/>
                <a:gd name="connsiteX29" fmla="*/ 984847 w 1475478"/>
                <a:gd name="connsiteY29" fmla="*/ 572827 h 2128867"/>
                <a:gd name="connsiteX30" fmla="*/ 1039645 w 1475478"/>
                <a:gd name="connsiteY30" fmla="*/ 507422 h 2128867"/>
                <a:gd name="connsiteX31" fmla="*/ 1090908 w 1475478"/>
                <a:gd name="connsiteY31" fmla="*/ 445553 h 2128867"/>
                <a:gd name="connsiteX32" fmla="*/ 1186364 w 1475478"/>
                <a:gd name="connsiteY32" fmla="*/ 334188 h 2128867"/>
                <a:gd name="connsiteX33" fmla="*/ 1267678 w 1475478"/>
                <a:gd name="connsiteY33" fmla="*/ 238732 h 2128867"/>
                <a:gd name="connsiteX34" fmla="*/ 1382578 w 1475478"/>
                <a:gd name="connsiteY34" fmla="*/ 107923 h 2128867"/>
                <a:gd name="connsiteX35" fmla="*/ 1458589 w 1475478"/>
                <a:gd name="connsiteY35" fmla="*/ 19538 h 212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475478" h="2128867">
                  <a:moveTo>
                    <a:pt x="1475478" y="0"/>
                  </a:moveTo>
                  <a:lnTo>
                    <a:pt x="1475478" y="2128867"/>
                  </a:lnTo>
                  <a:lnTo>
                    <a:pt x="0" y="2128867"/>
                  </a:lnTo>
                  <a:lnTo>
                    <a:pt x="2007" y="2123097"/>
                  </a:lnTo>
                  <a:lnTo>
                    <a:pt x="16149" y="2084208"/>
                  </a:lnTo>
                  <a:lnTo>
                    <a:pt x="32058" y="2043551"/>
                  </a:lnTo>
                  <a:lnTo>
                    <a:pt x="47967" y="2001126"/>
                  </a:lnTo>
                  <a:lnTo>
                    <a:pt x="67412" y="1960469"/>
                  </a:lnTo>
                  <a:lnTo>
                    <a:pt x="104533" y="1877388"/>
                  </a:lnTo>
                  <a:lnTo>
                    <a:pt x="146958" y="1792538"/>
                  </a:lnTo>
                  <a:lnTo>
                    <a:pt x="192918" y="1704153"/>
                  </a:lnTo>
                  <a:lnTo>
                    <a:pt x="217666" y="1661728"/>
                  </a:lnTo>
                  <a:lnTo>
                    <a:pt x="242414" y="1619304"/>
                  </a:lnTo>
                  <a:lnTo>
                    <a:pt x="267162" y="1575111"/>
                  </a:lnTo>
                  <a:lnTo>
                    <a:pt x="293677" y="1532687"/>
                  </a:lnTo>
                  <a:lnTo>
                    <a:pt x="318425" y="1488494"/>
                  </a:lnTo>
                  <a:lnTo>
                    <a:pt x="348476" y="1446069"/>
                  </a:lnTo>
                  <a:lnTo>
                    <a:pt x="403274" y="1359452"/>
                  </a:lnTo>
                  <a:lnTo>
                    <a:pt x="431557" y="1317028"/>
                  </a:lnTo>
                  <a:lnTo>
                    <a:pt x="459841" y="1274603"/>
                  </a:lnTo>
                  <a:lnTo>
                    <a:pt x="518175" y="1189753"/>
                  </a:lnTo>
                  <a:lnTo>
                    <a:pt x="576509" y="1106672"/>
                  </a:lnTo>
                  <a:lnTo>
                    <a:pt x="636610" y="1023590"/>
                  </a:lnTo>
                  <a:lnTo>
                    <a:pt x="696712" y="944043"/>
                  </a:lnTo>
                  <a:lnTo>
                    <a:pt x="755046" y="864497"/>
                  </a:lnTo>
                  <a:lnTo>
                    <a:pt x="785097" y="825608"/>
                  </a:lnTo>
                  <a:lnTo>
                    <a:pt x="815148" y="788486"/>
                  </a:lnTo>
                  <a:lnTo>
                    <a:pt x="873482" y="714243"/>
                  </a:lnTo>
                  <a:lnTo>
                    <a:pt x="930048" y="641767"/>
                  </a:lnTo>
                  <a:lnTo>
                    <a:pt x="984847" y="572827"/>
                  </a:lnTo>
                  <a:lnTo>
                    <a:pt x="1039645" y="507422"/>
                  </a:lnTo>
                  <a:lnTo>
                    <a:pt x="1090908" y="445553"/>
                  </a:lnTo>
                  <a:lnTo>
                    <a:pt x="1186364" y="334188"/>
                  </a:lnTo>
                  <a:lnTo>
                    <a:pt x="1267678" y="238732"/>
                  </a:lnTo>
                  <a:lnTo>
                    <a:pt x="1382578" y="107923"/>
                  </a:lnTo>
                  <a:lnTo>
                    <a:pt x="1458589" y="195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i-FI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84DDDDB-6B0A-7894-2CD4-20E02F3BDE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794024" y="1599492"/>
              <a:ext cx="2397977" cy="5258508"/>
            </a:xfrm>
            <a:custGeom>
              <a:avLst/>
              <a:gdLst>
                <a:gd name="connsiteX0" fmla="*/ 2397977 w 2397977"/>
                <a:gd name="connsiteY0" fmla="*/ 0 h 5258508"/>
                <a:gd name="connsiteX1" fmla="*/ 2397977 w 2397977"/>
                <a:gd name="connsiteY1" fmla="*/ 2148607 h 5258508"/>
                <a:gd name="connsiteX2" fmla="*/ 2285632 w 2397977"/>
                <a:gd name="connsiteY2" fmla="*/ 2291846 h 5258508"/>
                <a:gd name="connsiteX3" fmla="*/ 2142449 w 2397977"/>
                <a:gd name="connsiteY3" fmla="*/ 2473919 h 5258508"/>
                <a:gd name="connsiteX4" fmla="*/ 1999265 w 2397977"/>
                <a:gd name="connsiteY4" fmla="*/ 2655992 h 5258508"/>
                <a:gd name="connsiteX5" fmla="*/ 1859617 w 2397977"/>
                <a:gd name="connsiteY5" fmla="*/ 2839832 h 5258508"/>
                <a:gd name="connsiteX6" fmla="*/ 1788909 w 2397977"/>
                <a:gd name="connsiteY6" fmla="*/ 2931753 h 5258508"/>
                <a:gd name="connsiteX7" fmla="*/ 1719969 w 2397977"/>
                <a:gd name="connsiteY7" fmla="*/ 3023673 h 5258508"/>
                <a:gd name="connsiteX8" fmla="*/ 1651029 w 2397977"/>
                <a:gd name="connsiteY8" fmla="*/ 3115593 h 5258508"/>
                <a:gd name="connsiteX9" fmla="*/ 1583857 w 2397977"/>
                <a:gd name="connsiteY9" fmla="*/ 3207513 h 5258508"/>
                <a:gd name="connsiteX10" fmla="*/ 1516684 w 2397977"/>
                <a:gd name="connsiteY10" fmla="*/ 3299434 h 5258508"/>
                <a:gd name="connsiteX11" fmla="*/ 1451279 w 2397977"/>
                <a:gd name="connsiteY11" fmla="*/ 3391354 h 5258508"/>
                <a:gd name="connsiteX12" fmla="*/ 1387642 w 2397977"/>
                <a:gd name="connsiteY12" fmla="*/ 3485042 h 5258508"/>
                <a:gd name="connsiteX13" fmla="*/ 1324005 w 2397977"/>
                <a:gd name="connsiteY13" fmla="*/ 3576962 h 5258508"/>
                <a:gd name="connsiteX14" fmla="*/ 1263903 w 2397977"/>
                <a:gd name="connsiteY14" fmla="*/ 3668882 h 5258508"/>
                <a:gd name="connsiteX15" fmla="*/ 1202034 w 2397977"/>
                <a:gd name="connsiteY15" fmla="*/ 3762570 h 5258508"/>
                <a:gd name="connsiteX16" fmla="*/ 1143700 w 2397977"/>
                <a:gd name="connsiteY16" fmla="*/ 3854491 h 5258508"/>
                <a:gd name="connsiteX17" fmla="*/ 1085366 w 2397977"/>
                <a:gd name="connsiteY17" fmla="*/ 3946411 h 5258508"/>
                <a:gd name="connsiteX18" fmla="*/ 1030567 w 2397977"/>
                <a:gd name="connsiteY18" fmla="*/ 4038331 h 5258508"/>
                <a:gd name="connsiteX19" fmla="*/ 977536 w 2397977"/>
                <a:gd name="connsiteY19" fmla="*/ 4132019 h 5258508"/>
                <a:gd name="connsiteX20" fmla="*/ 928041 w 2397977"/>
                <a:gd name="connsiteY20" fmla="*/ 4223939 h 5258508"/>
                <a:gd name="connsiteX21" fmla="*/ 878545 w 2397977"/>
                <a:gd name="connsiteY21" fmla="*/ 4315859 h 5258508"/>
                <a:gd name="connsiteX22" fmla="*/ 832585 w 2397977"/>
                <a:gd name="connsiteY22" fmla="*/ 4407780 h 5258508"/>
                <a:gd name="connsiteX23" fmla="*/ 788393 w 2397977"/>
                <a:gd name="connsiteY23" fmla="*/ 4499700 h 5258508"/>
                <a:gd name="connsiteX24" fmla="*/ 745968 w 2397977"/>
                <a:gd name="connsiteY24" fmla="*/ 4591620 h 5258508"/>
                <a:gd name="connsiteX25" fmla="*/ 707079 w 2397977"/>
                <a:gd name="connsiteY25" fmla="*/ 4681773 h 5258508"/>
                <a:gd name="connsiteX26" fmla="*/ 671725 w 2397977"/>
                <a:gd name="connsiteY26" fmla="*/ 4773693 h 5258508"/>
                <a:gd name="connsiteX27" fmla="*/ 638139 w 2397977"/>
                <a:gd name="connsiteY27" fmla="*/ 4865613 h 5258508"/>
                <a:gd name="connsiteX28" fmla="*/ 606320 w 2397977"/>
                <a:gd name="connsiteY28" fmla="*/ 4957533 h 5258508"/>
                <a:gd name="connsiteX29" fmla="*/ 579805 w 2397977"/>
                <a:gd name="connsiteY29" fmla="*/ 5047686 h 5258508"/>
                <a:gd name="connsiteX30" fmla="*/ 555057 w 2397977"/>
                <a:gd name="connsiteY30" fmla="*/ 5137839 h 5258508"/>
                <a:gd name="connsiteX31" fmla="*/ 533845 w 2397977"/>
                <a:gd name="connsiteY31" fmla="*/ 5227991 h 5258508"/>
                <a:gd name="connsiteX32" fmla="*/ 527741 w 2397977"/>
                <a:gd name="connsiteY32" fmla="*/ 5258508 h 5258508"/>
                <a:gd name="connsiteX33" fmla="*/ 148053 w 2397977"/>
                <a:gd name="connsiteY33" fmla="*/ 5258508 h 5258508"/>
                <a:gd name="connsiteX34" fmla="*/ 134345 w 2397977"/>
                <a:gd name="connsiteY34" fmla="*/ 5217385 h 5258508"/>
                <a:gd name="connsiteX35" fmla="*/ 120203 w 2397977"/>
                <a:gd name="connsiteY35" fmla="*/ 5173193 h 5258508"/>
                <a:gd name="connsiteX36" fmla="*/ 106062 w 2397977"/>
                <a:gd name="connsiteY36" fmla="*/ 5127232 h 5258508"/>
                <a:gd name="connsiteX37" fmla="*/ 93688 w 2397977"/>
                <a:gd name="connsiteY37" fmla="*/ 5083040 h 5258508"/>
                <a:gd name="connsiteX38" fmla="*/ 83082 w 2397977"/>
                <a:gd name="connsiteY38" fmla="*/ 5037080 h 5258508"/>
                <a:gd name="connsiteX39" fmla="*/ 72476 w 2397977"/>
                <a:gd name="connsiteY39" fmla="*/ 4992887 h 5258508"/>
                <a:gd name="connsiteX40" fmla="*/ 61869 w 2397977"/>
                <a:gd name="connsiteY40" fmla="*/ 4945160 h 5258508"/>
                <a:gd name="connsiteX41" fmla="*/ 53031 w 2397977"/>
                <a:gd name="connsiteY41" fmla="*/ 4899199 h 5258508"/>
                <a:gd name="connsiteX42" fmla="*/ 44192 w 2397977"/>
                <a:gd name="connsiteY42" fmla="*/ 4851472 h 5258508"/>
                <a:gd name="connsiteX43" fmla="*/ 37122 w 2397977"/>
                <a:gd name="connsiteY43" fmla="*/ 4801976 h 5258508"/>
                <a:gd name="connsiteX44" fmla="*/ 30051 w 2397977"/>
                <a:gd name="connsiteY44" fmla="*/ 4752481 h 5258508"/>
                <a:gd name="connsiteX45" fmla="*/ 22980 w 2397977"/>
                <a:gd name="connsiteY45" fmla="*/ 4702985 h 5258508"/>
                <a:gd name="connsiteX46" fmla="*/ 17677 w 2397977"/>
                <a:gd name="connsiteY46" fmla="*/ 4653490 h 5258508"/>
                <a:gd name="connsiteX47" fmla="*/ 12374 w 2397977"/>
                <a:gd name="connsiteY47" fmla="*/ 4602226 h 5258508"/>
                <a:gd name="connsiteX48" fmla="*/ 8838 w 2397977"/>
                <a:gd name="connsiteY48" fmla="*/ 4550963 h 5258508"/>
                <a:gd name="connsiteX49" fmla="*/ 5303 w 2397977"/>
                <a:gd name="connsiteY49" fmla="*/ 4497932 h 5258508"/>
                <a:gd name="connsiteX50" fmla="*/ 1768 w 2397977"/>
                <a:gd name="connsiteY50" fmla="*/ 4439598 h 5258508"/>
                <a:gd name="connsiteX51" fmla="*/ 0 w 2397977"/>
                <a:gd name="connsiteY51" fmla="*/ 4381264 h 5258508"/>
                <a:gd name="connsiteX52" fmla="*/ 0 w 2397977"/>
                <a:gd name="connsiteY52" fmla="*/ 4322930 h 5258508"/>
                <a:gd name="connsiteX53" fmla="*/ 1768 w 2397977"/>
                <a:gd name="connsiteY53" fmla="*/ 4264596 h 5258508"/>
                <a:gd name="connsiteX54" fmla="*/ 3535 w 2397977"/>
                <a:gd name="connsiteY54" fmla="*/ 4206262 h 5258508"/>
                <a:gd name="connsiteX55" fmla="*/ 8838 w 2397977"/>
                <a:gd name="connsiteY55" fmla="*/ 4147928 h 5258508"/>
                <a:gd name="connsiteX56" fmla="*/ 14142 w 2397977"/>
                <a:gd name="connsiteY56" fmla="*/ 4091362 h 5258508"/>
                <a:gd name="connsiteX57" fmla="*/ 19445 w 2397977"/>
                <a:gd name="connsiteY57" fmla="*/ 4034796 h 5258508"/>
                <a:gd name="connsiteX58" fmla="*/ 28283 w 2397977"/>
                <a:gd name="connsiteY58" fmla="*/ 3978229 h 5258508"/>
                <a:gd name="connsiteX59" fmla="*/ 37122 w 2397977"/>
                <a:gd name="connsiteY59" fmla="*/ 3921663 h 5258508"/>
                <a:gd name="connsiteX60" fmla="*/ 45960 w 2397977"/>
                <a:gd name="connsiteY60" fmla="*/ 3865097 h 5258508"/>
                <a:gd name="connsiteX61" fmla="*/ 58334 w 2397977"/>
                <a:gd name="connsiteY61" fmla="*/ 3808530 h 5258508"/>
                <a:gd name="connsiteX62" fmla="*/ 70708 w 2397977"/>
                <a:gd name="connsiteY62" fmla="*/ 3753732 h 5258508"/>
                <a:gd name="connsiteX63" fmla="*/ 83082 w 2397977"/>
                <a:gd name="connsiteY63" fmla="*/ 3698933 h 5258508"/>
                <a:gd name="connsiteX64" fmla="*/ 98991 w 2397977"/>
                <a:gd name="connsiteY64" fmla="*/ 3644135 h 5258508"/>
                <a:gd name="connsiteX65" fmla="*/ 114900 w 2397977"/>
                <a:gd name="connsiteY65" fmla="*/ 3589336 h 5258508"/>
                <a:gd name="connsiteX66" fmla="*/ 130810 w 2397977"/>
                <a:gd name="connsiteY66" fmla="*/ 3534537 h 5258508"/>
                <a:gd name="connsiteX67" fmla="*/ 148487 w 2397977"/>
                <a:gd name="connsiteY67" fmla="*/ 3479739 h 5258508"/>
                <a:gd name="connsiteX68" fmla="*/ 167931 w 2397977"/>
                <a:gd name="connsiteY68" fmla="*/ 3424940 h 5258508"/>
                <a:gd name="connsiteX69" fmla="*/ 187376 w 2397977"/>
                <a:gd name="connsiteY69" fmla="*/ 3371909 h 5258508"/>
                <a:gd name="connsiteX70" fmla="*/ 206821 w 2397977"/>
                <a:gd name="connsiteY70" fmla="*/ 3318878 h 5258508"/>
                <a:gd name="connsiteX71" fmla="*/ 228033 w 2397977"/>
                <a:gd name="connsiteY71" fmla="*/ 3264080 h 5258508"/>
                <a:gd name="connsiteX72" fmla="*/ 251013 w 2397977"/>
                <a:gd name="connsiteY72" fmla="*/ 3211049 h 5258508"/>
                <a:gd name="connsiteX73" fmla="*/ 273993 w 2397977"/>
                <a:gd name="connsiteY73" fmla="*/ 3158018 h 5258508"/>
                <a:gd name="connsiteX74" fmla="*/ 323489 w 2397977"/>
                <a:gd name="connsiteY74" fmla="*/ 3053724 h 5258508"/>
                <a:gd name="connsiteX75" fmla="*/ 374752 w 2397977"/>
                <a:gd name="connsiteY75" fmla="*/ 2947662 h 5258508"/>
                <a:gd name="connsiteX76" fmla="*/ 401267 w 2397977"/>
                <a:gd name="connsiteY76" fmla="*/ 2896399 h 5258508"/>
                <a:gd name="connsiteX77" fmla="*/ 429550 w 2397977"/>
                <a:gd name="connsiteY77" fmla="*/ 2845135 h 5258508"/>
                <a:gd name="connsiteX78" fmla="*/ 457833 w 2397977"/>
                <a:gd name="connsiteY78" fmla="*/ 2792105 h 5258508"/>
                <a:gd name="connsiteX79" fmla="*/ 487884 w 2397977"/>
                <a:gd name="connsiteY79" fmla="*/ 2740841 h 5258508"/>
                <a:gd name="connsiteX80" fmla="*/ 516167 w 2397977"/>
                <a:gd name="connsiteY80" fmla="*/ 2689578 h 5258508"/>
                <a:gd name="connsiteX81" fmla="*/ 546218 w 2397977"/>
                <a:gd name="connsiteY81" fmla="*/ 2638315 h 5258508"/>
                <a:gd name="connsiteX82" fmla="*/ 608088 w 2397977"/>
                <a:gd name="connsiteY82" fmla="*/ 2535788 h 5258508"/>
                <a:gd name="connsiteX83" fmla="*/ 673493 w 2397977"/>
                <a:gd name="connsiteY83" fmla="*/ 2435030 h 5258508"/>
                <a:gd name="connsiteX84" fmla="*/ 738897 w 2397977"/>
                <a:gd name="connsiteY84" fmla="*/ 2332503 h 5258508"/>
                <a:gd name="connsiteX85" fmla="*/ 806070 w 2397977"/>
                <a:gd name="connsiteY85" fmla="*/ 2231745 h 5258508"/>
                <a:gd name="connsiteX86" fmla="*/ 841424 w 2397977"/>
                <a:gd name="connsiteY86" fmla="*/ 2182249 h 5258508"/>
                <a:gd name="connsiteX87" fmla="*/ 875010 w 2397977"/>
                <a:gd name="connsiteY87" fmla="*/ 2132754 h 5258508"/>
                <a:gd name="connsiteX88" fmla="*/ 1016426 w 2397977"/>
                <a:gd name="connsiteY88" fmla="*/ 1929468 h 5258508"/>
                <a:gd name="connsiteX89" fmla="*/ 1161377 w 2397977"/>
                <a:gd name="connsiteY89" fmla="*/ 1731486 h 5258508"/>
                <a:gd name="connsiteX90" fmla="*/ 1308096 w 2397977"/>
                <a:gd name="connsiteY90" fmla="*/ 1531737 h 5258508"/>
                <a:gd name="connsiteX91" fmla="*/ 1453047 w 2397977"/>
                <a:gd name="connsiteY91" fmla="*/ 1333754 h 5258508"/>
                <a:gd name="connsiteX92" fmla="*/ 1525523 w 2397977"/>
                <a:gd name="connsiteY92" fmla="*/ 1232996 h 5258508"/>
                <a:gd name="connsiteX93" fmla="*/ 1596230 w 2397977"/>
                <a:gd name="connsiteY93" fmla="*/ 1134005 h 5258508"/>
                <a:gd name="connsiteX94" fmla="*/ 1836637 w 2397977"/>
                <a:gd name="connsiteY94" fmla="*/ 798142 h 5258508"/>
                <a:gd name="connsiteX95" fmla="*/ 2068205 w 2397977"/>
                <a:gd name="connsiteY95" fmla="*/ 472886 h 5258508"/>
                <a:gd name="connsiteX96" fmla="*/ 2177803 w 2397977"/>
                <a:gd name="connsiteY96" fmla="*/ 317329 h 5258508"/>
                <a:gd name="connsiteX97" fmla="*/ 2283865 w 2397977"/>
                <a:gd name="connsiteY97" fmla="*/ 167074 h 5258508"/>
                <a:gd name="connsiteX98" fmla="*/ 2382855 w 2397977"/>
                <a:gd name="connsiteY98" fmla="*/ 22123 h 5258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2397977" h="5258508">
                  <a:moveTo>
                    <a:pt x="2397977" y="0"/>
                  </a:moveTo>
                  <a:lnTo>
                    <a:pt x="2397977" y="2148607"/>
                  </a:lnTo>
                  <a:lnTo>
                    <a:pt x="2285632" y="2291846"/>
                  </a:lnTo>
                  <a:lnTo>
                    <a:pt x="2142449" y="2473919"/>
                  </a:lnTo>
                  <a:lnTo>
                    <a:pt x="1999265" y="2655992"/>
                  </a:lnTo>
                  <a:lnTo>
                    <a:pt x="1859617" y="2839832"/>
                  </a:lnTo>
                  <a:lnTo>
                    <a:pt x="1788909" y="2931753"/>
                  </a:lnTo>
                  <a:lnTo>
                    <a:pt x="1719969" y="3023673"/>
                  </a:lnTo>
                  <a:lnTo>
                    <a:pt x="1651029" y="3115593"/>
                  </a:lnTo>
                  <a:lnTo>
                    <a:pt x="1583857" y="3207513"/>
                  </a:lnTo>
                  <a:lnTo>
                    <a:pt x="1516684" y="3299434"/>
                  </a:lnTo>
                  <a:lnTo>
                    <a:pt x="1451279" y="3391354"/>
                  </a:lnTo>
                  <a:lnTo>
                    <a:pt x="1387642" y="3485042"/>
                  </a:lnTo>
                  <a:lnTo>
                    <a:pt x="1324005" y="3576962"/>
                  </a:lnTo>
                  <a:lnTo>
                    <a:pt x="1263903" y="3668882"/>
                  </a:lnTo>
                  <a:lnTo>
                    <a:pt x="1202034" y="3762570"/>
                  </a:lnTo>
                  <a:lnTo>
                    <a:pt x="1143700" y="3854491"/>
                  </a:lnTo>
                  <a:lnTo>
                    <a:pt x="1085366" y="3946411"/>
                  </a:lnTo>
                  <a:lnTo>
                    <a:pt x="1030567" y="4038331"/>
                  </a:lnTo>
                  <a:lnTo>
                    <a:pt x="977536" y="4132019"/>
                  </a:lnTo>
                  <a:lnTo>
                    <a:pt x="928041" y="4223939"/>
                  </a:lnTo>
                  <a:lnTo>
                    <a:pt x="878545" y="4315859"/>
                  </a:lnTo>
                  <a:lnTo>
                    <a:pt x="832585" y="4407780"/>
                  </a:lnTo>
                  <a:lnTo>
                    <a:pt x="788393" y="4499700"/>
                  </a:lnTo>
                  <a:lnTo>
                    <a:pt x="745968" y="4591620"/>
                  </a:lnTo>
                  <a:lnTo>
                    <a:pt x="707079" y="4681773"/>
                  </a:lnTo>
                  <a:lnTo>
                    <a:pt x="671725" y="4773693"/>
                  </a:lnTo>
                  <a:lnTo>
                    <a:pt x="638139" y="4865613"/>
                  </a:lnTo>
                  <a:lnTo>
                    <a:pt x="606320" y="4957533"/>
                  </a:lnTo>
                  <a:lnTo>
                    <a:pt x="579805" y="5047686"/>
                  </a:lnTo>
                  <a:lnTo>
                    <a:pt x="555057" y="5137839"/>
                  </a:lnTo>
                  <a:lnTo>
                    <a:pt x="533845" y="5227991"/>
                  </a:lnTo>
                  <a:lnTo>
                    <a:pt x="527741" y="5258508"/>
                  </a:lnTo>
                  <a:lnTo>
                    <a:pt x="148053" y="5258508"/>
                  </a:lnTo>
                  <a:lnTo>
                    <a:pt x="134345" y="5217385"/>
                  </a:lnTo>
                  <a:lnTo>
                    <a:pt x="120203" y="5173193"/>
                  </a:lnTo>
                  <a:lnTo>
                    <a:pt x="106062" y="5127232"/>
                  </a:lnTo>
                  <a:lnTo>
                    <a:pt x="93688" y="5083040"/>
                  </a:lnTo>
                  <a:lnTo>
                    <a:pt x="83082" y="5037080"/>
                  </a:lnTo>
                  <a:lnTo>
                    <a:pt x="72476" y="4992887"/>
                  </a:lnTo>
                  <a:lnTo>
                    <a:pt x="61869" y="4945160"/>
                  </a:lnTo>
                  <a:lnTo>
                    <a:pt x="53031" y="4899199"/>
                  </a:lnTo>
                  <a:lnTo>
                    <a:pt x="44192" y="4851472"/>
                  </a:lnTo>
                  <a:lnTo>
                    <a:pt x="37122" y="4801976"/>
                  </a:lnTo>
                  <a:lnTo>
                    <a:pt x="30051" y="4752481"/>
                  </a:lnTo>
                  <a:lnTo>
                    <a:pt x="22980" y="4702985"/>
                  </a:lnTo>
                  <a:lnTo>
                    <a:pt x="17677" y="4653490"/>
                  </a:lnTo>
                  <a:lnTo>
                    <a:pt x="12374" y="4602226"/>
                  </a:lnTo>
                  <a:lnTo>
                    <a:pt x="8838" y="4550963"/>
                  </a:lnTo>
                  <a:lnTo>
                    <a:pt x="5303" y="4497932"/>
                  </a:lnTo>
                  <a:lnTo>
                    <a:pt x="1768" y="4439598"/>
                  </a:lnTo>
                  <a:lnTo>
                    <a:pt x="0" y="4381264"/>
                  </a:lnTo>
                  <a:lnTo>
                    <a:pt x="0" y="4322930"/>
                  </a:lnTo>
                  <a:lnTo>
                    <a:pt x="1768" y="4264596"/>
                  </a:lnTo>
                  <a:lnTo>
                    <a:pt x="3535" y="4206262"/>
                  </a:lnTo>
                  <a:lnTo>
                    <a:pt x="8838" y="4147928"/>
                  </a:lnTo>
                  <a:lnTo>
                    <a:pt x="14142" y="4091362"/>
                  </a:lnTo>
                  <a:lnTo>
                    <a:pt x="19445" y="4034796"/>
                  </a:lnTo>
                  <a:lnTo>
                    <a:pt x="28283" y="3978229"/>
                  </a:lnTo>
                  <a:lnTo>
                    <a:pt x="37122" y="3921663"/>
                  </a:lnTo>
                  <a:lnTo>
                    <a:pt x="45960" y="3865097"/>
                  </a:lnTo>
                  <a:lnTo>
                    <a:pt x="58334" y="3808530"/>
                  </a:lnTo>
                  <a:lnTo>
                    <a:pt x="70708" y="3753732"/>
                  </a:lnTo>
                  <a:lnTo>
                    <a:pt x="83082" y="3698933"/>
                  </a:lnTo>
                  <a:lnTo>
                    <a:pt x="98991" y="3644135"/>
                  </a:lnTo>
                  <a:lnTo>
                    <a:pt x="114900" y="3589336"/>
                  </a:lnTo>
                  <a:lnTo>
                    <a:pt x="130810" y="3534537"/>
                  </a:lnTo>
                  <a:lnTo>
                    <a:pt x="148487" y="3479739"/>
                  </a:lnTo>
                  <a:lnTo>
                    <a:pt x="167931" y="3424940"/>
                  </a:lnTo>
                  <a:lnTo>
                    <a:pt x="187376" y="3371909"/>
                  </a:lnTo>
                  <a:lnTo>
                    <a:pt x="206821" y="3318878"/>
                  </a:lnTo>
                  <a:lnTo>
                    <a:pt x="228033" y="3264080"/>
                  </a:lnTo>
                  <a:lnTo>
                    <a:pt x="251013" y="3211049"/>
                  </a:lnTo>
                  <a:lnTo>
                    <a:pt x="273993" y="3158018"/>
                  </a:lnTo>
                  <a:lnTo>
                    <a:pt x="323489" y="3053724"/>
                  </a:lnTo>
                  <a:lnTo>
                    <a:pt x="374752" y="2947662"/>
                  </a:lnTo>
                  <a:lnTo>
                    <a:pt x="401267" y="2896399"/>
                  </a:lnTo>
                  <a:lnTo>
                    <a:pt x="429550" y="2845135"/>
                  </a:lnTo>
                  <a:lnTo>
                    <a:pt x="457833" y="2792105"/>
                  </a:lnTo>
                  <a:lnTo>
                    <a:pt x="487884" y="2740841"/>
                  </a:lnTo>
                  <a:lnTo>
                    <a:pt x="516167" y="2689578"/>
                  </a:lnTo>
                  <a:lnTo>
                    <a:pt x="546218" y="2638315"/>
                  </a:lnTo>
                  <a:lnTo>
                    <a:pt x="608088" y="2535788"/>
                  </a:lnTo>
                  <a:lnTo>
                    <a:pt x="673493" y="2435030"/>
                  </a:lnTo>
                  <a:lnTo>
                    <a:pt x="738897" y="2332503"/>
                  </a:lnTo>
                  <a:lnTo>
                    <a:pt x="806070" y="2231745"/>
                  </a:lnTo>
                  <a:lnTo>
                    <a:pt x="841424" y="2182249"/>
                  </a:lnTo>
                  <a:lnTo>
                    <a:pt x="875010" y="2132754"/>
                  </a:lnTo>
                  <a:lnTo>
                    <a:pt x="1016426" y="1929468"/>
                  </a:lnTo>
                  <a:lnTo>
                    <a:pt x="1161377" y="1731486"/>
                  </a:lnTo>
                  <a:lnTo>
                    <a:pt x="1308096" y="1531737"/>
                  </a:lnTo>
                  <a:lnTo>
                    <a:pt x="1453047" y="1333754"/>
                  </a:lnTo>
                  <a:lnTo>
                    <a:pt x="1525523" y="1232996"/>
                  </a:lnTo>
                  <a:lnTo>
                    <a:pt x="1596230" y="1134005"/>
                  </a:lnTo>
                  <a:lnTo>
                    <a:pt x="1836637" y="798142"/>
                  </a:lnTo>
                  <a:lnTo>
                    <a:pt x="2068205" y="472886"/>
                  </a:lnTo>
                  <a:lnTo>
                    <a:pt x="2177803" y="317329"/>
                  </a:lnTo>
                  <a:lnTo>
                    <a:pt x="2283865" y="167074"/>
                  </a:lnTo>
                  <a:lnTo>
                    <a:pt x="2382855" y="221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i-FI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773239"/>
            <a:ext cx="10940436" cy="43926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E8CCC-1D0D-48E1-A9C2-52ED9DFBB9E1}" type="datetime1">
              <a:rPr lang="fi-FI" smtClean="0"/>
              <a:t>25.1.2026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3037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4411C5B-2AF1-4712-94F5-513D9C48B8CD}" type="datetime1">
              <a:rPr lang="fi-FI" smtClean="0"/>
              <a:t>25.1.2026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132856"/>
            <a:ext cx="7200304" cy="2015802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8" y="4436690"/>
            <a:ext cx="7200304" cy="576064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grpSp>
        <p:nvGrpSpPr>
          <p:cNvPr id="19" name="Group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8603" y="476672"/>
            <a:ext cx="1810305" cy="720000"/>
            <a:chOff x="911225" y="260350"/>
            <a:chExt cx="4183063" cy="1663700"/>
          </a:xfrm>
          <a:solidFill>
            <a:schemeClr val="bg1"/>
          </a:solidFill>
        </p:grpSpPr>
        <p:sp>
          <p:nvSpPr>
            <p:cNvPr id="20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1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2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BE4B09F-A0C7-DC9A-9116-AACAB36418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9120336" y="0"/>
            <a:ext cx="3071665" cy="6858000"/>
          </a:xfrm>
          <a:custGeom>
            <a:avLst/>
            <a:gdLst>
              <a:gd name="connsiteX0" fmla="*/ 3071665 w 3071665"/>
              <a:gd name="connsiteY0" fmla="*/ 3924144 h 6858000"/>
              <a:gd name="connsiteX1" fmla="*/ 3071665 w 3071665"/>
              <a:gd name="connsiteY1" fmla="*/ 6105930 h 6858000"/>
              <a:gd name="connsiteX2" fmla="*/ 3045743 w 3071665"/>
              <a:gd name="connsiteY2" fmla="*/ 6134545 h 6858000"/>
              <a:gd name="connsiteX3" fmla="*/ 2906095 w 3071665"/>
              <a:gd name="connsiteY3" fmla="*/ 6291870 h 6858000"/>
              <a:gd name="connsiteX4" fmla="*/ 2762912 w 3071665"/>
              <a:gd name="connsiteY4" fmla="*/ 6458034 h 6858000"/>
              <a:gd name="connsiteX5" fmla="*/ 2690436 w 3071665"/>
              <a:gd name="connsiteY5" fmla="*/ 6541116 h 6858000"/>
              <a:gd name="connsiteX6" fmla="*/ 2619729 w 3071665"/>
              <a:gd name="connsiteY6" fmla="*/ 6625965 h 6858000"/>
              <a:gd name="connsiteX7" fmla="*/ 2549021 w 3071665"/>
              <a:gd name="connsiteY7" fmla="*/ 6710815 h 6858000"/>
              <a:gd name="connsiteX8" fmla="*/ 2480081 w 3071665"/>
              <a:gd name="connsiteY8" fmla="*/ 6795664 h 6858000"/>
              <a:gd name="connsiteX9" fmla="*/ 2446494 w 3071665"/>
              <a:gd name="connsiteY9" fmla="*/ 6838089 h 6858000"/>
              <a:gd name="connsiteX10" fmla="*/ 2430731 w 3071665"/>
              <a:gd name="connsiteY10" fmla="*/ 6858000 h 6858000"/>
              <a:gd name="connsiteX11" fmla="*/ 922500 w 3071665"/>
              <a:gd name="connsiteY11" fmla="*/ 6858000 h 6858000"/>
              <a:gd name="connsiteX12" fmla="*/ 924507 w 3071665"/>
              <a:gd name="connsiteY12" fmla="*/ 6852230 h 6858000"/>
              <a:gd name="connsiteX13" fmla="*/ 938649 w 3071665"/>
              <a:gd name="connsiteY13" fmla="*/ 6813341 h 6858000"/>
              <a:gd name="connsiteX14" fmla="*/ 954558 w 3071665"/>
              <a:gd name="connsiteY14" fmla="*/ 6772684 h 6858000"/>
              <a:gd name="connsiteX15" fmla="*/ 970467 w 3071665"/>
              <a:gd name="connsiteY15" fmla="*/ 6730259 h 6858000"/>
              <a:gd name="connsiteX16" fmla="*/ 989912 w 3071665"/>
              <a:gd name="connsiteY16" fmla="*/ 6689602 h 6858000"/>
              <a:gd name="connsiteX17" fmla="*/ 1027033 w 3071665"/>
              <a:gd name="connsiteY17" fmla="*/ 6606521 h 6858000"/>
              <a:gd name="connsiteX18" fmla="*/ 1069458 w 3071665"/>
              <a:gd name="connsiteY18" fmla="*/ 6521671 h 6858000"/>
              <a:gd name="connsiteX19" fmla="*/ 1115418 w 3071665"/>
              <a:gd name="connsiteY19" fmla="*/ 6433286 h 6858000"/>
              <a:gd name="connsiteX20" fmla="*/ 1140166 w 3071665"/>
              <a:gd name="connsiteY20" fmla="*/ 6390861 h 6858000"/>
              <a:gd name="connsiteX21" fmla="*/ 1164914 w 3071665"/>
              <a:gd name="connsiteY21" fmla="*/ 6348437 h 6858000"/>
              <a:gd name="connsiteX22" fmla="*/ 1189662 w 3071665"/>
              <a:gd name="connsiteY22" fmla="*/ 6304244 h 6858000"/>
              <a:gd name="connsiteX23" fmla="*/ 1216177 w 3071665"/>
              <a:gd name="connsiteY23" fmla="*/ 6261820 h 6858000"/>
              <a:gd name="connsiteX24" fmla="*/ 1240925 w 3071665"/>
              <a:gd name="connsiteY24" fmla="*/ 6217627 h 6858000"/>
              <a:gd name="connsiteX25" fmla="*/ 1270976 w 3071665"/>
              <a:gd name="connsiteY25" fmla="*/ 6175202 h 6858000"/>
              <a:gd name="connsiteX26" fmla="*/ 1325774 w 3071665"/>
              <a:gd name="connsiteY26" fmla="*/ 6088585 h 6858000"/>
              <a:gd name="connsiteX27" fmla="*/ 1354057 w 3071665"/>
              <a:gd name="connsiteY27" fmla="*/ 6046161 h 6858000"/>
              <a:gd name="connsiteX28" fmla="*/ 1382341 w 3071665"/>
              <a:gd name="connsiteY28" fmla="*/ 6003736 h 6858000"/>
              <a:gd name="connsiteX29" fmla="*/ 1440675 w 3071665"/>
              <a:gd name="connsiteY29" fmla="*/ 5918886 h 6858000"/>
              <a:gd name="connsiteX30" fmla="*/ 1499009 w 3071665"/>
              <a:gd name="connsiteY30" fmla="*/ 5835805 h 6858000"/>
              <a:gd name="connsiteX31" fmla="*/ 1559110 w 3071665"/>
              <a:gd name="connsiteY31" fmla="*/ 5752723 h 6858000"/>
              <a:gd name="connsiteX32" fmla="*/ 1619212 w 3071665"/>
              <a:gd name="connsiteY32" fmla="*/ 5673176 h 6858000"/>
              <a:gd name="connsiteX33" fmla="*/ 1677546 w 3071665"/>
              <a:gd name="connsiteY33" fmla="*/ 5593630 h 6858000"/>
              <a:gd name="connsiteX34" fmla="*/ 1707597 w 3071665"/>
              <a:gd name="connsiteY34" fmla="*/ 5554741 h 6858000"/>
              <a:gd name="connsiteX35" fmla="*/ 1737648 w 3071665"/>
              <a:gd name="connsiteY35" fmla="*/ 5517619 h 6858000"/>
              <a:gd name="connsiteX36" fmla="*/ 1795982 w 3071665"/>
              <a:gd name="connsiteY36" fmla="*/ 5443376 h 6858000"/>
              <a:gd name="connsiteX37" fmla="*/ 1852548 w 3071665"/>
              <a:gd name="connsiteY37" fmla="*/ 5370900 h 6858000"/>
              <a:gd name="connsiteX38" fmla="*/ 1907347 w 3071665"/>
              <a:gd name="connsiteY38" fmla="*/ 5301960 h 6858000"/>
              <a:gd name="connsiteX39" fmla="*/ 1962145 w 3071665"/>
              <a:gd name="connsiteY39" fmla="*/ 5236555 h 6858000"/>
              <a:gd name="connsiteX40" fmla="*/ 2013408 w 3071665"/>
              <a:gd name="connsiteY40" fmla="*/ 5174686 h 6858000"/>
              <a:gd name="connsiteX41" fmla="*/ 2108864 w 3071665"/>
              <a:gd name="connsiteY41" fmla="*/ 5063321 h 6858000"/>
              <a:gd name="connsiteX42" fmla="*/ 2190178 w 3071665"/>
              <a:gd name="connsiteY42" fmla="*/ 4967865 h 6858000"/>
              <a:gd name="connsiteX43" fmla="*/ 2305079 w 3071665"/>
              <a:gd name="connsiteY43" fmla="*/ 4837056 h 6858000"/>
              <a:gd name="connsiteX44" fmla="*/ 2381089 w 3071665"/>
              <a:gd name="connsiteY44" fmla="*/ 4748671 h 6858000"/>
              <a:gd name="connsiteX45" fmla="*/ 2471242 w 3071665"/>
              <a:gd name="connsiteY45" fmla="*/ 4644377 h 6858000"/>
              <a:gd name="connsiteX46" fmla="*/ 2683366 w 3071665"/>
              <a:gd name="connsiteY46" fmla="*/ 4393364 h 6858000"/>
              <a:gd name="connsiteX47" fmla="*/ 2801801 w 3071665"/>
              <a:gd name="connsiteY47" fmla="*/ 4251948 h 6858000"/>
              <a:gd name="connsiteX48" fmla="*/ 2927308 w 3071665"/>
              <a:gd name="connsiteY48" fmla="*/ 4099926 h 6858000"/>
              <a:gd name="connsiteX49" fmla="*/ 2826529 w 3071665"/>
              <a:gd name="connsiteY49" fmla="*/ 0 h 6858000"/>
              <a:gd name="connsiteX50" fmla="*/ 3071664 w 3071665"/>
              <a:gd name="connsiteY50" fmla="*/ 0 h 6858000"/>
              <a:gd name="connsiteX51" fmla="*/ 3071664 w 3071665"/>
              <a:gd name="connsiteY51" fmla="*/ 2869379 h 6858000"/>
              <a:gd name="connsiteX52" fmla="*/ 3038671 w 3071665"/>
              <a:gd name="connsiteY52" fmla="*/ 2915570 h 6858000"/>
              <a:gd name="connsiteX53" fmla="*/ 2973266 w 3071665"/>
              <a:gd name="connsiteY53" fmla="*/ 3002187 h 6858000"/>
              <a:gd name="connsiteX54" fmla="*/ 2842457 w 3071665"/>
              <a:gd name="connsiteY54" fmla="*/ 3177189 h 6858000"/>
              <a:gd name="connsiteX55" fmla="*/ 2706344 w 3071665"/>
              <a:gd name="connsiteY55" fmla="*/ 3352191 h 6858000"/>
              <a:gd name="connsiteX56" fmla="*/ 2568464 w 3071665"/>
              <a:gd name="connsiteY56" fmla="*/ 3530728 h 6858000"/>
              <a:gd name="connsiteX57" fmla="*/ 2285632 w 3071665"/>
              <a:gd name="connsiteY57" fmla="*/ 3891338 h 6858000"/>
              <a:gd name="connsiteX58" fmla="*/ 2142449 w 3071665"/>
              <a:gd name="connsiteY58" fmla="*/ 4073411 h 6858000"/>
              <a:gd name="connsiteX59" fmla="*/ 1999265 w 3071665"/>
              <a:gd name="connsiteY59" fmla="*/ 4255484 h 6858000"/>
              <a:gd name="connsiteX60" fmla="*/ 1859617 w 3071665"/>
              <a:gd name="connsiteY60" fmla="*/ 4439324 h 6858000"/>
              <a:gd name="connsiteX61" fmla="*/ 1788909 w 3071665"/>
              <a:gd name="connsiteY61" fmla="*/ 4531245 h 6858000"/>
              <a:gd name="connsiteX62" fmla="*/ 1719969 w 3071665"/>
              <a:gd name="connsiteY62" fmla="*/ 4623165 h 6858000"/>
              <a:gd name="connsiteX63" fmla="*/ 1651029 w 3071665"/>
              <a:gd name="connsiteY63" fmla="*/ 4715085 h 6858000"/>
              <a:gd name="connsiteX64" fmla="*/ 1583856 w 3071665"/>
              <a:gd name="connsiteY64" fmla="*/ 4807005 h 6858000"/>
              <a:gd name="connsiteX65" fmla="*/ 1516684 w 3071665"/>
              <a:gd name="connsiteY65" fmla="*/ 4898926 h 6858000"/>
              <a:gd name="connsiteX66" fmla="*/ 1451279 w 3071665"/>
              <a:gd name="connsiteY66" fmla="*/ 4990846 h 6858000"/>
              <a:gd name="connsiteX67" fmla="*/ 1387642 w 3071665"/>
              <a:gd name="connsiteY67" fmla="*/ 5084534 h 6858000"/>
              <a:gd name="connsiteX68" fmla="*/ 1324005 w 3071665"/>
              <a:gd name="connsiteY68" fmla="*/ 5176454 h 6858000"/>
              <a:gd name="connsiteX69" fmla="*/ 1263903 w 3071665"/>
              <a:gd name="connsiteY69" fmla="*/ 5268374 h 6858000"/>
              <a:gd name="connsiteX70" fmla="*/ 1202034 w 3071665"/>
              <a:gd name="connsiteY70" fmla="*/ 5362062 h 6858000"/>
              <a:gd name="connsiteX71" fmla="*/ 1143700 w 3071665"/>
              <a:gd name="connsiteY71" fmla="*/ 5453983 h 6858000"/>
              <a:gd name="connsiteX72" fmla="*/ 1085366 w 3071665"/>
              <a:gd name="connsiteY72" fmla="*/ 5545903 h 6858000"/>
              <a:gd name="connsiteX73" fmla="*/ 1030567 w 3071665"/>
              <a:gd name="connsiteY73" fmla="*/ 5637823 h 6858000"/>
              <a:gd name="connsiteX74" fmla="*/ 977536 w 3071665"/>
              <a:gd name="connsiteY74" fmla="*/ 5731511 h 6858000"/>
              <a:gd name="connsiteX75" fmla="*/ 928041 w 3071665"/>
              <a:gd name="connsiteY75" fmla="*/ 5823431 h 6858000"/>
              <a:gd name="connsiteX76" fmla="*/ 878545 w 3071665"/>
              <a:gd name="connsiteY76" fmla="*/ 5915351 h 6858000"/>
              <a:gd name="connsiteX77" fmla="*/ 832585 w 3071665"/>
              <a:gd name="connsiteY77" fmla="*/ 6007272 h 6858000"/>
              <a:gd name="connsiteX78" fmla="*/ 788393 w 3071665"/>
              <a:gd name="connsiteY78" fmla="*/ 6099192 h 6858000"/>
              <a:gd name="connsiteX79" fmla="*/ 745968 w 3071665"/>
              <a:gd name="connsiteY79" fmla="*/ 6191112 h 6858000"/>
              <a:gd name="connsiteX80" fmla="*/ 707079 w 3071665"/>
              <a:gd name="connsiteY80" fmla="*/ 6281265 h 6858000"/>
              <a:gd name="connsiteX81" fmla="*/ 671725 w 3071665"/>
              <a:gd name="connsiteY81" fmla="*/ 6373185 h 6858000"/>
              <a:gd name="connsiteX82" fmla="*/ 638139 w 3071665"/>
              <a:gd name="connsiteY82" fmla="*/ 6465105 h 6858000"/>
              <a:gd name="connsiteX83" fmla="*/ 606320 w 3071665"/>
              <a:gd name="connsiteY83" fmla="*/ 6557025 h 6858000"/>
              <a:gd name="connsiteX84" fmla="*/ 579805 w 3071665"/>
              <a:gd name="connsiteY84" fmla="*/ 6647178 h 6858000"/>
              <a:gd name="connsiteX85" fmla="*/ 555057 w 3071665"/>
              <a:gd name="connsiteY85" fmla="*/ 6737331 h 6858000"/>
              <a:gd name="connsiteX86" fmla="*/ 533844 w 3071665"/>
              <a:gd name="connsiteY86" fmla="*/ 6827483 h 6858000"/>
              <a:gd name="connsiteX87" fmla="*/ 527741 w 3071665"/>
              <a:gd name="connsiteY87" fmla="*/ 6858000 h 6858000"/>
              <a:gd name="connsiteX88" fmla="*/ 148053 w 3071665"/>
              <a:gd name="connsiteY88" fmla="*/ 6858000 h 6858000"/>
              <a:gd name="connsiteX89" fmla="*/ 134345 w 3071665"/>
              <a:gd name="connsiteY89" fmla="*/ 6816877 h 6858000"/>
              <a:gd name="connsiteX90" fmla="*/ 120203 w 3071665"/>
              <a:gd name="connsiteY90" fmla="*/ 6772685 h 6858000"/>
              <a:gd name="connsiteX91" fmla="*/ 106062 w 3071665"/>
              <a:gd name="connsiteY91" fmla="*/ 6726724 h 6858000"/>
              <a:gd name="connsiteX92" fmla="*/ 93688 w 3071665"/>
              <a:gd name="connsiteY92" fmla="*/ 6682532 h 6858000"/>
              <a:gd name="connsiteX93" fmla="*/ 83082 w 3071665"/>
              <a:gd name="connsiteY93" fmla="*/ 6636572 h 6858000"/>
              <a:gd name="connsiteX94" fmla="*/ 72476 w 3071665"/>
              <a:gd name="connsiteY94" fmla="*/ 6592379 h 6858000"/>
              <a:gd name="connsiteX95" fmla="*/ 61869 w 3071665"/>
              <a:gd name="connsiteY95" fmla="*/ 6544652 h 6858000"/>
              <a:gd name="connsiteX96" fmla="*/ 53031 w 3071665"/>
              <a:gd name="connsiteY96" fmla="*/ 6498691 h 6858000"/>
              <a:gd name="connsiteX97" fmla="*/ 44192 w 3071665"/>
              <a:gd name="connsiteY97" fmla="*/ 6450964 h 6858000"/>
              <a:gd name="connsiteX98" fmla="*/ 37122 w 3071665"/>
              <a:gd name="connsiteY98" fmla="*/ 6401468 h 6858000"/>
              <a:gd name="connsiteX99" fmla="*/ 30051 w 3071665"/>
              <a:gd name="connsiteY99" fmla="*/ 6351973 h 6858000"/>
              <a:gd name="connsiteX100" fmla="*/ 22980 w 3071665"/>
              <a:gd name="connsiteY100" fmla="*/ 6302477 h 6858000"/>
              <a:gd name="connsiteX101" fmla="*/ 17677 w 3071665"/>
              <a:gd name="connsiteY101" fmla="*/ 6252982 h 6858000"/>
              <a:gd name="connsiteX102" fmla="*/ 12374 w 3071665"/>
              <a:gd name="connsiteY102" fmla="*/ 6201718 h 6858000"/>
              <a:gd name="connsiteX103" fmla="*/ 8838 w 3071665"/>
              <a:gd name="connsiteY103" fmla="*/ 6150455 h 6858000"/>
              <a:gd name="connsiteX104" fmla="*/ 5303 w 3071665"/>
              <a:gd name="connsiteY104" fmla="*/ 6097424 h 6858000"/>
              <a:gd name="connsiteX105" fmla="*/ 1768 w 3071665"/>
              <a:gd name="connsiteY105" fmla="*/ 6039090 h 6858000"/>
              <a:gd name="connsiteX106" fmla="*/ 0 w 3071665"/>
              <a:gd name="connsiteY106" fmla="*/ 5980756 h 6858000"/>
              <a:gd name="connsiteX107" fmla="*/ 0 w 3071665"/>
              <a:gd name="connsiteY107" fmla="*/ 5922422 h 6858000"/>
              <a:gd name="connsiteX108" fmla="*/ 1768 w 3071665"/>
              <a:gd name="connsiteY108" fmla="*/ 5864088 h 6858000"/>
              <a:gd name="connsiteX109" fmla="*/ 3535 w 3071665"/>
              <a:gd name="connsiteY109" fmla="*/ 5805754 h 6858000"/>
              <a:gd name="connsiteX110" fmla="*/ 8838 w 3071665"/>
              <a:gd name="connsiteY110" fmla="*/ 5747420 h 6858000"/>
              <a:gd name="connsiteX111" fmla="*/ 14142 w 3071665"/>
              <a:gd name="connsiteY111" fmla="*/ 5690854 h 6858000"/>
              <a:gd name="connsiteX112" fmla="*/ 19445 w 3071665"/>
              <a:gd name="connsiteY112" fmla="*/ 5634288 h 6858000"/>
              <a:gd name="connsiteX113" fmla="*/ 28283 w 3071665"/>
              <a:gd name="connsiteY113" fmla="*/ 5577721 h 6858000"/>
              <a:gd name="connsiteX114" fmla="*/ 37122 w 3071665"/>
              <a:gd name="connsiteY114" fmla="*/ 5521155 h 6858000"/>
              <a:gd name="connsiteX115" fmla="*/ 45960 w 3071665"/>
              <a:gd name="connsiteY115" fmla="*/ 5464589 h 6858000"/>
              <a:gd name="connsiteX116" fmla="*/ 58334 w 3071665"/>
              <a:gd name="connsiteY116" fmla="*/ 5408022 h 6858000"/>
              <a:gd name="connsiteX117" fmla="*/ 70708 w 3071665"/>
              <a:gd name="connsiteY117" fmla="*/ 5353224 h 6858000"/>
              <a:gd name="connsiteX118" fmla="*/ 83082 w 3071665"/>
              <a:gd name="connsiteY118" fmla="*/ 5298425 h 6858000"/>
              <a:gd name="connsiteX119" fmla="*/ 98991 w 3071665"/>
              <a:gd name="connsiteY119" fmla="*/ 5243627 h 6858000"/>
              <a:gd name="connsiteX120" fmla="*/ 114900 w 3071665"/>
              <a:gd name="connsiteY120" fmla="*/ 5188828 h 6858000"/>
              <a:gd name="connsiteX121" fmla="*/ 130810 w 3071665"/>
              <a:gd name="connsiteY121" fmla="*/ 5134029 h 6858000"/>
              <a:gd name="connsiteX122" fmla="*/ 148487 w 3071665"/>
              <a:gd name="connsiteY122" fmla="*/ 5079231 h 6858000"/>
              <a:gd name="connsiteX123" fmla="*/ 167931 w 3071665"/>
              <a:gd name="connsiteY123" fmla="*/ 5024432 h 6858000"/>
              <a:gd name="connsiteX124" fmla="*/ 187376 w 3071665"/>
              <a:gd name="connsiteY124" fmla="*/ 4971401 h 6858000"/>
              <a:gd name="connsiteX125" fmla="*/ 206821 w 3071665"/>
              <a:gd name="connsiteY125" fmla="*/ 4918370 h 6858000"/>
              <a:gd name="connsiteX126" fmla="*/ 228033 w 3071665"/>
              <a:gd name="connsiteY126" fmla="*/ 4863572 h 6858000"/>
              <a:gd name="connsiteX127" fmla="*/ 251013 w 3071665"/>
              <a:gd name="connsiteY127" fmla="*/ 4810541 h 6858000"/>
              <a:gd name="connsiteX128" fmla="*/ 273993 w 3071665"/>
              <a:gd name="connsiteY128" fmla="*/ 4757510 h 6858000"/>
              <a:gd name="connsiteX129" fmla="*/ 323489 w 3071665"/>
              <a:gd name="connsiteY129" fmla="*/ 4653216 h 6858000"/>
              <a:gd name="connsiteX130" fmla="*/ 374752 w 3071665"/>
              <a:gd name="connsiteY130" fmla="*/ 4547154 h 6858000"/>
              <a:gd name="connsiteX131" fmla="*/ 401267 w 3071665"/>
              <a:gd name="connsiteY131" fmla="*/ 4495891 h 6858000"/>
              <a:gd name="connsiteX132" fmla="*/ 429550 w 3071665"/>
              <a:gd name="connsiteY132" fmla="*/ 4444627 h 6858000"/>
              <a:gd name="connsiteX133" fmla="*/ 457834 w 3071665"/>
              <a:gd name="connsiteY133" fmla="*/ 4391597 h 6858000"/>
              <a:gd name="connsiteX134" fmla="*/ 487884 w 3071665"/>
              <a:gd name="connsiteY134" fmla="*/ 4340333 h 6858000"/>
              <a:gd name="connsiteX135" fmla="*/ 516168 w 3071665"/>
              <a:gd name="connsiteY135" fmla="*/ 4289070 h 6858000"/>
              <a:gd name="connsiteX136" fmla="*/ 546218 w 3071665"/>
              <a:gd name="connsiteY136" fmla="*/ 4237807 h 6858000"/>
              <a:gd name="connsiteX137" fmla="*/ 608088 w 3071665"/>
              <a:gd name="connsiteY137" fmla="*/ 4135280 h 6858000"/>
              <a:gd name="connsiteX138" fmla="*/ 673493 w 3071665"/>
              <a:gd name="connsiteY138" fmla="*/ 4034522 h 6858000"/>
              <a:gd name="connsiteX139" fmla="*/ 738897 w 3071665"/>
              <a:gd name="connsiteY139" fmla="*/ 3931995 h 6858000"/>
              <a:gd name="connsiteX140" fmla="*/ 806070 w 3071665"/>
              <a:gd name="connsiteY140" fmla="*/ 3831237 h 6858000"/>
              <a:gd name="connsiteX141" fmla="*/ 841424 w 3071665"/>
              <a:gd name="connsiteY141" fmla="*/ 3781741 h 6858000"/>
              <a:gd name="connsiteX142" fmla="*/ 875010 w 3071665"/>
              <a:gd name="connsiteY142" fmla="*/ 3732246 h 6858000"/>
              <a:gd name="connsiteX143" fmla="*/ 1016426 w 3071665"/>
              <a:gd name="connsiteY143" fmla="*/ 3528960 h 6858000"/>
              <a:gd name="connsiteX144" fmla="*/ 1161377 w 3071665"/>
              <a:gd name="connsiteY144" fmla="*/ 3330978 h 6858000"/>
              <a:gd name="connsiteX145" fmla="*/ 1308096 w 3071665"/>
              <a:gd name="connsiteY145" fmla="*/ 3131229 h 6858000"/>
              <a:gd name="connsiteX146" fmla="*/ 1453047 w 3071665"/>
              <a:gd name="connsiteY146" fmla="*/ 2933246 h 6858000"/>
              <a:gd name="connsiteX147" fmla="*/ 1525522 w 3071665"/>
              <a:gd name="connsiteY147" fmla="*/ 2832488 h 6858000"/>
              <a:gd name="connsiteX148" fmla="*/ 1596230 w 3071665"/>
              <a:gd name="connsiteY148" fmla="*/ 2733497 h 6858000"/>
              <a:gd name="connsiteX149" fmla="*/ 1836637 w 3071665"/>
              <a:gd name="connsiteY149" fmla="*/ 2397634 h 6858000"/>
              <a:gd name="connsiteX150" fmla="*/ 2068205 w 3071665"/>
              <a:gd name="connsiteY150" fmla="*/ 2072378 h 6858000"/>
              <a:gd name="connsiteX151" fmla="*/ 2177803 w 3071665"/>
              <a:gd name="connsiteY151" fmla="*/ 1916821 h 6858000"/>
              <a:gd name="connsiteX152" fmla="*/ 2283864 w 3071665"/>
              <a:gd name="connsiteY152" fmla="*/ 1766566 h 6858000"/>
              <a:gd name="connsiteX153" fmla="*/ 2382856 w 3071665"/>
              <a:gd name="connsiteY153" fmla="*/ 1621615 h 6858000"/>
              <a:gd name="connsiteX154" fmla="*/ 2478311 w 3071665"/>
              <a:gd name="connsiteY154" fmla="*/ 1481967 h 6858000"/>
              <a:gd name="connsiteX155" fmla="*/ 2564928 w 3071665"/>
              <a:gd name="connsiteY155" fmla="*/ 1349390 h 6858000"/>
              <a:gd name="connsiteX156" fmla="*/ 2644475 w 3071665"/>
              <a:gd name="connsiteY156" fmla="*/ 1223883 h 6858000"/>
              <a:gd name="connsiteX157" fmla="*/ 2716950 w 3071665"/>
              <a:gd name="connsiteY157" fmla="*/ 1105448 h 6858000"/>
              <a:gd name="connsiteX158" fmla="*/ 2748769 w 3071665"/>
              <a:gd name="connsiteY158" fmla="*/ 1048881 h 6858000"/>
              <a:gd name="connsiteX159" fmla="*/ 2778820 w 3071665"/>
              <a:gd name="connsiteY159" fmla="*/ 995850 h 6858000"/>
              <a:gd name="connsiteX160" fmla="*/ 2807103 w 3071665"/>
              <a:gd name="connsiteY160" fmla="*/ 942820 h 6858000"/>
              <a:gd name="connsiteX161" fmla="*/ 2831850 w 3071665"/>
              <a:gd name="connsiteY161" fmla="*/ 893324 h 6858000"/>
              <a:gd name="connsiteX162" fmla="*/ 2854830 w 3071665"/>
              <a:gd name="connsiteY162" fmla="*/ 845596 h 6858000"/>
              <a:gd name="connsiteX163" fmla="*/ 2876043 w 3071665"/>
              <a:gd name="connsiteY163" fmla="*/ 799636 h 6858000"/>
              <a:gd name="connsiteX164" fmla="*/ 2891952 w 3071665"/>
              <a:gd name="connsiteY164" fmla="*/ 757211 h 6858000"/>
              <a:gd name="connsiteX165" fmla="*/ 2906094 w 3071665"/>
              <a:gd name="connsiteY165" fmla="*/ 718322 h 6858000"/>
              <a:gd name="connsiteX166" fmla="*/ 2918468 w 3071665"/>
              <a:gd name="connsiteY166" fmla="*/ 681200 h 6858000"/>
              <a:gd name="connsiteX167" fmla="*/ 2923771 w 3071665"/>
              <a:gd name="connsiteY167" fmla="*/ 663523 h 6858000"/>
              <a:gd name="connsiteX168" fmla="*/ 2927306 w 3071665"/>
              <a:gd name="connsiteY168" fmla="*/ 645846 h 6858000"/>
              <a:gd name="connsiteX169" fmla="*/ 2930842 w 3071665"/>
              <a:gd name="connsiteY169" fmla="*/ 621099 h 6858000"/>
              <a:gd name="connsiteX170" fmla="*/ 2934377 w 3071665"/>
              <a:gd name="connsiteY170" fmla="*/ 596351 h 6858000"/>
              <a:gd name="connsiteX171" fmla="*/ 2937912 w 3071665"/>
              <a:gd name="connsiteY171" fmla="*/ 571603 h 6858000"/>
              <a:gd name="connsiteX172" fmla="*/ 2939680 w 3071665"/>
              <a:gd name="connsiteY172" fmla="*/ 546855 h 6858000"/>
              <a:gd name="connsiteX173" fmla="*/ 2941448 w 3071665"/>
              <a:gd name="connsiteY173" fmla="*/ 495592 h 6858000"/>
              <a:gd name="connsiteX174" fmla="*/ 2939680 w 3071665"/>
              <a:gd name="connsiteY174" fmla="*/ 446097 h 6858000"/>
              <a:gd name="connsiteX175" fmla="*/ 2937912 w 3071665"/>
              <a:gd name="connsiteY175" fmla="*/ 421349 h 6858000"/>
              <a:gd name="connsiteX176" fmla="*/ 2936144 w 3071665"/>
              <a:gd name="connsiteY176" fmla="*/ 394833 h 6858000"/>
              <a:gd name="connsiteX177" fmla="*/ 2932609 w 3071665"/>
              <a:gd name="connsiteY177" fmla="*/ 370086 h 6858000"/>
              <a:gd name="connsiteX178" fmla="*/ 2929074 w 3071665"/>
              <a:gd name="connsiteY178" fmla="*/ 345338 h 6858000"/>
              <a:gd name="connsiteX179" fmla="*/ 2920235 w 3071665"/>
              <a:gd name="connsiteY179" fmla="*/ 297610 h 6858000"/>
              <a:gd name="connsiteX180" fmla="*/ 2914932 w 3071665"/>
              <a:gd name="connsiteY180" fmla="*/ 272862 h 6858000"/>
              <a:gd name="connsiteX181" fmla="*/ 2909629 w 3071665"/>
              <a:gd name="connsiteY181" fmla="*/ 248115 h 6858000"/>
              <a:gd name="connsiteX182" fmla="*/ 2897255 w 3071665"/>
              <a:gd name="connsiteY182" fmla="*/ 202154 h 6858000"/>
              <a:gd name="connsiteX183" fmla="*/ 2883114 w 3071665"/>
              <a:gd name="connsiteY183" fmla="*/ 154427 h 6858000"/>
              <a:gd name="connsiteX184" fmla="*/ 2868972 w 3071665"/>
              <a:gd name="connsiteY184" fmla="*/ 110234 h 6858000"/>
              <a:gd name="connsiteX185" fmla="*/ 2853063 w 3071665"/>
              <a:gd name="connsiteY185" fmla="*/ 67809 h 6858000"/>
              <a:gd name="connsiteX186" fmla="*/ 2837154 w 3071665"/>
              <a:gd name="connsiteY186" fmla="*/ 2715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3071665" h="6858000">
                <a:moveTo>
                  <a:pt x="3071665" y="3924144"/>
                </a:moveTo>
                <a:lnTo>
                  <a:pt x="3071665" y="6105930"/>
                </a:lnTo>
                <a:lnTo>
                  <a:pt x="3045743" y="6134545"/>
                </a:lnTo>
                <a:lnTo>
                  <a:pt x="2906095" y="6291870"/>
                </a:lnTo>
                <a:lnTo>
                  <a:pt x="2762912" y="6458034"/>
                </a:lnTo>
                <a:lnTo>
                  <a:pt x="2690436" y="6541116"/>
                </a:lnTo>
                <a:lnTo>
                  <a:pt x="2619729" y="6625965"/>
                </a:lnTo>
                <a:lnTo>
                  <a:pt x="2549021" y="6710815"/>
                </a:lnTo>
                <a:lnTo>
                  <a:pt x="2480081" y="6795664"/>
                </a:lnTo>
                <a:lnTo>
                  <a:pt x="2446494" y="6838089"/>
                </a:lnTo>
                <a:lnTo>
                  <a:pt x="2430731" y="6858000"/>
                </a:lnTo>
                <a:lnTo>
                  <a:pt x="922500" y="6858000"/>
                </a:lnTo>
                <a:lnTo>
                  <a:pt x="924507" y="6852230"/>
                </a:lnTo>
                <a:lnTo>
                  <a:pt x="938649" y="6813341"/>
                </a:lnTo>
                <a:lnTo>
                  <a:pt x="954558" y="6772684"/>
                </a:lnTo>
                <a:lnTo>
                  <a:pt x="970467" y="6730259"/>
                </a:lnTo>
                <a:lnTo>
                  <a:pt x="989912" y="6689602"/>
                </a:lnTo>
                <a:lnTo>
                  <a:pt x="1027033" y="6606521"/>
                </a:lnTo>
                <a:lnTo>
                  <a:pt x="1069458" y="6521671"/>
                </a:lnTo>
                <a:lnTo>
                  <a:pt x="1115418" y="6433286"/>
                </a:lnTo>
                <a:lnTo>
                  <a:pt x="1140166" y="6390861"/>
                </a:lnTo>
                <a:lnTo>
                  <a:pt x="1164914" y="6348437"/>
                </a:lnTo>
                <a:lnTo>
                  <a:pt x="1189662" y="6304244"/>
                </a:lnTo>
                <a:lnTo>
                  <a:pt x="1216177" y="6261820"/>
                </a:lnTo>
                <a:lnTo>
                  <a:pt x="1240925" y="6217627"/>
                </a:lnTo>
                <a:lnTo>
                  <a:pt x="1270976" y="6175202"/>
                </a:lnTo>
                <a:lnTo>
                  <a:pt x="1325774" y="6088585"/>
                </a:lnTo>
                <a:lnTo>
                  <a:pt x="1354057" y="6046161"/>
                </a:lnTo>
                <a:lnTo>
                  <a:pt x="1382341" y="6003736"/>
                </a:lnTo>
                <a:lnTo>
                  <a:pt x="1440675" y="5918886"/>
                </a:lnTo>
                <a:lnTo>
                  <a:pt x="1499009" y="5835805"/>
                </a:lnTo>
                <a:lnTo>
                  <a:pt x="1559110" y="5752723"/>
                </a:lnTo>
                <a:lnTo>
                  <a:pt x="1619212" y="5673176"/>
                </a:lnTo>
                <a:lnTo>
                  <a:pt x="1677546" y="5593630"/>
                </a:lnTo>
                <a:lnTo>
                  <a:pt x="1707597" y="5554741"/>
                </a:lnTo>
                <a:lnTo>
                  <a:pt x="1737648" y="5517619"/>
                </a:lnTo>
                <a:lnTo>
                  <a:pt x="1795982" y="5443376"/>
                </a:lnTo>
                <a:lnTo>
                  <a:pt x="1852548" y="5370900"/>
                </a:lnTo>
                <a:lnTo>
                  <a:pt x="1907347" y="5301960"/>
                </a:lnTo>
                <a:lnTo>
                  <a:pt x="1962145" y="5236555"/>
                </a:lnTo>
                <a:lnTo>
                  <a:pt x="2013408" y="5174686"/>
                </a:lnTo>
                <a:lnTo>
                  <a:pt x="2108864" y="5063321"/>
                </a:lnTo>
                <a:lnTo>
                  <a:pt x="2190178" y="4967865"/>
                </a:lnTo>
                <a:lnTo>
                  <a:pt x="2305079" y="4837056"/>
                </a:lnTo>
                <a:lnTo>
                  <a:pt x="2381089" y="4748671"/>
                </a:lnTo>
                <a:lnTo>
                  <a:pt x="2471242" y="4644377"/>
                </a:lnTo>
                <a:lnTo>
                  <a:pt x="2683366" y="4393364"/>
                </a:lnTo>
                <a:lnTo>
                  <a:pt x="2801801" y="4251948"/>
                </a:lnTo>
                <a:lnTo>
                  <a:pt x="2927308" y="4099926"/>
                </a:lnTo>
                <a:close/>
                <a:moveTo>
                  <a:pt x="2826529" y="0"/>
                </a:moveTo>
                <a:lnTo>
                  <a:pt x="3071664" y="0"/>
                </a:lnTo>
                <a:lnTo>
                  <a:pt x="3071664" y="2869379"/>
                </a:lnTo>
                <a:lnTo>
                  <a:pt x="3038671" y="2915570"/>
                </a:lnTo>
                <a:lnTo>
                  <a:pt x="2973266" y="3002187"/>
                </a:lnTo>
                <a:lnTo>
                  <a:pt x="2842457" y="3177189"/>
                </a:lnTo>
                <a:lnTo>
                  <a:pt x="2706344" y="3352191"/>
                </a:lnTo>
                <a:lnTo>
                  <a:pt x="2568464" y="3530728"/>
                </a:lnTo>
                <a:lnTo>
                  <a:pt x="2285632" y="3891338"/>
                </a:lnTo>
                <a:lnTo>
                  <a:pt x="2142449" y="4073411"/>
                </a:lnTo>
                <a:lnTo>
                  <a:pt x="1999265" y="4255484"/>
                </a:lnTo>
                <a:lnTo>
                  <a:pt x="1859617" y="4439324"/>
                </a:lnTo>
                <a:lnTo>
                  <a:pt x="1788909" y="4531245"/>
                </a:lnTo>
                <a:lnTo>
                  <a:pt x="1719969" y="4623165"/>
                </a:lnTo>
                <a:lnTo>
                  <a:pt x="1651029" y="4715085"/>
                </a:lnTo>
                <a:lnTo>
                  <a:pt x="1583856" y="4807005"/>
                </a:lnTo>
                <a:lnTo>
                  <a:pt x="1516684" y="4898926"/>
                </a:lnTo>
                <a:lnTo>
                  <a:pt x="1451279" y="4990846"/>
                </a:lnTo>
                <a:lnTo>
                  <a:pt x="1387642" y="5084534"/>
                </a:lnTo>
                <a:lnTo>
                  <a:pt x="1324005" y="5176454"/>
                </a:lnTo>
                <a:lnTo>
                  <a:pt x="1263903" y="5268374"/>
                </a:lnTo>
                <a:lnTo>
                  <a:pt x="1202034" y="5362062"/>
                </a:lnTo>
                <a:lnTo>
                  <a:pt x="1143700" y="5453983"/>
                </a:lnTo>
                <a:lnTo>
                  <a:pt x="1085366" y="5545903"/>
                </a:lnTo>
                <a:lnTo>
                  <a:pt x="1030567" y="5637823"/>
                </a:lnTo>
                <a:lnTo>
                  <a:pt x="977536" y="5731511"/>
                </a:lnTo>
                <a:lnTo>
                  <a:pt x="928041" y="5823431"/>
                </a:lnTo>
                <a:lnTo>
                  <a:pt x="878545" y="5915351"/>
                </a:lnTo>
                <a:lnTo>
                  <a:pt x="832585" y="6007272"/>
                </a:lnTo>
                <a:lnTo>
                  <a:pt x="788393" y="6099192"/>
                </a:lnTo>
                <a:lnTo>
                  <a:pt x="745968" y="6191112"/>
                </a:lnTo>
                <a:lnTo>
                  <a:pt x="707079" y="6281265"/>
                </a:lnTo>
                <a:lnTo>
                  <a:pt x="671725" y="6373185"/>
                </a:lnTo>
                <a:lnTo>
                  <a:pt x="638139" y="6465105"/>
                </a:lnTo>
                <a:lnTo>
                  <a:pt x="606320" y="6557025"/>
                </a:lnTo>
                <a:lnTo>
                  <a:pt x="579805" y="6647178"/>
                </a:lnTo>
                <a:lnTo>
                  <a:pt x="555057" y="6737331"/>
                </a:lnTo>
                <a:lnTo>
                  <a:pt x="533844" y="6827483"/>
                </a:lnTo>
                <a:lnTo>
                  <a:pt x="527741" y="6858000"/>
                </a:lnTo>
                <a:lnTo>
                  <a:pt x="148053" y="6858000"/>
                </a:lnTo>
                <a:lnTo>
                  <a:pt x="134345" y="6816877"/>
                </a:lnTo>
                <a:lnTo>
                  <a:pt x="120203" y="6772685"/>
                </a:lnTo>
                <a:lnTo>
                  <a:pt x="106062" y="6726724"/>
                </a:lnTo>
                <a:lnTo>
                  <a:pt x="93688" y="6682532"/>
                </a:lnTo>
                <a:lnTo>
                  <a:pt x="83082" y="6636572"/>
                </a:lnTo>
                <a:lnTo>
                  <a:pt x="72476" y="6592379"/>
                </a:lnTo>
                <a:lnTo>
                  <a:pt x="61869" y="6544652"/>
                </a:lnTo>
                <a:lnTo>
                  <a:pt x="53031" y="6498691"/>
                </a:lnTo>
                <a:lnTo>
                  <a:pt x="44192" y="6450964"/>
                </a:lnTo>
                <a:lnTo>
                  <a:pt x="37122" y="6401468"/>
                </a:lnTo>
                <a:lnTo>
                  <a:pt x="30051" y="6351973"/>
                </a:lnTo>
                <a:lnTo>
                  <a:pt x="22980" y="6302477"/>
                </a:lnTo>
                <a:lnTo>
                  <a:pt x="17677" y="6252982"/>
                </a:lnTo>
                <a:lnTo>
                  <a:pt x="12374" y="6201718"/>
                </a:lnTo>
                <a:lnTo>
                  <a:pt x="8838" y="6150455"/>
                </a:lnTo>
                <a:lnTo>
                  <a:pt x="5303" y="6097424"/>
                </a:lnTo>
                <a:lnTo>
                  <a:pt x="1768" y="6039090"/>
                </a:lnTo>
                <a:lnTo>
                  <a:pt x="0" y="5980756"/>
                </a:lnTo>
                <a:lnTo>
                  <a:pt x="0" y="5922422"/>
                </a:lnTo>
                <a:lnTo>
                  <a:pt x="1768" y="5864088"/>
                </a:lnTo>
                <a:lnTo>
                  <a:pt x="3535" y="5805754"/>
                </a:lnTo>
                <a:lnTo>
                  <a:pt x="8838" y="5747420"/>
                </a:lnTo>
                <a:lnTo>
                  <a:pt x="14142" y="5690854"/>
                </a:lnTo>
                <a:lnTo>
                  <a:pt x="19445" y="5634288"/>
                </a:lnTo>
                <a:lnTo>
                  <a:pt x="28283" y="5577721"/>
                </a:lnTo>
                <a:lnTo>
                  <a:pt x="37122" y="5521155"/>
                </a:lnTo>
                <a:lnTo>
                  <a:pt x="45960" y="5464589"/>
                </a:lnTo>
                <a:lnTo>
                  <a:pt x="58334" y="5408022"/>
                </a:lnTo>
                <a:lnTo>
                  <a:pt x="70708" y="5353224"/>
                </a:lnTo>
                <a:lnTo>
                  <a:pt x="83082" y="5298425"/>
                </a:lnTo>
                <a:lnTo>
                  <a:pt x="98991" y="5243627"/>
                </a:lnTo>
                <a:lnTo>
                  <a:pt x="114900" y="5188828"/>
                </a:lnTo>
                <a:lnTo>
                  <a:pt x="130810" y="5134029"/>
                </a:lnTo>
                <a:lnTo>
                  <a:pt x="148487" y="5079231"/>
                </a:lnTo>
                <a:lnTo>
                  <a:pt x="167931" y="5024432"/>
                </a:lnTo>
                <a:lnTo>
                  <a:pt x="187376" y="4971401"/>
                </a:lnTo>
                <a:lnTo>
                  <a:pt x="206821" y="4918370"/>
                </a:lnTo>
                <a:lnTo>
                  <a:pt x="228033" y="4863572"/>
                </a:lnTo>
                <a:lnTo>
                  <a:pt x="251013" y="4810541"/>
                </a:lnTo>
                <a:lnTo>
                  <a:pt x="273993" y="4757510"/>
                </a:lnTo>
                <a:lnTo>
                  <a:pt x="323489" y="4653216"/>
                </a:lnTo>
                <a:lnTo>
                  <a:pt x="374752" y="4547154"/>
                </a:lnTo>
                <a:lnTo>
                  <a:pt x="401267" y="4495891"/>
                </a:lnTo>
                <a:lnTo>
                  <a:pt x="429550" y="4444627"/>
                </a:lnTo>
                <a:lnTo>
                  <a:pt x="457834" y="4391597"/>
                </a:lnTo>
                <a:lnTo>
                  <a:pt x="487884" y="4340333"/>
                </a:lnTo>
                <a:lnTo>
                  <a:pt x="516168" y="4289070"/>
                </a:lnTo>
                <a:lnTo>
                  <a:pt x="546218" y="4237807"/>
                </a:lnTo>
                <a:lnTo>
                  <a:pt x="608088" y="4135280"/>
                </a:lnTo>
                <a:lnTo>
                  <a:pt x="673493" y="4034522"/>
                </a:lnTo>
                <a:lnTo>
                  <a:pt x="738897" y="3931995"/>
                </a:lnTo>
                <a:lnTo>
                  <a:pt x="806070" y="3831237"/>
                </a:lnTo>
                <a:lnTo>
                  <a:pt x="841424" y="3781741"/>
                </a:lnTo>
                <a:lnTo>
                  <a:pt x="875010" y="3732246"/>
                </a:lnTo>
                <a:lnTo>
                  <a:pt x="1016426" y="3528960"/>
                </a:lnTo>
                <a:lnTo>
                  <a:pt x="1161377" y="3330978"/>
                </a:lnTo>
                <a:lnTo>
                  <a:pt x="1308096" y="3131229"/>
                </a:lnTo>
                <a:lnTo>
                  <a:pt x="1453047" y="2933246"/>
                </a:lnTo>
                <a:lnTo>
                  <a:pt x="1525522" y="2832488"/>
                </a:lnTo>
                <a:lnTo>
                  <a:pt x="1596230" y="2733497"/>
                </a:lnTo>
                <a:lnTo>
                  <a:pt x="1836637" y="2397634"/>
                </a:lnTo>
                <a:lnTo>
                  <a:pt x="2068205" y="2072378"/>
                </a:lnTo>
                <a:lnTo>
                  <a:pt x="2177803" y="1916821"/>
                </a:lnTo>
                <a:lnTo>
                  <a:pt x="2283864" y="1766566"/>
                </a:lnTo>
                <a:lnTo>
                  <a:pt x="2382856" y="1621615"/>
                </a:lnTo>
                <a:lnTo>
                  <a:pt x="2478311" y="1481967"/>
                </a:lnTo>
                <a:lnTo>
                  <a:pt x="2564928" y="1349390"/>
                </a:lnTo>
                <a:lnTo>
                  <a:pt x="2644475" y="1223883"/>
                </a:lnTo>
                <a:lnTo>
                  <a:pt x="2716950" y="1105448"/>
                </a:lnTo>
                <a:lnTo>
                  <a:pt x="2748769" y="1048881"/>
                </a:lnTo>
                <a:lnTo>
                  <a:pt x="2778820" y="995850"/>
                </a:lnTo>
                <a:lnTo>
                  <a:pt x="2807103" y="942820"/>
                </a:lnTo>
                <a:lnTo>
                  <a:pt x="2831850" y="893324"/>
                </a:lnTo>
                <a:lnTo>
                  <a:pt x="2854830" y="845596"/>
                </a:lnTo>
                <a:lnTo>
                  <a:pt x="2876043" y="799636"/>
                </a:lnTo>
                <a:lnTo>
                  <a:pt x="2891952" y="757211"/>
                </a:lnTo>
                <a:lnTo>
                  <a:pt x="2906094" y="718322"/>
                </a:lnTo>
                <a:lnTo>
                  <a:pt x="2918468" y="681200"/>
                </a:lnTo>
                <a:lnTo>
                  <a:pt x="2923771" y="663523"/>
                </a:lnTo>
                <a:lnTo>
                  <a:pt x="2927306" y="645846"/>
                </a:lnTo>
                <a:lnTo>
                  <a:pt x="2930842" y="621099"/>
                </a:lnTo>
                <a:lnTo>
                  <a:pt x="2934377" y="596351"/>
                </a:lnTo>
                <a:lnTo>
                  <a:pt x="2937912" y="571603"/>
                </a:lnTo>
                <a:lnTo>
                  <a:pt x="2939680" y="546855"/>
                </a:lnTo>
                <a:lnTo>
                  <a:pt x="2941448" y="495592"/>
                </a:lnTo>
                <a:lnTo>
                  <a:pt x="2939680" y="446097"/>
                </a:lnTo>
                <a:lnTo>
                  <a:pt x="2937912" y="421349"/>
                </a:lnTo>
                <a:lnTo>
                  <a:pt x="2936144" y="394833"/>
                </a:lnTo>
                <a:lnTo>
                  <a:pt x="2932609" y="370086"/>
                </a:lnTo>
                <a:lnTo>
                  <a:pt x="2929074" y="345338"/>
                </a:lnTo>
                <a:lnTo>
                  <a:pt x="2920235" y="297610"/>
                </a:lnTo>
                <a:lnTo>
                  <a:pt x="2914932" y="272862"/>
                </a:lnTo>
                <a:lnTo>
                  <a:pt x="2909629" y="248115"/>
                </a:lnTo>
                <a:lnTo>
                  <a:pt x="2897255" y="202154"/>
                </a:lnTo>
                <a:lnTo>
                  <a:pt x="2883114" y="154427"/>
                </a:lnTo>
                <a:lnTo>
                  <a:pt x="2868972" y="110234"/>
                </a:lnTo>
                <a:lnTo>
                  <a:pt x="2853063" y="67809"/>
                </a:lnTo>
                <a:lnTo>
                  <a:pt x="2837154" y="2715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2847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84E26E-2C1B-47B8-96CF-EBFB23877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250"/>
            <a:ext cx="10296648" cy="10805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53D799-2C68-4BBD-80F0-4448AC6E53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773239"/>
            <a:ext cx="10944225" cy="43926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9AB8C-3488-4A3F-940D-B8E97D0147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5440" y="6381329"/>
            <a:ext cx="5040560" cy="21602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 b="0" i="0" cap="all" spc="50" baseline="0">
                <a:solidFill>
                  <a:schemeClr val="accent1"/>
                </a:solidFill>
                <a:latin typeface="+mj-lt"/>
              </a:defRPr>
            </a:lvl1pPr>
          </a:lstStyle>
          <a:p>
            <a:fld id="{7916B682-A471-4BEF-8515-6E2F4426B414}" type="datetime1">
              <a:rPr lang="fi-FI" smtClean="0"/>
              <a:t>25.1.2026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28E9E1-C972-497D-AF9A-7A5F005A27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81329"/>
            <a:ext cx="5472113" cy="21602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900" b="0" i="0" cap="all" spc="5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BD12E0-B73B-476D-AC37-50C99E25F4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3888" y="6381551"/>
            <a:ext cx="431998" cy="2158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 b="0" i="0" cap="all" spc="50" baseline="0">
                <a:solidFill>
                  <a:schemeClr val="accent1"/>
                </a:solidFill>
                <a:latin typeface="+mj-lt"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4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251724" y="476250"/>
            <a:ext cx="316884" cy="720000"/>
          </a:xfrm>
          <a:custGeom>
            <a:avLst/>
            <a:gdLst>
              <a:gd name="T0" fmla="*/ 2014 w 3164"/>
              <a:gd name="T1" fmla="*/ 541 h 7179"/>
              <a:gd name="T2" fmla="*/ 2075 w 3164"/>
              <a:gd name="T3" fmla="*/ 842 h 7179"/>
              <a:gd name="T4" fmla="*/ 2013 w 3164"/>
              <a:gd name="T5" fmla="*/ 1104 h 7179"/>
              <a:gd name="T6" fmla="*/ 1698 w 3164"/>
              <a:gd name="T7" fmla="*/ 1547 h 7179"/>
              <a:gd name="T8" fmla="*/ 1150 w 3164"/>
              <a:gd name="T9" fmla="*/ 2192 h 7179"/>
              <a:gd name="T10" fmla="*/ 1032 w 3164"/>
              <a:gd name="T11" fmla="*/ 2455 h 7179"/>
              <a:gd name="T12" fmla="*/ 1071 w 3164"/>
              <a:gd name="T13" fmla="*/ 2857 h 7179"/>
              <a:gd name="T14" fmla="*/ 758 w 3164"/>
              <a:gd name="T15" fmla="*/ 2524 h 7179"/>
              <a:gd name="T16" fmla="*/ 762 w 3164"/>
              <a:gd name="T17" fmla="*/ 2178 h 7179"/>
              <a:gd name="T18" fmla="*/ 878 w 3164"/>
              <a:gd name="T19" fmla="*/ 1919 h 7179"/>
              <a:gd name="T20" fmla="*/ 1196 w 3164"/>
              <a:gd name="T21" fmla="*/ 1511 h 7179"/>
              <a:gd name="T22" fmla="*/ 1734 w 3164"/>
              <a:gd name="T23" fmla="*/ 844 h 7179"/>
              <a:gd name="T24" fmla="*/ 1792 w 3164"/>
              <a:gd name="T25" fmla="*/ 666 h 7179"/>
              <a:gd name="T26" fmla="*/ 1725 w 3164"/>
              <a:gd name="T27" fmla="*/ 476 h 7179"/>
              <a:gd name="T28" fmla="*/ 1173 w 3164"/>
              <a:gd name="T29" fmla="*/ 2909 h 7179"/>
              <a:gd name="T30" fmla="*/ 1139 w 3164"/>
              <a:gd name="T31" fmla="*/ 2584 h 7179"/>
              <a:gd name="T32" fmla="*/ 1266 w 3164"/>
              <a:gd name="T33" fmla="*/ 2264 h 7179"/>
              <a:gd name="T34" fmla="*/ 1911 w 3164"/>
              <a:gd name="T35" fmla="*/ 1593 h 7179"/>
              <a:gd name="T36" fmla="*/ 2169 w 3164"/>
              <a:gd name="T37" fmla="*/ 1249 h 7179"/>
              <a:gd name="T38" fmla="*/ 2177 w 3164"/>
              <a:gd name="T39" fmla="*/ 1064 h 7179"/>
              <a:gd name="T40" fmla="*/ 2394 w 3164"/>
              <a:gd name="T41" fmla="*/ 984 h 7179"/>
              <a:gd name="T42" fmla="*/ 2487 w 3164"/>
              <a:gd name="T43" fmla="*/ 1278 h 7179"/>
              <a:gd name="T44" fmla="*/ 2430 w 3164"/>
              <a:gd name="T45" fmla="*/ 1557 h 7179"/>
              <a:gd name="T46" fmla="*/ 1934 w 3164"/>
              <a:gd name="T47" fmla="*/ 2124 h 7179"/>
              <a:gd name="T48" fmla="*/ 1530 w 3164"/>
              <a:gd name="T49" fmla="*/ 2581 h 7179"/>
              <a:gd name="T50" fmla="*/ 1523 w 3164"/>
              <a:gd name="T51" fmla="*/ 2799 h 7179"/>
              <a:gd name="T52" fmla="*/ 1749 w 3164"/>
              <a:gd name="T53" fmla="*/ 3171 h 7179"/>
              <a:gd name="T54" fmla="*/ 1647 w 3164"/>
              <a:gd name="T55" fmla="*/ 2738 h 7179"/>
              <a:gd name="T56" fmla="*/ 1728 w 3164"/>
              <a:gd name="T57" fmla="*/ 2523 h 7179"/>
              <a:gd name="T58" fmla="*/ 2273 w 3164"/>
              <a:gd name="T59" fmla="*/ 2071 h 7179"/>
              <a:gd name="T60" fmla="*/ 2387 w 3164"/>
              <a:gd name="T61" fmla="*/ 1910 h 7179"/>
              <a:gd name="T62" fmla="*/ 2546 w 3164"/>
              <a:gd name="T63" fmla="*/ 1669 h 7179"/>
              <a:gd name="T64" fmla="*/ 2645 w 3164"/>
              <a:gd name="T65" fmla="*/ 1917 h 7179"/>
              <a:gd name="T66" fmla="*/ 2601 w 3164"/>
              <a:gd name="T67" fmla="*/ 2194 h 7179"/>
              <a:gd name="T68" fmla="*/ 2181 w 3164"/>
              <a:gd name="T69" fmla="*/ 2594 h 7179"/>
              <a:gd name="T70" fmla="*/ 1994 w 3164"/>
              <a:gd name="T71" fmla="*/ 2803 h 7179"/>
              <a:gd name="T72" fmla="*/ 626 w 3164"/>
              <a:gd name="T73" fmla="*/ 2259 h 7179"/>
              <a:gd name="T74" fmla="*/ 521 w 3164"/>
              <a:gd name="T75" fmla="*/ 1956 h 7179"/>
              <a:gd name="T76" fmla="*/ 548 w 3164"/>
              <a:gd name="T77" fmla="*/ 1637 h 7179"/>
              <a:gd name="T78" fmla="*/ 766 w 3164"/>
              <a:gd name="T79" fmla="*/ 1219 h 7179"/>
              <a:gd name="T80" fmla="*/ 1325 w 3164"/>
              <a:gd name="T81" fmla="*/ 408 h 7179"/>
              <a:gd name="T82" fmla="*/ 1347 w 3164"/>
              <a:gd name="T83" fmla="*/ 223 h 7179"/>
              <a:gd name="T84" fmla="*/ 1533 w 3164"/>
              <a:gd name="T85" fmla="*/ 73 h 7179"/>
              <a:gd name="T86" fmla="*/ 1635 w 3164"/>
              <a:gd name="T87" fmla="*/ 329 h 7179"/>
              <a:gd name="T88" fmla="*/ 1602 w 3164"/>
              <a:gd name="T89" fmla="*/ 617 h 7179"/>
              <a:gd name="T90" fmla="*/ 1366 w 3164"/>
              <a:gd name="T91" fmla="*/ 1012 h 7179"/>
              <a:gd name="T92" fmla="*/ 795 w 3164"/>
              <a:gd name="T93" fmla="*/ 1791 h 7179"/>
              <a:gd name="T94" fmla="*/ 663 w 3164"/>
              <a:gd name="T95" fmla="*/ 2130 h 7179"/>
              <a:gd name="T96" fmla="*/ 1308 w 3164"/>
              <a:gd name="T97" fmla="*/ 4296 h 7179"/>
              <a:gd name="T98" fmla="*/ 1674 w 3164"/>
              <a:gd name="T99" fmla="*/ 4340 h 7179"/>
              <a:gd name="T100" fmla="*/ 1548 w 3164"/>
              <a:gd name="T101" fmla="*/ 4163 h 7179"/>
              <a:gd name="T102" fmla="*/ 1133 w 3164"/>
              <a:gd name="T103" fmla="*/ 4107 h 7179"/>
              <a:gd name="T104" fmla="*/ 683 w 3164"/>
              <a:gd name="T105" fmla="*/ 3926 h 7179"/>
              <a:gd name="T106" fmla="*/ 292 w 3164"/>
              <a:gd name="T107" fmla="*/ 3639 h 7179"/>
              <a:gd name="T108" fmla="*/ 0 w 3164"/>
              <a:gd name="T109" fmla="*/ 3291 h 7179"/>
              <a:gd name="T110" fmla="*/ 2943 w 3164"/>
              <a:gd name="T111" fmla="*/ 3581 h 7179"/>
              <a:gd name="T112" fmla="*/ 2588 w 3164"/>
              <a:gd name="T113" fmla="*/ 3876 h 7179"/>
              <a:gd name="T114" fmla="*/ 2199 w 3164"/>
              <a:gd name="T115" fmla="*/ 4064 h 7179"/>
              <a:gd name="T116" fmla="*/ 1643 w 3164"/>
              <a:gd name="T117" fmla="*/ 4163 h 7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164" h="7179">
                <a:moveTo>
                  <a:pt x="1875" y="352"/>
                </a:moveTo>
                <a:lnTo>
                  <a:pt x="1888" y="364"/>
                </a:lnTo>
                <a:lnTo>
                  <a:pt x="1899" y="376"/>
                </a:lnTo>
                <a:lnTo>
                  <a:pt x="1911" y="388"/>
                </a:lnTo>
                <a:lnTo>
                  <a:pt x="1922" y="400"/>
                </a:lnTo>
                <a:lnTo>
                  <a:pt x="1932" y="413"/>
                </a:lnTo>
                <a:lnTo>
                  <a:pt x="1942" y="425"/>
                </a:lnTo>
                <a:lnTo>
                  <a:pt x="1961" y="450"/>
                </a:lnTo>
                <a:lnTo>
                  <a:pt x="1970" y="463"/>
                </a:lnTo>
                <a:lnTo>
                  <a:pt x="1978" y="476"/>
                </a:lnTo>
                <a:lnTo>
                  <a:pt x="1994" y="502"/>
                </a:lnTo>
                <a:lnTo>
                  <a:pt x="2007" y="528"/>
                </a:lnTo>
                <a:lnTo>
                  <a:pt x="2014" y="541"/>
                </a:lnTo>
                <a:lnTo>
                  <a:pt x="2020" y="554"/>
                </a:lnTo>
                <a:lnTo>
                  <a:pt x="2031" y="582"/>
                </a:lnTo>
                <a:lnTo>
                  <a:pt x="2040" y="608"/>
                </a:lnTo>
                <a:lnTo>
                  <a:pt x="2049" y="636"/>
                </a:lnTo>
                <a:lnTo>
                  <a:pt x="2056" y="662"/>
                </a:lnTo>
                <a:lnTo>
                  <a:pt x="2058" y="676"/>
                </a:lnTo>
                <a:lnTo>
                  <a:pt x="2062" y="689"/>
                </a:lnTo>
                <a:lnTo>
                  <a:pt x="2066" y="715"/>
                </a:lnTo>
                <a:lnTo>
                  <a:pt x="2069" y="742"/>
                </a:lnTo>
                <a:lnTo>
                  <a:pt x="2073" y="768"/>
                </a:lnTo>
                <a:lnTo>
                  <a:pt x="2074" y="793"/>
                </a:lnTo>
                <a:lnTo>
                  <a:pt x="2075" y="818"/>
                </a:lnTo>
                <a:lnTo>
                  <a:pt x="2075" y="842"/>
                </a:lnTo>
                <a:lnTo>
                  <a:pt x="2074" y="856"/>
                </a:lnTo>
                <a:lnTo>
                  <a:pt x="2074" y="866"/>
                </a:lnTo>
                <a:lnTo>
                  <a:pt x="2073" y="890"/>
                </a:lnTo>
                <a:lnTo>
                  <a:pt x="2070" y="913"/>
                </a:lnTo>
                <a:lnTo>
                  <a:pt x="2064" y="955"/>
                </a:lnTo>
                <a:lnTo>
                  <a:pt x="2060" y="976"/>
                </a:lnTo>
                <a:lnTo>
                  <a:pt x="2056" y="994"/>
                </a:lnTo>
                <a:lnTo>
                  <a:pt x="2051" y="1012"/>
                </a:lnTo>
                <a:lnTo>
                  <a:pt x="2046" y="1028"/>
                </a:lnTo>
                <a:lnTo>
                  <a:pt x="2036" y="1057"/>
                </a:lnTo>
                <a:lnTo>
                  <a:pt x="2031" y="1070"/>
                </a:lnTo>
                <a:lnTo>
                  <a:pt x="2025" y="1081"/>
                </a:lnTo>
                <a:lnTo>
                  <a:pt x="2013" y="1104"/>
                </a:lnTo>
                <a:lnTo>
                  <a:pt x="2000" y="1128"/>
                </a:lnTo>
                <a:lnTo>
                  <a:pt x="1986" y="1152"/>
                </a:lnTo>
                <a:lnTo>
                  <a:pt x="1972" y="1175"/>
                </a:lnTo>
                <a:lnTo>
                  <a:pt x="1964" y="1188"/>
                </a:lnTo>
                <a:lnTo>
                  <a:pt x="1956" y="1200"/>
                </a:lnTo>
                <a:lnTo>
                  <a:pt x="1941" y="1224"/>
                </a:lnTo>
                <a:lnTo>
                  <a:pt x="1908" y="1272"/>
                </a:lnTo>
                <a:lnTo>
                  <a:pt x="1874" y="1321"/>
                </a:lnTo>
                <a:lnTo>
                  <a:pt x="1838" y="1369"/>
                </a:lnTo>
                <a:lnTo>
                  <a:pt x="1803" y="1416"/>
                </a:lnTo>
                <a:lnTo>
                  <a:pt x="1767" y="1461"/>
                </a:lnTo>
                <a:lnTo>
                  <a:pt x="1732" y="1506"/>
                </a:lnTo>
                <a:lnTo>
                  <a:pt x="1698" y="1547"/>
                </a:lnTo>
                <a:lnTo>
                  <a:pt x="1636" y="1621"/>
                </a:lnTo>
                <a:lnTo>
                  <a:pt x="1584" y="1681"/>
                </a:lnTo>
                <a:lnTo>
                  <a:pt x="1550" y="1724"/>
                </a:lnTo>
                <a:lnTo>
                  <a:pt x="1524" y="1753"/>
                </a:lnTo>
                <a:lnTo>
                  <a:pt x="1496" y="1787"/>
                </a:lnTo>
                <a:lnTo>
                  <a:pt x="1425" y="1863"/>
                </a:lnTo>
                <a:lnTo>
                  <a:pt x="1346" y="1952"/>
                </a:lnTo>
                <a:lnTo>
                  <a:pt x="1305" y="1999"/>
                </a:lnTo>
                <a:lnTo>
                  <a:pt x="1264" y="2047"/>
                </a:lnTo>
                <a:lnTo>
                  <a:pt x="1224" y="2096"/>
                </a:lnTo>
                <a:lnTo>
                  <a:pt x="1205" y="2120"/>
                </a:lnTo>
                <a:lnTo>
                  <a:pt x="1186" y="2144"/>
                </a:lnTo>
                <a:lnTo>
                  <a:pt x="1150" y="2192"/>
                </a:lnTo>
                <a:lnTo>
                  <a:pt x="1134" y="2216"/>
                </a:lnTo>
                <a:lnTo>
                  <a:pt x="1119" y="2240"/>
                </a:lnTo>
                <a:lnTo>
                  <a:pt x="1103" y="2263"/>
                </a:lnTo>
                <a:lnTo>
                  <a:pt x="1090" y="2286"/>
                </a:lnTo>
                <a:lnTo>
                  <a:pt x="1078" y="2307"/>
                </a:lnTo>
                <a:lnTo>
                  <a:pt x="1067" y="2329"/>
                </a:lnTo>
                <a:lnTo>
                  <a:pt x="1058" y="2349"/>
                </a:lnTo>
                <a:lnTo>
                  <a:pt x="1049" y="2370"/>
                </a:lnTo>
                <a:lnTo>
                  <a:pt x="1043" y="2389"/>
                </a:lnTo>
                <a:lnTo>
                  <a:pt x="1038" y="2408"/>
                </a:lnTo>
                <a:lnTo>
                  <a:pt x="1036" y="2424"/>
                </a:lnTo>
                <a:lnTo>
                  <a:pt x="1034" y="2439"/>
                </a:lnTo>
                <a:lnTo>
                  <a:pt x="1032" y="2455"/>
                </a:lnTo>
                <a:lnTo>
                  <a:pt x="1030" y="2472"/>
                </a:lnTo>
                <a:lnTo>
                  <a:pt x="1030" y="2488"/>
                </a:lnTo>
                <a:lnTo>
                  <a:pt x="1029" y="2505"/>
                </a:lnTo>
                <a:lnTo>
                  <a:pt x="1029" y="2540"/>
                </a:lnTo>
                <a:lnTo>
                  <a:pt x="1029" y="2558"/>
                </a:lnTo>
                <a:lnTo>
                  <a:pt x="1030" y="2575"/>
                </a:lnTo>
                <a:lnTo>
                  <a:pt x="1032" y="2611"/>
                </a:lnTo>
                <a:lnTo>
                  <a:pt x="1035" y="2646"/>
                </a:lnTo>
                <a:lnTo>
                  <a:pt x="1040" y="2680"/>
                </a:lnTo>
                <a:lnTo>
                  <a:pt x="1049" y="2745"/>
                </a:lnTo>
                <a:lnTo>
                  <a:pt x="1060" y="2805"/>
                </a:lnTo>
                <a:lnTo>
                  <a:pt x="1065" y="2833"/>
                </a:lnTo>
                <a:lnTo>
                  <a:pt x="1071" y="2857"/>
                </a:lnTo>
                <a:lnTo>
                  <a:pt x="1079" y="2896"/>
                </a:lnTo>
                <a:lnTo>
                  <a:pt x="857" y="2896"/>
                </a:lnTo>
                <a:lnTo>
                  <a:pt x="846" y="2868"/>
                </a:lnTo>
                <a:lnTo>
                  <a:pt x="834" y="2836"/>
                </a:lnTo>
                <a:lnTo>
                  <a:pt x="824" y="2802"/>
                </a:lnTo>
                <a:lnTo>
                  <a:pt x="812" y="2764"/>
                </a:lnTo>
                <a:lnTo>
                  <a:pt x="800" y="2726"/>
                </a:lnTo>
                <a:lnTo>
                  <a:pt x="789" y="2685"/>
                </a:lnTo>
                <a:lnTo>
                  <a:pt x="778" y="2641"/>
                </a:lnTo>
                <a:lnTo>
                  <a:pt x="768" y="2596"/>
                </a:lnTo>
                <a:lnTo>
                  <a:pt x="765" y="2572"/>
                </a:lnTo>
                <a:lnTo>
                  <a:pt x="760" y="2548"/>
                </a:lnTo>
                <a:lnTo>
                  <a:pt x="758" y="2524"/>
                </a:lnTo>
                <a:lnTo>
                  <a:pt x="754" y="2500"/>
                </a:lnTo>
                <a:lnTo>
                  <a:pt x="752" y="2475"/>
                </a:lnTo>
                <a:lnTo>
                  <a:pt x="749" y="2449"/>
                </a:lnTo>
                <a:lnTo>
                  <a:pt x="748" y="2424"/>
                </a:lnTo>
                <a:lnTo>
                  <a:pt x="747" y="2397"/>
                </a:lnTo>
                <a:lnTo>
                  <a:pt x="746" y="2371"/>
                </a:lnTo>
                <a:lnTo>
                  <a:pt x="747" y="2344"/>
                </a:lnTo>
                <a:lnTo>
                  <a:pt x="747" y="2317"/>
                </a:lnTo>
                <a:lnTo>
                  <a:pt x="748" y="2289"/>
                </a:lnTo>
                <a:lnTo>
                  <a:pt x="750" y="2262"/>
                </a:lnTo>
                <a:lnTo>
                  <a:pt x="754" y="2234"/>
                </a:lnTo>
                <a:lnTo>
                  <a:pt x="758" y="2206"/>
                </a:lnTo>
                <a:lnTo>
                  <a:pt x="762" y="2178"/>
                </a:lnTo>
                <a:lnTo>
                  <a:pt x="766" y="2156"/>
                </a:lnTo>
                <a:lnTo>
                  <a:pt x="770" y="2145"/>
                </a:lnTo>
                <a:lnTo>
                  <a:pt x="772" y="2134"/>
                </a:lnTo>
                <a:lnTo>
                  <a:pt x="776" y="2124"/>
                </a:lnTo>
                <a:lnTo>
                  <a:pt x="779" y="2112"/>
                </a:lnTo>
                <a:lnTo>
                  <a:pt x="789" y="2089"/>
                </a:lnTo>
                <a:lnTo>
                  <a:pt x="798" y="2065"/>
                </a:lnTo>
                <a:lnTo>
                  <a:pt x="809" y="2041"/>
                </a:lnTo>
                <a:lnTo>
                  <a:pt x="821" y="2017"/>
                </a:lnTo>
                <a:lnTo>
                  <a:pt x="834" y="1993"/>
                </a:lnTo>
                <a:lnTo>
                  <a:pt x="849" y="1968"/>
                </a:lnTo>
                <a:lnTo>
                  <a:pt x="863" y="1944"/>
                </a:lnTo>
                <a:lnTo>
                  <a:pt x="878" y="1919"/>
                </a:lnTo>
                <a:lnTo>
                  <a:pt x="894" y="1895"/>
                </a:lnTo>
                <a:lnTo>
                  <a:pt x="910" y="1869"/>
                </a:lnTo>
                <a:lnTo>
                  <a:pt x="927" y="1845"/>
                </a:lnTo>
                <a:lnTo>
                  <a:pt x="944" y="1821"/>
                </a:lnTo>
                <a:lnTo>
                  <a:pt x="960" y="1797"/>
                </a:lnTo>
                <a:lnTo>
                  <a:pt x="995" y="1752"/>
                </a:lnTo>
                <a:lnTo>
                  <a:pt x="1029" y="1709"/>
                </a:lnTo>
                <a:lnTo>
                  <a:pt x="1061" y="1669"/>
                </a:lnTo>
                <a:lnTo>
                  <a:pt x="1091" y="1633"/>
                </a:lnTo>
                <a:lnTo>
                  <a:pt x="1118" y="1601"/>
                </a:lnTo>
                <a:lnTo>
                  <a:pt x="1142" y="1573"/>
                </a:lnTo>
                <a:lnTo>
                  <a:pt x="1174" y="1536"/>
                </a:lnTo>
                <a:lnTo>
                  <a:pt x="1196" y="1511"/>
                </a:lnTo>
                <a:lnTo>
                  <a:pt x="1222" y="1481"/>
                </a:lnTo>
                <a:lnTo>
                  <a:pt x="1282" y="1409"/>
                </a:lnTo>
                <a:lnTo>
                  <a:pt x="1352" y="1325"/>
                </a:lnTo>
                <a:lnTo>
                  <a:pt x="1427" y="1235"/>
                </a:lnTo>
                <a:lnTo>
                  <a:pt x="1503" y="1142"/>
                </a:lnTo>
                <a:lnTo>
                  <a:pt x="1574" y="1054"/>
                </a:lnTo>
                <a:lnTo>
                  <a:pt x="1638" y="973"/>
                </a:lnTo>
                <a:lnTo>
                  <a:pt x="1666" y="938"/>
                </a:lnTo>
                <a:lnTo>
                  <a:pt x="1690" y="907"/>
                </a:lnTo>
                <a:lnTo>
                  <a:pt x="1702" y="890"/>
                </a:lnTo>
                <a:lnTo>
                  <a:pt x="1714" y="875"/>
                </a:lnTo>
                <a:lnTo>
                  <a:pt x="1725" y="859"/>
                </a:lnTo>
                <a:lnTo>
                  <a:pt x="1734" y="844"/>
                </a:lnTo>
                <a:lnTo>
                  <a:pt x="1743" y="828"/>
                </a:lnTo>
                <a:lnTo>
                  <a:pt x="1751" y="814"/>
                </a:lnTo>
                <a:lnTo>
                  <a:pt x="1758" y="799"/>
                </a:lnTo>
                <a:lnTo>
                  <a:pt x="1766" y="785"/>
                </a:lnTo>
                <a:lnTo>
                  <a:pt x="1772" y="772"/>
                </a:lnTo>
                <a:lnTo>
                  <a:pt x="1776" y="757"/>
                </a:lnTo>
                <a:lnTo>
                  <a:pt x="1781" y="744"/>
                </a:lnTo>
                <a:lnTo>
                  <a:pt x="1785" y="731"/>
                </a:lnTo>
                <a:lnTo>
                  <a:pt x="1787" y="718"/>
                </a:lnTo>
                <a:lnTo>
                  <a:pt x="1790" y="704"/>
                </a:lnTo>
                <a:lnTo>
                  <a:pt x="1791" y="691"/>
                </a:lnTo>
                <a:lnTo>
                  <a:pt x="1792" y="679"/>
                </a:lnTo>
                <a:lnTo>
                  <a:pt x="1792" y="666"/>
                </a:lnTo>
                <a:lnTo>
                  <a:pt x="1792" y="654"/>
                </a:lnTo>
                <a:lnTo>
                  <a:pt x="1791" y="641"/>
                </a:lnTo>
                <a:lnTo>
                  <a:pt x="1790" y="629"/>
                </a:lnTo>
                <a:lnTo>
                  <a:pt x="1787" y="616"/>
                </a:lnTo>
                <a:lnTo>
                  <a:pt x="1784" y="604"/>
                </a:lnTo>
                <a:lnTo>
                  <a:pt x="1782" y="598"/>
                </a:lnTo>
                <a:lnTo>
                  <a:pt x="1780" y="592"/>
                </a:lnTo>
                <a:lnTo>
                  <a:pt x="1776" y="578"/>
                </a:lnTo>
                <a:lnTo>
                  <a:pt x="1767" y="554"/>
                </a:lnTo>
                <a:lnTo>
                  <a:pt x="1761" y="541"/>
                </a:lnTo>
                <a:lnTo>
                  <a:pt x="1755" y="529"/>
                </a:lnTo>
                <a:lnTo>
                  <a:pt x="1740" y="503"/>
                </a:lnTo>
                <a:lnTo>
                  <a:pt x="1725" y="476"/>
                </a:lnTo>
                <a:lnTo>
                  <a:pt x="1726" y="475"/>
                </a:lnTo>
                <a:lnTo>
                  <a:pt x="1731" y="472"/>
                </a:lnTo>
                <a:lnTo>
                  <a:pt x="1749" y="458"/>
                </a:lnTo>
                <a:lnTo>
                  <a:pt x="1800" y="415"/>
                </a:lnTo>
                <a:lnTo>
                  <a:pt x="1875" y="352"/>
                </a:lnTo>
                <a:close/>
                <a:moveTo>
                  <a:pt x="1641" y="3193"/>
                </a:moveTo>
                <a:lnTo>
                  <a:pt x="1258" y="3193"/>
                </a:lnTo>
                <a:lnTo>
                  <a:pt x="1228" y="3103"/>
                </a:lnTo>
                <a:lnTo>
                  <a:pt x="1214" y="3056"/>
                </a:lnTo>
                <a:lnTo>
                  <a:pt x="1206" y="3032"/>
                </a:lnTo>
                <a:lnTo>
                  <a:pt x="1199" y="3008"/>
                </a:lnTo>
                <a:lnTo>
                  <a:pt x="1186" y="2959"/>
                </a:lnTo>
                <a:lnTo>
                  <a:pt x="1173" y="2909"/>
                </a:lnTo>
                <a:lnTo>
                  <a:pt x="1167" y="2884"/>
                </a:lnTo>
                <a:lnTo>
                  <a:pt x="1162" y="2859"/>
                </a:lnTo>
                <a:lnTo>
                  <a:pt x="1156" y="2834"/>
                </a:lnTo>
                <a:lnTo>
                  <a:pt x="1152" y="2809"/>
                </a:lnTo>
                <a:lnTo>
                  <a:pt x="1148" y="2784"/>
                </a:lnTo>
                <a:lnTo>
                  <a:pt x="1144" y="2758"/>
                </a:lnTo>
                <a:lnTo>
                  <a:pt x="1142" y="2733"/>
                </a:lnTo>
                <a:lnTo>
                  <a:pt x="1139" y="2708"/>
                </a:lnTo>
                <a:lnTo>
                  <a:pt x="1138" y="2683"/>
                </a:lnTo>
                <a:lnTo>
                  <a:pt x="1137" y="2658"/>
                </a:lnTo>
                <a:lnTo>
                  <a:pt x="1137" y="2634"/>
                </a:lnTo>
                <a:lnTo>
                  <a:pt x="1137" y="2608"/>
                </a:lnTo>
                <a:lnTo>
                  <a:pt x="1139" y="2584"/>
                </a:lnTo>
                <a:lnTo>
                  <a:pt x="1142" y="2559"/>
                </a:lnTo>
                <a:lnTo>
                  <a:pt x="1144" y="2535"/>
                </a:lnTo>
                <a:lnTo>
                  <a:pt x="1149" y="2511"/>
                </a:lnTo>
                <a:lnTo>
                  <a:pt x="1154" y="2488"/>
                </a:lnTo>
                <a:lnTo>
                  <a:pt x="1160" y="2464"/>
                </a:lnTo>
                <a:lnTo>
                  <a:pt x="1167" y="2442"/>
                </a:lnTo>
                <a:lnTo>
                  <a:pt x="1175" y="2419"/>
                </a:lnTo>
                <a:lnTo>
                  <a:pt x="1186" y="2395"/>
                </a:lnTo>
                <a:lnTo>
                  <a:pt x="1198" y="2370"/>
                </a:lnTo>
                <a:lnTo>
                  <a:pt x="1212" y="2343"/>
                </a:lnTo>
                <a:lnTo>
                  <a:pt x="1229" y="2318"/>
                </a:lnTo>
                <a:lnTo>
                  <a:pt x="1247" y="2290"/>
                </a:lnTo>
                <a:lnTo>
                  <a:pt x="1266" y="2264"/>
                </a:lnTo>
                <a:lnTo>
                  <a:pt x="1288" y="2235"/>
                </a:lnTo>
                <a:lnTo>
                  <a:pt x="1311" y="2208"/>
                </a:lnTo>
                <a:lnTo>
                  <a:pt x="1335" y="2179"/>
                </a:lnTo>
                <a:lnTo>
                  <a:pt x="1360" y="2150"/>
                </a:lnTo>
                <a:lnTo>
                  <a:pt x="1386" y="2120"/>
                </a:lnTo>
                <a:lnTo>
                  <a:pt x="1414" y="2090"/>
                </a:lnTo>
                <a:lnTo>
                  <a:pt x="1470" y="2030"/>
                </a:lnTo>
                <a:lnTo>
                  <a:pt x="1532" y="1969"/>
                </a:lnTo>
                <a:lnTo>
                  <a:pt x="1594" y="1907"/>
                </a:lnTo>
                <a:lnTo>
                  <a:pt x="1658" y="1844"/>
                </a:lnTo>
                <a:lnTo>
                  <a:pt x="1786" y="1718"/>
                </a:lnTo>
                <a:lnTo>
                  <a:pt x="1850" y="1656"/>
                </a:lnTo>
                <a:lnTo>
                  <a:pt x="1911" y="1593"/>
                </a:lnTo>
                <a:lnTo>
                  <a:pt x="1941" y="1562"/>
                </a:lnTo>
                <a:lnTo>
                  <a:pt x="1970" y="1532"/>
                </a:lnTo>
                <a:lnTo>
                  <a:pt x="1998" y="1501"/>
                </a:lnTo>
                <a:lnTo>
                  <a:pt x="2026" y="1471"/>
                </a:lnTo>
                <a:lnTo>
                  <a:pt x="2054" y="1436"/>
                </a:lnTo>
                <a:lnTo>
                  <a:pt x="2079" y="1401"/>
                </a:lnTo>
                <a:lnTo>
                  <a:pt x="2091" y="1386"/>
                </a:lnTo>
                <a:lnTo>
                  <a:pt x="2102" y="1369"/>
                </a:lnTo>
                <a:lnTo>
                  <a:pt x="2112" y="1353"/>
                </a:lnTo>
                <a:lnTo>
                  <a:pt x="2123" y="1338"/>
                </a:lnTo>
                <a:lnTo>
                  <a:pt x="2141" y="1308"/>
                </a:lnTo>
                <a:lnTo>
                  <a:pt x="2156" y="1278"/>
                </a:lnTo>
                <a:lnTo>
                  <a:pt x="2169" y="1249"/>
                </a:lnTo>
                <a:lnTo>
                  <a:pt x="2174" y="1235"/>
                </a:lnTo>
                <a:lnTo>
                  <a:pt x="2178" y="1220"/>
                </a:lnTo>
                <a:lnTo>
                  <a:pt x="2182" y="1206"/>
                </a:lnTo>
                <a:lnTo>
                  <a:pt x="2186" y="1193"/>
                </a:lnTo>
                <a:lnTo>
                  <a:pt x="2187" y="1178"/>
                </a:lnTo>
                <a:lnTo>
                  <a:pt x="2189" y="1164"/>
                </a:lnTo>
                <a:lnTo>
                  <a:pt x="2189" y="1151"/>
                </a:lnTo>
                <a:lnTo>
                  <a:pt x="2189" y="1136"/>
                </a:lnTo>
                <a:lnTo>
                  <a:pt x="2189" y="1122"/>
                </a:lnTo>
                <a:lnTo>
                  <a:pt x="2187" y="1108"/>
                </a:lnTo>
                <a:lnTo>
                  <a:pt x="2184" y="1093"/>
                </a:lnTo>
                <a:lnTo>
                  <a:pt x="2182" y="1079"/>
                </a:lnTo>
                <a:lnTo>
                  <a:pt x="2177" y="1064"/>
                </a:lnTo>
                <a:lnTo>
                  <a:pt x="2172" y="1050"/>
                </a:lnTo>
                <a:lnTo>
                  <a:pt x="2168" y="1036"/>
                </a:lnTo>
                <a:lnTo>
                  <a:pt x="2160" y="1020"/>
                </a:lnTo>
                <a:lnTo>
                  <a:pt x="2153" y="1006"/>
                </a:lnTo>
                <a:lnTo>
                  <a:pt x="2145" y="990"/>
                </a:lnTo>
                <a:lnTo>
                  <a:pt x="2297" y="864"/>
                </a:lnTo>
                <a:lnTo>
                  <a:pt x="2312" y="877"/>
                </a:lnTo>
                <a:lnTo>
                  <a:pt x="2327" y="893"/>
                </a:lnTo>
                <a:lnTo>
                  <a:pt x="2342" y="908"/>
                </a:lnTo>
                <a:lnTo>
                  <a:pt x="2355" y="926"/>
                </a:lnTo>
                <a:lnTo>
                  <a:pt x="2369" y="944"/>
                </a:lnTo>
                <a:lnTo>
                  <a:pt x="2382" y="964"/>
                </a:lnTo>
                <a:lnTo>
                  <a:pt x="2394" y="984"/>
                </a:lnTo>
                <a:lnTo>
                  <a:pt x="2406" y="1006"/>
                </a:lnTo>
                <a:lnTo>
                  <a:pt x="2417" y="1028"/>
                </a:lnTo>
                <a:lnTo>
                  <a:pt x="2428" y="1051"/>
                </a:lnTo>
                <a:lnTo>
                  <a:pt x="2439" y="1074"/>
                </a:lnTo>
                <a:lnTo>
                  <a:pt x="2447" y="1098"/>
                </a:lnTo>
                <a:lnTo>
                  <a:pt x="2456" y="1123"/>
                </a:lnTo>
                <a:lnTo>
                  <a:pt x="2464" y="1148"/>
                </a:lnTo>
                <a:lnTo>
                  <a:pt x="2470" y="1174"/>
                </a:lnTo>
                <a:lnTo>
                  <a:pt x="2476" y="1200"/>
                </a:lnTo>
                <a:lnTo>
                  <a:pt x="2481" y="1225"/>
                </a:lnTo>
                <a:lnTo>
                  <a:pt x="2482" y="1238"/>
                </a:lnTo>
                <a:lnTo>
                  <a:pt x="2484" y="1251"/>
                </a:lnTo>
                <a:lnTo>
                  <a:pt x="2487" y="1278"/>
                </a:lnTo>
                <a:lnTo>
                  <a:pt x="2488" y="1304"/>
                </a:lnTo>
                <a:lnTo>
                  <a:pt x="2488" y="1331"/>
                </a:lnTo>
                <a:lnTo>
                  <a:pt x="2488" y="1357"/>
                </a:lnTo>
                <a:lnTo>
                  <a:pt x="2486" y="1383"/>
                </a:lnTo>
                <a:lnTo>
                  <a:pt x="2482" y="1410"/>
                </a:lnTo>
                <a:lnTo>
                  <a:pt x="2477" y="1435"/>
                </a:lnTo>
                <a:lnTo>
                  <a:pt x="2471" y="1461"/>
                </a:lnTo>
                <a:lnTo>
                  <a:pt x="2466" y="1473"/>
                </a:lnTo>
                <a:lnTo>
                  <a:pt x="2463" y="1485"/>
                </a:lnTo>
                <a:lnTo>
                  <a:pt x="2458" y="1499"/>
                </a:lnTo>
                <a:lnTo>
                  <a:pt x="2453" y="1511"/>
                </a:lnTo>
                <a:lnTo>
                  <a:pt x="2442" y="1535"/>
                </a:lnTo>
                <a:lnTo>
                  <a:pt x="2430" y="1557"/>
                </a:lnTo>
                <a:lnTo>
                  <a:pt x="2423" y="1569"/>
                </a:lnTo>
                <a:lnTo>
                  <a:pt x="2416" y="1580"/>
                </a:lnTo>
                <a:lnTo>
                  <a:pt x="2400" y="1602"/>
                </a:lnTo>
                <a:lnTo>
                  <a:pt x="2361" y="1653"/>
                </a:lnTo>
                <a:lnTo>
                  <a:pt x="2320" y="1703"/>
                </a:lnTo>
                <a:lnTo>
                  <a:pt x="2277" y="1752"/>
                </a:lnTo>
                <a:lnTo>
                  <a:pt x="2256" y="1777"/>
                </a:lnTo>
                <a:lnTo>
                  <a:pt x="2234" y="1801"/>
                </a:lnTo>
                <a:lnTo>
                  <a:pt x="2189" y="1851"/>
                </a:lnTo>
                <a:lnTo>
                  <a:pt x="2141" y="1903"/>
                </a:lnTo>
                <a:lnTo>
                  <a:pt x="2039" y="2013"/>
                </a:lnTo>
                <a:lnTo>
                  <a:pt x="1988" y="2069"/>
                </a:lnTo>
                <a:lnTo>
                  <a:pt x="1934" y="2124"/>
                </a:lnTo>
                <a:lnTo>
                  <a:pt x="1824" y="2236"/>
                </a:lnTo>
                <a:lnTo>
                  <a:pt x="1766" y="2298"/>
                </a:lnTo>
                <a:lnTo>
                  <a:pt x="1704" y="2362"/>
                </a:lnTo>
                <a:lnTo>
                  <a:pt x="1673" y="2397"/>
                </a:lnTo>
                <a:lnTo>
                  <a:pt x="1641" y="2433"/>
                </a:lnTo>
                <a:lnTo>
                  <a:pt x="1607" y="2472"/>
                </a:lnTo>
                <a:lnTo>
                  <a:pt x="1571" y="2511"/>
                </a:lnTo>
                <a:lnTo>
                  <a:pt x="1565" y="2520"/>
                </a:lnTo>
                <a:lnTo>
                  <a:pt x="1559" y="2527"/>
                </a:lnTo>
                <a:lnTo>
                  <a:pt x="1548" y="2545"/>
                </a:lnTo>
                <a:lnTo>
                  <a:pt x="1544" y="2553"/>
                </a:lnTo>
                <a:lnTo>
                  <a:pt x="1539" y="2562"/>
                </a:lnTo>
                <a:lnTo>
                  <a:pt x="1530" y="2581"/>
                </a:lnTo>
                <a:lnTo>
                  <a:pt x="1528" y="2590"/>
                </a:lnTo>
                <a:lnTo>
                  <a:pt x="1524" y="2600"/>
                </a:lnTo>
                <a:lnTo>
                  <a:pt x="1522" y="2610"/>
                </a:lnTo>
                <a:lnTo>
                  <a:pt x="1520" y="2620"/>
                </a:lnTo>
                <a:lnTo>
                  <a:pt x="1516" y="2641"/>
                </a:lnTo>
                <a:lnTo>
                  <a:pt x="1515" y="2652"/>
                </a:lnTo>
                <a:lnTo>
                  <a:pt x="1514" y="2662"/>
                </a:lnTo>
                <a:lnTo>
                  <a:pt x="1514" y="2684"/>
                </a:lnTo>
                <a:lnTo>
                  <a:pt x="1514" y="2707"/>
                </a:lnTo>
                <a:lnTo>
                  <a:pt x="1514" y="2730"/>
                </a:lnTo>
                <a:lnTo>
                  <a:pt x="1516" y="2752"/>
                </a:lnTo>
                <a:lnTo>
                  <a:pt x="1520" y="2775"/>
                </a:lnTo>
                <a:lnTo>
                  <a:pt x="1523" y="2799"/>
                </a:lnTo>
                <a:lnTo>
                  <a:pt x="1527" y="2822"/>
                </a:lnTo>
                <a:lnTo>
                  <a:pt x="1533" y="2846"/>
                </a:lnTo>
                <a:lnTo>
                  <a:pt x="1538" y="2870"/>
                </a:lnTo>
                <a:lnTo>
                  <a:pt x="1545" y="2894"/>
                </a:lnTo>
                <a:lnTo>
                  <a:pt x="1558" y="2941"/>
                </a:lnTo>
                <a:lnTo>
                  <a:pt x="1572" y="2987"/>
                </a:lnTo>
                <a:lnTo>
                  <a:pt x="1588" y="3033"/>
                </a:lnTo>
                <a:lnTo>
                  <a:pt x="1617" y="3118"/>
                </a:lnTo>
                <a:lnTo>
                  <a:pt x="1630" y="3157"/>
                </a:lnTo>
                <a:lnTo>
                  <a:pt x="1641" y="3193"/>
                </a:lnTo>
                <a:close/>
                <a:moveTo>
                  <a:pt x="2080" y="3193"/>
                </a:moveTo>
                <a:lnTo>
                  <a:pt x="1755" y="3193"/>
                </a:lnTo>
                <a:lnTo>
                  <a:pt x="1749" y="3171"/>
                </a:lnTo>
                <a:lnTo>
                  <a:pt x="1743" y="3148"/>
                </a:lnTo>
                <a:lnTo>
                  <a:pt x="1730" y="3104"/>
                </a:lnTo>
                <a:lnTo>
                  <a:pt x="1702" y="3015"/>
                </a:lnTo>
                <a:lnTo>
                  <a:pt x="1688" y="2971"/>
                </a:lnTo>
                <a:lnTo>
                  <a:pt x="1676" y="2926"/>
                </a:lnTo>
                <a:lnTo>
                  <a:pt x="1670" y="2904"/>
                </a:lnTo>
                <a:lnTo>
                  <a:pt x="1665" y="2881"/>
                </a:lnTo>
                <a:lnTo>
                  <a:pt x="1660" y="2859"/>
                </a:lnTo>
                <a:lnTo>
                  <a:pt x="1656" y="2836"/>
                </a:lnTo>
                <a:lnTo>
                  <a:pt x="1653" y="2810"/>
                </a:lnTo>
                <a:lnTo>
                  <a:pt x="1649" y="2785"/>
                </a:lnTo>
                <a:lnTo>
                  <a:pt x="1648" y="2761"/>
                </a:lnTo>
                <a:lnTo>
                  <a:pt x="1647" y="2738"/>
                </a:lnTo>
                <a:lnTo>
                  <a:pt x="1647" y="2716"/>
                </a:lnTo>
                <a:lnTo>
                  <a:pt x="1648" y="2696"/>
                </a:lnTo>
                <a:lnTo>
                  <a:pt x="1650" y="2676"/>
                </a:lnTo>
                <a:lnTo>
                  <a:pt x="1654" y="2655"/>
                </a:lnTo>
                <a:lnTo>
                  <a:pt x="1656" y="2646"/>
                </a:lnTo>
                <a:lnTo>
                  <a:pt x="1660" y="2636"/>
                </a:lnTo>
                <a:lnTo>
                  <a:pt x="1667" y="2618"/>
                </a:lnTo>
                <a:lnTo>
                  <a:pt x="1671" y="2608"/>
                </a:lnTo>
                <a:lnTo>
                  <a:pt x="1676" y="2599"/>
                </a:lnTo>
                <a:lnTo>
                  <a:pt x="1686" y="2581"/>
                </a:lnTo>
                <a:lnTo>
                  <a:pt x="1698" y="2562"/>
                </a:lnTo>
                <a:lnTo>
                  <a:pt x="1713" y="2542"/>
                </a:lnTo>
                <a:lnTo>
                  <a:pt x="1728" y="2523"/>
                </a:lnTo>
                <a:lnTo>
                  <a:pt x="1748" y="2504"/>
                </a:lnTo>
                <a:lnTo>
                  <a:pt x="1762" y="2490"/>
                </a:lnTo>
                <a:lnTo>
                  <a:pt x="1778" y="2474"/>
                </a:lnTo>
                <a:lnTo>
                  <a:pt x="1812" y="2443"/>
                </a:lnTo>
                <a:lnTo>
                  <a:pt x="1850" y="2410"/>
                </a:lnTo>
                <a:lnTo>
                  <a:pt x="1892" y="2377"/>
                </a:lnTo>
                <a:lnTo>
                  <a:pt x="1935" y="2342"/>
                </a:lnTo>
                <a:lnTo>
                  <a:pt x="1979" y="2306"/>
                </a:lnTo>
                <a:lnTo>
                  <a:pt x="2070" y="2235"/>
                </a:lnTo>
                <a:lnTo>
                  <a:pt x="2159" y="2166"/>
                </a:lnTo>
                <a:lnTo>
                  <a:pt x="2200" y="2132"/>
                </a:lnTo>
                <a:lnTo>
                  <a:pt x="2238" y="2101"/>
                </a:lnTo>
                <a:lnTo>
                  <a:pt x="2273" y="2071"/>
                </a:lnTo>
                <a:lnTo>
                  <a:pt x="2303" y="2043"/>
                </a:lnTo>
                <a:lnTo>
                  <a:pt x="2330" y="2018"/>
                </a:lnTo>
                <a:lnTo>
                  <a:pt x="2339" y="2006"/>
                </a:lnTo>
                <a:lnTo>
                  <a:pt x="2349" y="1995"/>
                </a:lnTo>
                <a:lnTo>
                  <a:pt x="2355" y="1986"/>
                </a:lnTo>
                <a:lnTo>
                  <a:pt x="2362" y="1976"/>
                </a:lnTo>
                <a:lnTo>
                  <a:pt x="2367" y="1968"/>
                </a:lnTo>
                <a:lnTo>
                  <a:pt x="2372" y="1958"/>
                </a:lnTo>
                <a:lnTo>
                  <a:pt x="2376" y="1949"/>
                </a:lnTo>
                <a:lnTo>
                  <a:pt x="2380" y="1939"/>
                </a:lnTo>
                <a:lnTo>
                  <a:pt x="2382" y="1929"/>
                </a:lnTo>
                <a:lnTo>
                  <a:pt x="2385" y="1920"/>
                </a:lnTo>
                <a:lnTo>
                  <a:pt x="2387" y="1910"/>
                </a:lnTo>
                <a:lnTo>
                  <a:pt x="2390" y="1901"/>
                </a:lnTo>
                <a:lnTo>
                  <a:pt x="2392" y="1883"/>
                </a:lnTo>
                <a:lnTo>
                  <a:pt x="2392" y="1865"/>
                </a:lnTo>
                <a:lnTo>
                  <a:pt x="2392" y="1848"/>
                </a:lnTo>
                <a:lnTo>
                  <a:pt x="2391" y="1832"/>
                </a:lnTo>
                <a:lnTo>
                  <a:pt x="2390" y="1818"/>
                </a:lnTo>
                <a:lnTo>
                  <a:pt x="2387" y="1805"/>
                </a:lnTo>
                <a:lnTo>
                  <a:pt x="2385" y="1794"/>
                </a:lnTo>
                <a:lnTo>
                  <a:pt x="2381" y="1778"/>
                </a:lnTo>
                <a:lnTo>
                  <a:pt x="2379" y="1773"/>
                </a:lnTo>
                <a:lnTo>
                  <a:pt x="2454" y="1711"/>
                </a:lnTo>
                <a:lnTo>
                  <a:pt x="2529" y="1649"/>
                </a:lnTo>
                <a:lnTo>
                  <a:pt x="2546" y="1669"/>
                </a:lnTo>
                <a:lnTo>
                  <a:pt x="2553" y="1679"/>
                </a:lnTo>
                <a:lnTo>
                  <a:pt x="2561" y="1689"/>
                </a:lnTo>
                <a:lnTo>
                  <a:pt x="2574" y="1711"/>
                </a:lnTo>
                <a:lnTo>
                  <a:pt x="2582" y="1722"/>
                </a:lnTo>
                <a:lnTo>
                  <a:pt x="2588" y="1733"/>
                </a:lnTo>
                <a:lnTo>
                  <a:pt x="2600" y="1755"/>
                </a:lnTo>
                <a:lnTo>
                  <a:pt x="2609" y="1778"/>
                </a:lnTo>
                <a:lnTo>
                  <a:pt x="2619" y="1801"/>
                </a:lnTo>
                <a:lnTo>
                  <a:pt x="2626" y="1824"/>
                </a:lnTo>
                <a:lnTo>
                  <a:pt x="2633" y="1847"/>
                </a:lnTo>
                <a:lnTo>
                  <a:pt x="2638" y="1871"/>
                </a:lnTo>
                <a:lnTo>
                  <a:pt x="2643" y="1893"/>
                </a:lnTo>
                <a:lnTo>
                  <a:pt x="2645" y="1917"/>
                </a:lnTo>
                <a:lnTo>
                  <a:pt x="2648" y="1940"/>
                </a:lnTo>
                <a:lnTo>
                  <a:pt x="2649" y="1963"/>
                </a:lnTo>
                <a:lnTo>
                  <a:pt x="2649" y="1986"/>
                </a:lnTo>
                <a:lnTo>
                  <a:pt x="2649" y="2009"/>
                </a:lnTo>
                <a:lnTo>
                  <a:pt x="2646" y="2031"/>
                </a:lnTo>
                <a:lnTo>
                  <a:pt x="2644" y="2053"/>
                </a:lnTo>
                <a:lnTo>
                  <a:pt x="2640" y="2075"/>
                </a:lnTo>
                <a:lnTo>
                  <a:pt x="2636" y="2096"/>
                </a:lnTo>
                <a:lnTo>
                  <a:pt x="2631" y="2116"/>
                </a:lnTo>
                <a:lnTo>
                  <a:pt x="2625" y="2137"/>
                </a:lnTo>
                <a:lnTo>
                  <a:pt x="2618" y="2157"/>
                </a:lnTo>
                <a:lnTo>
                  <a:pt x="2609" y="2175"/>
                </a:lnTo>
                <a:lnTo>
                  <a:pt x="2601" y="2194"/>
                </a:lnTo>
                <a:lnTo>
                  <a:pt x="2592" y="2211"/>
                </a:lnTo>
                <a:lnTo>
                  <a:pt x="2583" y="2228"/>
                </a:lnTo>
                <a:lnTo>
                  <a:pt x="2572" y="2244"/>
                </a:lnTo>
                <a:lnTo>
                  <a:pt x="2561" y="2258"/>
                </a:lnTo>
                <a:lnTo>
                  <a:pt x="2549" y="2272"/>
                </a:lnTo>
                <a:lnTo>
                  <a:pt x="2537" y="2284"/>
                </a:lnTo>
                <a:lnTo>
                  <a:pt x="2530" y="2290"/>
                </a:lnTo>
                <a:lnTo>
                  <a:pt x="2524" y="2296"/>
                </a:lnTo>
                <a:lnTo>
                  <a:pt x="2429" y="2377"/>
                </a:lnTo>
                <a:lnTo>
                  <a:pt x="2309" y="2480"/>
                </a:lnTo>
                <a:lnTo>
                  <a:pt x="2277" y="2508"/>
                </a:lnTo>
                <a:lnTo>
                  <a:pt x="2244" y="2536"/>
                </a:lnTo>
                <a:lnTo>
                  <a:pt x="2181" y="2594"/>
                </a:lnTo>
                <a:lnTo>
                  <a:pt x="2150" y="2623"/>
                </a:lnTo>
                <a:lnTo>
                  <a:pt x="2120" y="2650"/>
                </a:lnTo>
                <a:lnTo>
                  <a:pt x="2090" y="2679"/>
                </a:lnTo>
                <a:lnTo>
                  <a:pt x="2062" y="2706"/>
                </a:lnTo>
                <a:lnTo>
                  <a:pt x="2037" y="2732"/>
                </a:lnTo>
                <a:lnTo>
                  <a:pt x="2026" y="2744"/>
                </a:lnTo>
                <a:lnTo>
                  <a:pt x="2018" y="2755"/>
                </a:lnTo>
                <a:lnTo>
                  <a:pt x="2009" y="2764"/>
                </a:lnTo>
                <a:lnTo>
                  <a:pt x="2003" y="2774"/>
                </a:lnTo>
                <a:lnTo>
                  <a:pt x="1998" y="2784"/>
                </a:lnTo>
                <a:lnTo>
                  <a:pt x="1995" y="2793"/>
                </a:lnTo>
                <a:lnTo>
                  <a:pt x="1994" y="2798"/>
                </a:lnTo>
                <a:lnTo>
                  <a:pt x="1994" y="2803"/>
                </a:lnTo>
                <a:lnTo>
                  <a:pt x="1992" y="2814"/>
                </a:lnTo>
                <a:lnTo>
                  <a:pt x="1992" y="2827"/>
                </a:lnTo>
                <a:lnTo>
                  <a:pt x="1994" y="2840"/>
                </a:lnTo>
                <a:lnTo>
                  <a:pt x="1995" y="2854"/>
                </a:lnTo>
                <a:lnTo>
                  <a:pt x="1998" y="2872"/>
                </a:lnTo>
                <a:lnTo>
                  <a:pt x="2007" y="2912"/>
                </a:lnTo>
                <a:lnTo>
                  <a:pt x="2025" y="2986"/>
                </a:lnTo>
                <a:lnTo>
                  <a:pt x="2044" y="3063"/>
                </a:lnTo>
                <a:lnTo>
                  <a:pt x="2063" y="3134"/>
                </a:lnTo>
                <a:lnTo>
                  <a:pt x="2080" y="3193"/>
                </a:lnTo>
                <a:close/>
                <a:moveTo>
                  <a:pt x="657" y="2306"/>
                </a:moveTo>
                <a:lnTo>
                  <a:pt x="641" y="2282"/>
                </a:lnTo>
                <a:lnTo>
                  <a:pt x="626" y="2259"/>
                </a:lnTo>
                <a:lnTo>
                  <a:pt x="612" y="2235"/>
                </a:lnTo>
                <a:lnTo>
                  <a:pt x="599" y="2211"/>
                </a:lnTo>
                <a:lnTo>
                  <a:pt x="587" y="2187"/>
                </a:lnTo>
                <a:lnTo>
                  <a:pt x="576" y="2163"/>
                </a:lnTo>
                <a:lnTo>
                  <a:pt x="567" y="2138"/>
                </a:lnTo>
                <a:lnTo>
                  <a:pt x="557" y="2114"/>
                </a:lnTo>
                <a:lnTo>
                  <a:pt x="549" y="2089"/>
                </a:lnTo>
                <a:lnTo>
                  <a:pt x="542" y="2064"/>
                </a:lnTo>
                <a:lnTo>
                  <a:pt x="536" y="2037"/>
                </a:lnTo>
                <a:lnTo>
                  <a:pt x="533" y="2024"/>
                </a:lnTo>
                <a:lnTo>
                  <a:pt x="531" y="2011"/>
                </a:lnTo>
                <a:lnTo>
                  <a:pt x="526" y="1983"/>
                </a:lnTo>
                <a:lnTo>
                  <a:pt x="521" y="1956"/>
                </a:lnTo>
                <a:lnTo>
                  <a:pt x="519" y="1926"/>
                </a:lnTo>
                <a:lnTo>
                  <a:pt x="516" y="1897"/>
                </a:lnTo>
                <a:lnTo>
                  <a:pt x="515" y="1880"/>
                </a:lnTo>
                <a:lnTo>
                  <a:pt x="515" y="1863"/>
                </a:lnTo>
                <a:lnTo>
                  <a:pt x="515" y="1847"/>
                </a:lnTo>
                <a:lnTo>
                  <a:pt x="515" y="1830"/>
                </a:lnTo>
                <a:lnTo>
                  <a:pt x="516" y="1813"/>
                </a:lnTo>
                <a:lnTo>
                  <a:pt x="518" y="1796"/>
                </a:lnTo>
                <a:lnTo>
                  <a:pt x="521" y="1764"/>
                </a:lnTo>
                <a:lnTo>
                  <a:pt x="526" y="1731"/>
                </a:lnTo>
                <a:lnTo>
                  <a:pt x="532" y="1699"/>
                </a:lnTo>
                <a:lnTo>
                  <a:pt x="539" y="1668"/>
                </a:lnTo>
                <a:lnTo>
                  <a:pt x="548" y="1637"/>
                </a:lnTo>
                <a:lnTo>
                  <a:pt x="557" y="1605"/>
                </a:lnTo>
                <a:lnTo>
                  <a:pt x="568" y="1574"/>
                </a:lnTo>
                <a:lnTo>
                  <a:pt x="580" y="1543"/>
                </a:lnTo>
                <a:lnTo>
                  <a:pt x="593" y="1513"/>
                </a:lnTo>
                <a:lnTo>
                  <a:pt x="608" y="1483"/>
                </a:lnTo>
                <a:lnTo>
                  <a:pt x="622" y="1453"/>
                </a:lnTo>
                <a:lnTo>
                  <a:pt x="638" y="1423"/>
                </a:lnTo>
                <a:lnTo>
                  <a:pt x="654" y="1394"/>
                </a:lnTo>
                <a:lnTo>
                  <a:pt x="671" y="1364"/>
                </a:lnTo>
                <a:lnTo>
                  <a:pt x="689" y="1335"/>
                </a:lnTo>
                <a:lnTo>
                  <a:pt x="707" y="1305"/>
                </a:lnTo>
                <a:lnTo>
                  <a:pt x="726" y="1277"/>
                </a:lnTo>
                <a:lnTo>
                  <a:pt x="766" y="1219"/>
                </a:lnTo>
                <a:lnTo>
                  <a:pt x="806" y="1163"/>
                </a:lnTo>
                <a:lnTo>
                  <a:pt x="848" y="1105"/>
                </a:lnTo>
                <a:lnTo>
                  <a:pt x="888" y="1049"/>
                </a:lnTo>
                <a:lnTo>
                  <a:pt x="930" y="991"/>
                </a:lnTo>
                <a:lnTo>
                  <a:pt x="971" y="935"/>
                </a:lnTo>
                <a:lnTo>
                  <a:pt x="1107" y="745"/>
                </a:lnTo>
                <a:lnTo>
                  <a:pt x="1168" y="658"/>
                </a:lnTo>
                <a:lnTo>
                  <a:pt x="1223" y="576"/>
                </a:lnTo>
                <a:lnTo>
                  <a:pt x="1248" y="538"/>
                </a:lnTo>
                <a:lnTo>
                  <a:pt x="1271" y="502"/>
                </a:lnTo>
                <a:lnTo>
                  <a:pt x="1292" y="468"/>
                </a:lnTo>
                <a:lnTo>
                  <a:pt x="1310" y="437"/>
                </a:lnTo>
                <a:lnTo>
                  <a:pt x="1325" y="408"/>
                </a:lnTo>
                <a:lnTo>
                  <a:pt x="1337" y="382"/>
                </a:lnTo>
                <a:lnTo>
                  <a:pt x="1342" y="370"/>
                </a:lnTo>
                <a:lnTo>
                  <a:pt x="1347" y="358"/>
                </a:lnTo>
                <a:lnTo>
                  <a:pt x="1350" y="347"/>
                </a:lnTo>
                <a:lnTo>
                  <a:pt x="1353" y="337"/>
                </a:lnTo>
                <a:lnTo>
                  <a:pt x="1355" y="323"/>
                </a:lnTo>
                <a:lnTo>
                  <a:pt x="1356" y="309"/>
                </a:lnTo>
                <a:lnTo>
                  <a:pt x="1356" y="294"/>
                </a:lnTo>
                <a:lnTo>
                  <a:pt x="1356" y="280"/>
                </a:lnTo>
                <a:lnTo>
                  <a:pt x="1355" y="265"/>
                </a:lnTo>
                <a:lnTo>
                  <a:pt x="1353" y="252"/>
                </a:lnTo>
                <a:lnTo>
                  <a:pt x="1350" y="238"/>
                </a:lnTo>
                <a:lnTo>
                  <a:pt x="1347" y="223"/>
                </a:lnTo>
                <a:lnTo>
                  <a:pt x="1344" y="210"/>
                </a:lnTo>
                <a:lnTo>
                  <a:pt x="1340" y="197"/>
                </a:lnTo>
                <a:lnTo>
                  <a:pt x="1331" y="172"/>
                </a:lnTo>
                <a:lnTo>
                  <a:pt x="1322" y="149"/>
                </a:lnTo>
                <a:lnTo>
                  <a:pt x="1313" y="129"/>
                </a:lnTo>
                <a:lnTo>
                  <a:pt x="1384" y="69"/>
                </a:lnTo>
                <a:lnTo>
                  <a:pt x="1436" y="25"/>
                </a:lnTo>
                <a:lnTo>
                  <a:pt x="1455" y="10"/>
                </a:lnTo>
                <a:lnTo>
                  <a:pt x="1467" y="0"/>
                </a:lnTo>
                <a:lnTo>
                  <a:pt x="1485" y="18"/>
                </a:lnTo>
                <a:lnTo>
                  <a:pt x="1502" y="36"/>
                </a:lnTo>
                <a:lnTo>
                  <a:pt x="1517" y="54"/>
                </a:lnTo>
                <a:lnTo>
                  <a:pt x="1533" y="73"/>
                </a:lnTo>
                <a:lnTo>
                  <a:pt x="1540" y="83"/>
                </a:lnTo>
                <a:lnTo>
                  <a:pt x="1546" y="93"/>
                </a:lnTo>
                <a:lnTo>
                  <a:pt x="1559" y="113"/>
                </a:lnTo>
                <a:lnTo>
                  <a:pt x="1571" y="133"/>
                </a:lnTo>
                <a:lnTo>
                  <a:pt x="1582" y="154"/>
                </a:lnTo>
                <a:lnTo>
                  <a:pt x="1592" y="174"/>
                </a:lnTo>
                <a:lnTo>
                  <a:pt x="1601" y="196"/>
                </a:lnTo>
                <a:lnTo>
                  <a:pt x="1608" y="217"/>
                </a:lnTo>
                <a:lnTo>
                  <a:pt x="1616" y="239"/>
                </a:lnTo>
                <a:lnTo>
                  <a:pt x="1622" y="262"/>
                </a:lnTo>
                <a:lnTo>
                  <a:pt x="1628" y="283"/>
                </a:lnTo>
                <a:lnTo>
                  <a:pt x="1631" y="306"/>
                </a:lnTo>
                <a:lnTo>
                  <a:pt x="1635" y="329"/>
                </a:lnTo>
                <a:lnTo>
                  <a:pt x="1637" y="351"/>
                </a:lnTo>
                <a:lnTo>
                  <a:pt x="1638" y="373"/>
                </a:lnTo>
                <a:lnTo>
                  <a:pt x="1640" y="396"/>
                </a:lnTo>
                <a:lnTo>
                  <a:pt x="1640" y="419"/>
                </a:lnTo>
                <a:lnTo>
                  <a:pt x="1638" y="442"/>
                </a:lnTo>
                <a:lnTo>
                  <a:pt x="1636" y="464"/>
                </a:lnTo>
                <a:lnTo>
                  <a:pt x="1634" y="486"/>
                </a:lnTo>
                <a:lnTo>
                  <a:pt x="1630" y="509"/>
                </a:lnTo>
                <a:lnTo>
                  <a:pt x="1626" y="530"/>
                </a:lnTo>
                <a:lnTo>
                  <a:pt x="1622" y="553"/>
                </a:lnTo>
                <a:lnTo>
                  <a:pt x="1616" y="575"/>
                </a:lnTo>
                <a:lnTo>
                  <a:pt x="1610" y="596"/>
                </a:lnTo>
                <a:lnTo>
                  <a:pt x="1602" y="617"/>
                </a:lnTo>
                <a:lnTo>
                  <a:pt x="1594" y="638"/>
                </a:lnTo>
                <a:lnTo>
                  <a:pt x="1586" y="659"/>
                </a:lnTo>
                <a:lnTo>
                  <a:pt x="1577" y="679"/>
                </a:lnTo>
                <a:lnTo>
                  <a:pt x="1566" y="702"/>
                </a:lnTo>
                <a:lnTo>
                  <a:pt x="1554" y="725"/>
                </a:lnTo>
                <a:lnTo>
                  <a:pt x="1541" y="748"/>
                </a:lnTo>
                <a:lnTo>
                  <a:pt x="1528" y="770"/>
                </a:lnTo>
                <a:lnTo>
                  <a:pt x="1515" y="793"/>
                </a:lnTo>
                <a:lnTo>
                  <a:pt x="1500" y="817"/>
                </a:lnTo>
                <a:lnTo>
                  <a:pt x="1469" y="865"/>
                </a:lnTo>
                <a:lnTo>
                  <a:pt x="1437" y="913"/>
                </a:lnTo>
                <a:lnTo>
                  <a:pt x="1402" y="962"/>
                </a:lnTo>
                <a:lnTo>
                  <a:pt x="1366" y="1012"/>
                </a:lnTo>
                <a:lnTo>
                  <a:pt x="1328" y="1061"/>
                </a:lnTo>
                <a:lnTo>
                  <a:pt x="1250" y="1163"/>
                </a:lnTo>
                <a:lnTo>
                  <a:pt x="1168" y="1265"/>
                </a:lnTo>
                <a:lnTo>
                  <a:pt x="1086" y="1369"/>
                </a:lnTo>
                <a:lnTo>
                  <a:pt x="1047" y="1422"/>
                </a:lnTo>
                <a:lnTo>
                  <a:pt x="1007" y="1475"/>
                </a:lnTo>
                <a:lnTo>
                  <a:pt x="968" y="1527"/>
                </a:lnTo>
                <a:lnTo>
                  <a:pt x="930" y="1580"/>
                </a:lnTo>
                <a:lnTo>
                  <a:pt x="893" y="1633"/>
                </a:lnTo>
                <a:lnTo>
                  <a:pt x="858" y="1686"/>
                </a:lnTo>
                <a:lnTo>
                  <a:pt x="826" y="1739"/>
                </a:lnTo>
                <a:lnTo>
                  <a:pt x="810" y="1765"/>
                </a:lnTo>
                <a:lnTo>
                  <a:pt x="795" y="1791"/>
                </a:lnTo>
                <a:lnTo>
                  <a:pt x="780" y="1818"/>
                </a:lnTo>
                <a:lnTo>
                  <a:pt x="766" y="1844"/>
                </a:lnTo>
                <a:lnTo>
                  <a:pt x="753" y="1871"/>
                </a:lnTo>
                <a:lnTo>
                  <a:pt x="741" y="1897"/>
                </a:lnTo>
                <a:lnTo>
                  <a:pt x="729" y="1923"/>
                </a:lnTo>
                <a:lnTo>
                  <a:pt x="718" y="1950"/>
                </a:lnTo>
                <a:lnTo>
                  <a:pt x="707" y="1975"/>
                </a:lnTo>
                <a:lnTo>
                  <a:pt x="698" y="2001"/>
                </a:lnTo>
                <a:lnTo>
                  <a:pt x="689" y="2028"/>
                </a:lnTo>
                <a:lnTo>
                  <a:pt x="681" y="2053"/>
                </a:lnTo>
                <a:lnTo>
                  <a:pt x="674" y="2079"/>
                </a:lnTo>
                <a:lnTo>
                  <a:pt x="668" y="2104"/>
                </a:lnTo>
                <a:lnTo>
                  <a:pt x="663" y="2130"/>
                </a:lnTo>
                <a:lnTo>
                  <a:pt x="659" y="2156"/>
                </a:lnTo>
                <a:lnTo>
                  <a:pt x="656" y="2181"/>
                </a:lnTo>
                <a:lnTo>
                  <a:pt x="653" y="2206"/>
                </a:lnTo>
                <a:lnTo>
                  <a:pt x="653" y="2232"/>
                </a:lnTo>
                <a:lnTo>
                  <a:pt x="653" y="2257"/>
                </a:lnTo>
                <a:lnTo>
                  <a:pt x="654" y="2282"/>
                </a:lnTo>
                <a:lnTo>
                  <a:pt x="657" y="2306"/>
                </a:lnTo>
                <a:close/>
                <a:moveTo>
                  <a:pt x="1857" y="7179"/>
                </a:moveTo>
                <a:lnTo>
                  <a:pt x="1308" y="7179"/>
                </a:lnTo>
                <a:lnTo>
                  <a:pt x="1308" y="6458"/>
                </a:lnTo>
                <a:lnTo>
                  <a:pt x="1308" y="5737"/>
                </a:lnTo>
                <a:lnTo>
                  <a:pt x="1308" y="5016"/>
                </a:lnTo>
                <a:lnTo>
                  <a:pt x="1308" y="4296"/>
                </a:lnTo>
                <a:lnTo>
                  <a:pt x="1316" y="4299"/>
                </a:lnTo>
                <a:lnTo>
                  <a:pt x="1354" y="4308"/>
                </a:lnTo>
                <a:lnTo>
                  <a:pt x="1390" y="4318"/>
                </a:lnTo>
                <a:lnTo>
                  <a:pt x="1425" y="4326"/>
                </a:lnTo>
                <a:lnTo>
                  <a:pt x="1458" y="4332"/>
                </a:lnTo>
                <a:lnTo>
                  <a:pt x="1491" y="4337"/>
                </a:lnTo>
                <a:lnTo>
                  <a:pt x="1506" y="4340"/>
                </a:lnTo>
                <a:lnTo>
                  <a:pt x="1522" y="4342"/>
                </a:lnTo>
                <a:lnTo>
                  <a:pt x="1552" y="4344"/>
                </a:lnTo>
                <a:lnTo>
                  <a:pt x="1582" y="4346"/>
                </a:lnTo>
                <a:lnTo>
                  <a:pt x="1613" y="4346"/>
                </a:lnTo>
                <a:lnTo>
                  <a:pt x="1643" y="4343"/>
                </a:lnTo>
                <a:lnTo>
                  <a:pt x="1674" y="4340"/>
                </a:lnTo>
                <a:lnTo>
                  <a:pt x="1707" y="4335"/>
                </a:lnTo>
                <a:lnTo>
                  <a:pt x="1722" y="4332"/>
                </a:lnTo>
                <a:lnTo>
                  <a:pt x="1739" y="4329"/>
                </a:lnTo>
                <a:lnTo>
                  <a:pt x="1774" y="4320"/>
                </a:lnTo>
                <a:lnTo>
                  <a:pt x="1811" y="4311"/>
                </a:lnTo>
                <a:lnTo>
                  <a:pt x="1850" y="4299"/>
                </a:lnTo>
                <a:lnTo>
                  <a:pt x="1857" y="4296"/>
                </a:lnTo>
                <a:lnTo>
                  <a:pt x="1857" y="5016"/>
                </a:lnTo>
                <a:lnTo>
                  <a:pt x="1857" y="5737"/>
                </a:lnTo>
                <a:lnTo>
                  <a:pt x="1857" y="6458"/>
                </a:lnTo>
                <a:lnTo>
                  <a:pt x="1857" y="7179"/>
                </a:lnTo>
                <a:close/>
                <a:moveTo>
                  <a:pt x="1582" y="4163"/>
                </a:moveTo>
                <a:lnTo>
                  <a:pt x="1548" y="4163"/>
                </a:lnTo>
                <a:lnTo>
                  <a:pt x="1515" y="4162"/>
                </a:lnTo>
                <a:lnTo>
                  <a:pt x="1482" y="4161"/>
                </a:lnTo>
                <a:lnTo>
                  <a:pt x="1449" y="4158"/>
                </a:lnTo>
                <a:lnTo>
                  <a:pt x="1416" y="4156"/>
                </a:lnTo>
                <a:lnTo>
                  <a:pt x="1384" y="4152"/>
                </a:lnTo>
                <a:lnTo>
                  <a:pt x="1352" y="4149"/>
                </a:lnTo>
                <a:lnTo>
                  <a:pt x="1320" y="4144"/>
                </a:lnTo>
                <a:lnTo>
                  <a:pt x="1288" y="4139"/>
                </a:lnTo>
                <a:lnTo>
                  <a:pt x="1257" y="4134"/>
                </a:lnTo>
                <a:lnTo>
                  <a:pt x="1226" y="4128"/>
                </a:lnTo>
                <a:lnTo>
                  <a:pt x="1194" y="4121"/>
                </a:lnTo>
                <a:lnTo>
                  <a:pt x="1163" y="4114"/>
                </a:lnTo>
                <a:lnTo>
                  <a:pt x="1133" y="4107"/>
                </a:lnTo>
                <a:lnTo>
                  <a:pt x="1103" y="4098"/>
                </a:lnTo>
                <a:lnTo>
                  <a:pt x="1073" y="4090"/>
                </a:lnTo>
                <a:lnTo>
                  <a:pt x="1043" y="4082"/>
                </a:lnTo>
                <a:lnTo>
                  <a:pt x="1014" y="4072"/>
                </a:lnTo>
                <a:lnTo>
                  <a:pt x="984" y="4062"/>
                </a:lnTo>
                <a:lnTo>
                  <a:pt x="956" y="4052"/>
                </a:lnTo>
                <a:lnTo>
                  <a:pt x="899" y="4030"/>
                </a:lnTo>
                <a:lnTo>
                  <a:pt x="870" y="4018"/>
                </a:lnTo>
                <a:lnTo>
                  <a:pt x="843" y="4006"/>
                </a:lnTo>
                <a:lnTo>
                  <a:pt x="815" y="3993"/>
                </a:lnTo>
                <a:lnTo>
                  <a:pt x="789" y="3981"/>
                </a:lnTo>
                <a:lnTo>
                  <a:pt x="735" y="3953"/>
                </a:lnTo>
                <a:lnTo>
                  <a:pt x="683" y="3926"/>
                </a:lnTo>
                <a:lnTo>
                  <a:pt x="657" y="3911"/>
                </a:lnTo>
                <a:lnTo>
                  <a:pt x="632" y="3896"/>
                </a:lnTo>
                <a:lnTo>
                  <a:pt x="582" y="3866"/>
                </a:lnTo>
                <a:lnTo>
                  <a:pt x="557" y="3849"/>
                </a:lnTo>
                <a:lnTo>
                  <a:pt x="533" y="3833"/>
                </a:lnTo>
                <a:lnTo>
                  <a:pt x="510" y="3816"/>
                </a:lnTo>
                <a:lnTo>
                  <a:pt x="486" y="3800"/>
                </a:lnTo>
                <a:lnTo>
                  <a:pt x="464" y="3783"/>
                </a:lnTo>
                <a:lnTo>
                  <a:pt x="441" y="3766"/>
                </a:lnTo>
                <a:lnTo>
                  <a:pt x="396" y="3730"/>
                </a:lnTo>
                <a:lnTo>
                  <a:pt x="353" y="3694"/>
                </a:lnTo>
                <a:lnTo>
                  <a:pt x="312" y="3657"/>
                </a:lnTo>
                <a:lnTo>
                  <a:pt x="292" y="3639"/>
                </a:lnTo>
                <a:lnTo>
                  <a:pt x="272" y="3620"/>
                </a:lnTo>
                <a:lnTo>
                  <a:pt x="252" y="3601"/>
                </a:lnTo>
                <a:lnTo>
                  <a:pt x="233" y="3581"/>
                </a:lnTo>
                <a:lnTo>
                  <a:pt x="196" y="3542"/>
                </a:lnTo>
                <a:lnTo>
                  <a:pt x="161" y="3503"/>
                </a:lnTo>
                <a:lnTo>
                  <a:pt x="143" y="3483"/>
                </a:lnTo>
                <a:lnTo>
                  <a:pt x="126" y="3463"/>
                </a:lnTo>
                <a:lnTo>
                  <a:pt x="94" y="3423"/>
                </a:lnTo>
                <a:lnTo>
                  <a:pt x="63" y="3382"/>
                </a:lnTo>
                <a:lnTo>
                  <a:pt x="34" y="3341"/>
                </a:lnTo>
                <a:lnTo>
                  <a:pt x="20" y="3321"/>
                </a:lnTo>
                <a:lnTo>
                  <a:pt x="6" y="3301"/>
                </a:lnTo>
                <a:lnTo>
                  <a:pt x="0" y="3291"/>
                </a:lnTo>
                <a:lnTo>
                  <a:pt x="791" y="3291"/>
                </a:lnTo>
                <a:lnTo>
                  <a:pt x="1582" y="3291"/>
                </a:lnTo>
                <a:lnTo>
                  <a:pt x="2373" y="3291"/>
                </a:lnTo>
                <a:lnTo>
                  <a:pt x="3164" y="3291"/>
                </a:lnTo>
                <a:lnTo>
                  <a:pt x="3158" y="3299"/>
                </a:lnTo>
                <a:lnTo>
                  <a:pt x="3125" y="3350"/>
                </a:lnTo>
                <a:lnTo>
                  <a:pt x="3092" y="3399"/>
                </a:lnTo>
                <a:lnTo>
                  <a:pt x="3074" y="3423"/>
                </a:lnTo>
                <a:lnTo>
                  <a:pt x="3056" y="3447"/>
                </a:lnTo>
                <a:lnTo>
                  <a:pt x="3020" y="3493"/>
                </a:lnTo>
                <a:lnTo>
                  <a:pt x="3000" y="3515"/>
                </a:lnTo>
                <a:lnTo>
                  <a:pt x="2981" y="3538"/>
                </a:lnTo>
                <a:lnTo>
                  <a:pt x="2943" y="3581"/>
                </a:lnTo>
                <a:lnTo>
                  <a:pt x="2922" y="3603"/>
                </a:lnTo>
                <a:lnTo>
                  <a:pt x="2902" y="3623"/>
                </a:lnTo>
                <a:lnTo>
                  <a:pt x="2882" y="3644"/>
                </a:lnTo>
                <a:lnTo>
                  <a:pt x="2861" y="3664"/>
                </a:lnTo>
                <a:lnTo>
                  <a:pt x="2818" y="3704"/>
                </a:lnTo>
                <a:lnTo>
                  <a:pt x="2796" y="3722"/>
                </a:lnTo>
                <a:lnTo>
                  <a:pt x="2774" y="3741"/>
                </a:lnTo>
                <a:lnTo>
                  <a:pt x="2752" y="3759"/>
                </a:lnTo>
                <a:lnTo>
                  <a:pt x="2729" y="3777"/>
                </a:lnTo>
                <a:lnTo>
                  <a:pt x="2684" y="3812"/>
                </a:lnTo>
                <a:lnTo>
                  <a:pt x="2660" y="3828"/>
                </a:lnTo>
                <a:lnTo>
                  <a:pt x="2637" y="3845"/>
                </a:lnTo>
                <a:lnTo>
                  <a:pt x="2588" y="3876"/>
                </a:lnTo>
                <a:lnTo>
                  <a:pt x="2564" y="3892"/>
                </a:lnTo>
                <a:lnTo>
                  <a:pt x="2540" y="3906"/>
                </a:lnTo>
                <a:lnTo>
                  <a:pt x="2514" y="3921"/>
                </a:lnTo>
                <a:lnTo>
                  <a:pt x="2489" y="3935"/>
                </a:lnTo>
                <a:lnTo>
                  <a:pt x="2464" y="3950"/>
                </a:lnTo>
                <a:lnTo>
                  <a:pt x="2439" y="3963"/>
                </a:lnTo>
                <a:lnTo>
                  <a:pt x="2386" y="3988"/>
                </a:lnTo>
                <a:lnTo>
                  <a:pt x="2361" y="4000"/>
                </a:lnTo>
                <a:lnTo>
                  <a:pt x="2333" y="4012"/>
                </a:lnTo>
                <a:lnTo>
                  <a:pt x="2280" y="4034"/>
                </a:lnTo>
                <a:lnTo>
                  <a:pt x="2253" y="4044"/>
                </a:lnTo>
                <a:lnTo>
                  <a:pt x="2226" y="4054"/>
                </a:lnTo>
                <a:lnTo>
                  <a:pt x="2199" y="4064"/>
                </a:lnTo>
                <a:lnTo>
                  <a:pt x="2171" y="4073"/>
                </a:lnTo>
                <a:lnTo>
                  <a:pt x="2115" y="4090"/>
                </a:lnTo>
                <a:lnTo>
                  <a:pt x="2087" y="4097"/>
                </a:lnTo>
                <a:lnTo>
                  <a:pt x="2058" y="4106"/>
                </a:lnTo>
                <a:lnTo>
                  <a:pt x="2030" y="4112"/>
                </a:lnTo>
                <a:lnTo>
                  <a:pt x="2001" y="4119"/>
                </a:lnTo>
                <a:lnTo>
                  <a:pt x="1943" y="4131"/>
                </a:lnTo>
                <a:lnTo>
                  <a:pt x="1884" y="4140"/>
                </a:lnTo>
                <a:lnTo>
                  <a:pt x="1824" y="4149"/>
                </a:lnTo>
                <a:lnTo>
                  <a:pt x="1766" y="4155"/>
                </a:lnTo>
                <a:lnTo>
                  <a:pt x="1704" y="4160"/>
                </a:lnTo>
                <a:lnTo>
                  <a:pt x="1674" y="4162"/>
                </a:lnTo>
                <a:lnTo>
                  <a:pt x="1643" y="4163"/>
                </a:lnTo>
                <a:lnTo>
                  <a:pt x="1582" y="416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1" name="(c)" hidden="1"/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2017123" y="6877509"/>
            <a:ext cx="171522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i-FI" sz="20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>
                <a:solidFill>
                  <a:schemeClr val="bg1"/>
                </a:solidFill>
                <a:latin typeface="+mn-lt"/>
              </a:rPr>
              <a:t> JYU</a:t>
            </a:r>
            <a:endParaRPr lang="en-GB" sz="20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2" name="(logo)" descr="Z:\GRW (grow)\logot\copyright_grow.png" hidden="1"/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" y="-50286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378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50" r:id="rId5"/>
    <p:sldLayoutId id="2147483674" r:id="rId6"/>
    <p:sldLayoutId id="2147483697" r:id="rId7"/>
    <p:sldLayoutId id="2147483698" r:id="rId8"/>
    <p:sldLayoutId id="2147483663" r:id="rId9"/>
    <p:sldLayoutId id="2147483651" r:id="rId10"/>
    <p:sldLayoutId id="2147483664" r:id="rId11"/>
    <p:sldLayoutId id="2147483667" r:id="rId12"/>
    <p:sldLayoutId id="2147483652" r:id="rId13"/>
    <p:sldLayoutId id="2147483699" r:id="rId14"/>
    <p:sldLayoutId id="2147483653" r:id="rId15"/>
    <p:sldLayoutId id="2147483710" r:id="rId16"/>
    <p:sldLayoutId id="2147483668" r:id="rId17"/>
    <p:sldLayoutId id="2147483711" r:id="rId18"/>
    <p:sldLayoutId id="2147483670" r:id="rId19"/>
    <p:sldLayoutId id="2147483671" r:id="rId20"/>
    <p:sldLayoutId id="2147483702" r:id="rId21"/>
    <p:sldLayoutId id="2147483703" r:id="rId22"/>
    <p:sldLayoutId id="2147483672" r:id="rId23"/>
    <p:sldLayoutId id="2147483673" r:id="rId24"/>
    <p:sldLayoutId id="2147483704" r:id="rId25"/>
    <p:sldLayoutId id="2147483705" r:id="rId26"/>
    <p:sldLayoutId id="2147483669" r:id="rId27"/>
    <p:sldLayoutId id="2147483709" r:id="rId28"/>
    <p:sldLayoutId id="2147483690" r:id="rId29"/>
    <p:sldLayoutId id="2147483691" r:id="rId30"/>
    <p:sldLayoutId id="2147483706" r:id="rId31"/>
    <p:sldLayoutId id="2147483707" r:id="rId32"/>
    <p:sldLayoutId id="2147483692" r:id="rId33"/>
    <p:sldLayoutId id="2147483708" r:id="rId34"/>
    <p:sldLayoutId id="2147483695" r:id="rId35"/>
    <p:sldLayoutId id="2147483696" r:id="rId36"/>
    <p:sldLayoutId id="2147483700" r:id="rId37"/>
    <p:sldLayoutId id="2147483701" r:id="rId38"/>
    <p:sldLayoutId id="2147483683" r:id="rId39"/>
    <p:sldLayoutId id="2147483682" r:id="rId40"/>
    <p:sldLayoutId id="2147483685" r:id="rId41"/>
    <p:sldLayoutId id="2147483693" r:id="rId42"/>
    <p:sldLayoutId id="2147483679" r:id="rId43"/>
    <p:sldLayoutId id="2147483680" r:id="rId44"/>
    <p:sldLayoutId id="2147483681" r:id="rId45"/>
    <p:sldLayoutId id="2147483654" r:id="rId46"/>
    <p:sldLayoutId id="2147483655" r:id="rId47"/>
    <p:sldLayoutId id="2147483687" r:id="rId48"/>
    <p:sldLayoutId id="2147483689" r:id="rId49"/>
    <p:sldLayoutId id="2147483688" r:id="rId50"/>
    <p:sldLayoutId id="2147483694" r:id="rId5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spc="-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9875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3"/>
        </a:buClr>
        <a:buFont typeface="Arial" panose="020B0604020202020204" pitchFamily="34" charset="0"/>
        <a:buChar char="•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1pPr>
      <a:lvl2pPr marL="541338" indent="-271463" algn="l" defTabSz="914400" rtl="0" eaLnBrk="1" latinLnBrk="0" hangingPunct="1">
        <a:lnSpc>
          <a:spcPct val="120000"/>
        </a:lnSpc>
        <a:spcBef>
          <a:spcPts val="400"/>
        </a:spcBef>
        <a:buClr>
          <a:schemeClr val="accent3"/>
        </a:buClr>
        <a:buFont typeface="Lato" panose="020F0502020204030203" pitchFamily="34" charset="0"/>
        <a:buChar char="–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2pPr>
      <a:lvl3pPr marL="803275" indent="-261938" algn="l" defTabSz="914400" rtl="0" eaLnBrk="1" latinLnBrk="0" hangingPunct="1">
        <a:lnSpc>
          <a:spcPct val="120000"/>
        </a:lnSpc>
        <a:spcBef>
          <a:spcPts val="400"/>
        </a:spcBef>
        <a:buClr>
          <a:schemeClr val="accent3"/>
        </a:buClr>
        <a:buFont typeface="Arial" panose="020B0604020202020204" pitchFamily="34" charset="0"/>
        <a:buChar char="•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3pPr>
      <a:lvl4pPr marL="1073150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3"/>
        </a:buClr>
        <a:buFont typeface="Lato" panose="020F0502020204030203" pitchFamily="34" charset="0"/>
        <a:buChar char="–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3"/>
        </a:buClr>
        <a:buFont typeface="Arial" panose="020B0604020202020204" pitchFamily="34" charset="0"/>
        <a:buChar char="•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5pPr>
      <a:lvl6pPr marL="1614488" indent="-271463" algn="l" defTabSz="914400" rtl="0" eaLnBrk="1" latinLnBrk="0" hangingPunct="1">
        <a:lnSpc>
          <a:spcPct val="120000"/>
        </a:lnSpc>
        <a:spcBef>
          <a:spcPts val="400"/>
        </a:spcBef>
        <a:buClr>
          <a:schemeClr val="accent3"/>
        </a:buClr>
        <a:buFont typeface="Arial" panose="020B0604020202020204" pitchFamily="34" charset="0"/>
        <a:buChar char="•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6pPr>
      <a:lvl7pPr marL="1884363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3"/>
        </a:buClr>
        <a:buFont typeface="Arial" panose="020B0604020202020204" pitchFamily="34" charset="0"/>
        <a:buChar char="•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7pPr>
      <a:lvl8pPr marL="2154238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3"/>
        </a:buClr>
        <a:buFont typeface="Arial" panose="020B0604020202020204" pitchFamily="34" charset="0"/>
        <a:buChar char="•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8pPr>
      <a:lvl9pPr marL="2417763" indent="-263525" algn="l" defTabSz="914400" rtl="0" eaLnBrk="1" latinLnBrk="0" hangingPunct="1">
        <a:lnSpc>
          <a:spcPct val="120000"/>
        </a:lnSpc>
        <a:spcBef>
          <a:spcPts val="400"/>
        </a:spcBef>
        <a:buClr>
          <a:schemeClr val="accent3"/>
        </a:buClr>
        <a:buFont typeface="Arial" panose="020B0604020202020204" pitchFamily="34" charset="0"/>
        <a:buChar char="•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93" userDrawn="1">
          <p15:clr>
            <a:srgbClr val="F26B43"/>
          </p15:clr>
        </p15:guide>
        <p15:guide id="4" pos="7287" userDrawn="1">
          <p15:clr>
            <a:srgbClr val="F26B43"/>
          </p15:clr>
        </p15:guide>
        <p15:guide id="5" orient="horz" pos="1117" userDrawn="1">
          <p15:clr>
            <a:srgbClr val="F26B43"/>
          </p15:clr>
        </p15:guide>
        <p15:guide id="6" orient="horz" pos="3884" userDrawn="1">
          <p15:clr>
            <a:srgbClr val="F26B43"/>
          </p15:clr>
        </p15:guide>
        <p15:guide id="7" orient="horz" pos="30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creativecommons.org/licenses/by-nc/4.0/" TargetMode="Externa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woman-in-white-coat-holding-black-dslr-camera-27uaEym7Kq8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yritys.com" TargetMode="External"/><Relationship Id="rId2" Type="http://schemas.openxmlformats.org/officeDocument/2006/relationships/hyperlink" Target="mailto:etunimi.sukunimi@yritys.com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tietosuoja.fi/pseudonymisointi-anonymisointi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sd.tuni.fi/fi/palvelut/aineistonhallinta/tunnisteellisuus-ja-anonymisointi/" TargetMode="Externa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uno.jyu.fi/fi/ohjeet/turvallisuus-tietoturva-ja-tietosuoja/tietoturva/tietoturvaohjeet/salassapitotaulukko/salassapitotaulukko" TargetMode="Externa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uno.jyu.fi/fi/ajankohtaista/arkisto/2020/09/video-lausuntopyynnoista-eettiselle-toimikunnalle-1" TargetMode="External"/><Relationship Id="rId2" Type="http://schemas.openxmlformats.org/officeDocument/2006/relationships/hyperlink" Target="https://www.jyu.fi/fi/tutkimus/tutkimuspalvelut/tutkimushallinto/tutkimusetiikan-tukipalvelut/eettinen-toimikunta" TargetMode="Externa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www.tenk.fi/sites/tenk.fi/files/Ihmistieteiden_eettisen_ennakkoarvioinnin_ohje_2019.pdf" TargetMode="External"/><Relationship Id="rId4" Type="http://schemas.openxmlformats.org/officeDocument/2006/relationships/hyperlink" Target="http://www.tenk.fi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hyperlink" Target="https://www.jyu.fi/fi/yliopisto/tietosuoja/ohjeet/tietosuojaohjeet-opiskelijoille" TargetMode="External"/><Relationship Id="rId1" Type="http://schemas.openxmlformats.org/officeDocument/2006/relationships/slideLayout" Target="../slideLayouts/slideLayout37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3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a-person-wearing-glasses-rnXKsoo-j00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science.jyu.fi/fi/opinnayteopas/ohjaajan-opas#autotoc-item-autotoc-8" TargetMode="External"/><Relationship Id="rId2" Type="http://schemas.openxmlformats.org/officeDocument/2006/relationships/hyperlink" Target="https://www.jyu.fi/fi/node/135523" TargetMode="External"/><Relationship Id="rId1" Type="http://schemas.openxmlformats.org/officeDocument/2006/relationships/slideLayout" Target="../slideLayouts/slideLayout23.xml"/><Relationship Id="rId5" Type="http://schemas.openxmlformats.org/officeDocument/2006/relationships/hyperlink" Target="https://unsplash.com/photos/person-writing-on-brown-wooden-table-near-white-ceramic-mug-s9CC2SKySJM" TargetMode="Externa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help.jyu.fi/jp?id=kb_article_view&amp;sysparm_article=KB0014196&amp;sys_kb_id=d2a73ab047c28a50afdd6051e36d4302&amp;spa=1" TargetMode="Externa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yu.fi/fi/yliopisto/tietosuoja/ohjeet/tietosuojaohjeet-opiskelijoille#autotoc-item-autotoc-4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help.jyu.fi/jp?id=kb_article&amp;sys_id=c47b9faf979dc5507d42b1b3f153af9d" TargetMode="External"/><Relationship Id="rId4" Type="http://schemas.openxmlformats.org/officeDocument/2006/relationships/hyperlink" Target="https://openscience.jyu.fi/fi/tutkimusdata/tutkimusaineistojen-hallinta/aineiston-keruu-ja-analyysi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three-people-sitting-in-front-of-table-laughing-together-g1Kr4Ozfoac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jyx.jyu.fi/handle/123456789/82137" TargetMode="Externa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person-sitting-on-stack-of-books-while-reading-L8SNwGUNqbU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yu.fi/fi/yliopisto/tietosuoja/ohjeet/tietosuojaohjeet-opiskelijoille#autotoc-item-autotoc-5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vasara.app.jyu.fi/#/ProcessDefinition/opiskelijoiden_tutkimusaineiston_julkaisu" TargetMode="External"/><Relationship Id="rId4" Type="http://schemas.openxmlformats.org/officeDocument/2006/relationships/hyperlink" Target="https://www.jyu.fi/fi/opiskelijalle/kandi-ja-maisteriopiskelijan-ohjeet/tiedonhankinta-ja-aineistonhallinta/tutkimusaineistojen-hallinta/aineiston-avaaminen-tai-havittaminen#toc-tutkimusaineiston-avaaminen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3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openscience.jyu.fi/fi/opetus/perustutkinto-opiskelijat/perustutkinto-opiskelijat" TargetMode="Externa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help.jyu.fi/jp?id=sc_cat_item&amp;sys_id=ed24dd86db23b4502ae5ae3bd3961938&amp;sc_category=7efddc70db237c102ae5ae3bd396199f&amp;sc_catalog=ae480981dbd83f007b7b2b43059619d9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unsplash.com/photos/view-of-two-persons-hands-lyiKExA4zQA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shallow-focus-photography-of-books-lUaaKCUANVI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woman-in-teal-t-shirt-sitting-beside-woman-in-suit-jacket-JaoVGh5aJ3E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uno.jyu.fi/fi/ohjeet/turvallisuus-tietoturva-ja-tietosuoja/tietoturva/tietoturvaohjeet/salassapitotaulukko/salassapitotaulukko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27CFE-73E6-421C-834D-5867B84A3F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Aineistonhallinta:</a:t>
            </a:r>
            <a:br>
              <a:rPr lang="fi-FI" dirty="0"/>
            </a:br>
            <a:r>
              <a:rPr lang="fi-FI" dirty="0"/>
              <a:t> eettistä ja vastuullista tutkimusta käytännössä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ADF6EC-7B92-4614-A0CC-BDE108AF98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>
                <a:ea typeface="Lato"/>
                <a:cs typeface="Lato"/>
              </a:rPr>
              <a:t>Marjo Vallittu</a:t>
            </a:r>
          </a:p>
          <a:p>
            <a:r>
              <a:rPr lang="fi-FI" dirty="0">
                <a:ea typeface="Lato"/>
                <a:cs typeface="Lato"/>
              </a:rPr>
              <a:t>Avoimen tiedon keskus, </a:t>
            </a:r>
            <a:r>
              <a:rPr lang="fi-FI">
                <a:ea typeface="Lato"/>
                <a:cs typeface="Lato"/>
              </a:rPr>
              <a:t>JYU 2025</a:t>
            </a:r>
            <a:endParaRPr lang="fi-FI" dirty="0">
              <a:ea typeface="Lato"/>
              <a:cs typeface="Lato"/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B0C3D347-920A-C804-0D5B-27CA5D766D80}"/>
              </a:ext>
            </a:extLst>
          </p:cNvPr>
          <p:cNvSpPr txBox="1"/>
          <p:nvPr/>
        </p:nvSpPr>
        <p:spPr>
          <a:xfrm>
            <a:off x="9336361" y="5805264"/>
            <a:ext cx="2711774" cy="64633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fi-FI" sz="1200" dirty="0">
                <a:solidFill>
                  <a:schemeClr val="accent1"/>
                </a:solidFill>
              </a:rPr>
              <a:t>Tämä teos on lisensoitu </a:t>
            </a:r>
            <a:r>
              <a:rPr lang="fi-FI" sz="1200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Creative </a:t>
            </a:r>
            <a:r>
              <a:rPr lang="fi-FI" sz="1200" dirty="0" err="1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Commons</a:t>
            </a:r>
            <a:r>
              <a:rPr lang="fi-FI" sz="1200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Nimeä-</a:t>
            </a:r>
            <a:r>
              <a:rPr lang="fi-FI" sz="1200" dirty="0" err="1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EiKaupallinen</a:t>
            </a:r>
            <a:r>
              <a:rPr lang="fi-FI" sz="1200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4.0 Kansainvälinen -lisenssillä</a:t>
            </a:r>
            <a:r>
              <a:rPr lang="fi-FI" sz="1200" dirty="0">
                <a:solidFill>
                  <a:schemeClr val="accent1"/>
                </a:solidFill>
              </a:rPr>
              <a:t>.</a:t>
            </a:r>
            <a:endParaRPr lang="en-FI" sz="1200" dirty="0">
              <a:solidFill>
                <a:schemeClr val="accent1"/>
              </a:solidFill>
            </a:endParaRPr>
          </a:p>
        </p:txBody>
      </p:sp>
      <p:pic>
        <p:nvPicPr>
          <p:cNvPr id="6" name="Kuva 5" descr="CC BY-NC -logo">
            <a:extLst>
              <a:ext uri="{FF2B5EF4-FFF2-40B4-BE49-F238E27FC236}">
                <a16:creationId xmlns:a16="http://schemas.microsoft.com/office/drawing/2014/main" id="{334623BA-7A87-A5E5-683A-152C6FDF85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2149" y="5513611"/>
            <a:ext cx="838200" cy="29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70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n paikkamerkki 8">
            <a:extLst>
              <a:ext uri="{FF2B5EF4-FFF2-40B4-BE49-F238E27FC236}">
                <a16:creationId xmlns:a16="http://schemas.microsoft.com/office/drawing/2014/main" id="{96516B2B-2AF9-E1F6-2345-E0184D76E4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0" r="18240"/>
          <a:stretch>
            <a:fillRect/>
          </a:stretch>
        </p:blipFill>
        <p:spPr/>
      </p:pic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F269120-ABF2-E9E4-EA4B-4305DF22D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730A1-A494-40A4-B110-98BD117055DD}" type="datetime1">
              <a:rPr lang="fi-FI" smtClean="0"/>
              <a:t>25.1.2026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E9C9154-A113-CBA9-8646-A63CE9965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E1811CB4-3296-6B01-A147-8CB43D033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pPr/>
              <a:t>10</a:t>
            </a:fld>
            <a:endParaRPr lang="fi-FI"/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2B290244-C57D-2281-32C4-AB08DBE3CD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/>
              <a:t>Henkilötiedot ja tietosuoja</a:t>
            </a:r>
          </a:p>
        </p:txBody>
      </p:sp>
      <p:sp>
        <p:nvSpPr>
          <p:cNvPr id="7" name="Alaotsikko 6">
            <a:extLst>
              <a:ext uri="{FF2B5EF4-FFF2-40B4-BE49-F238E27FC236}">
                <a16:creationId xmlns:a16="http://schemas.microsoft.com/office/drawing/2014/main" id="{3394121C-537C-E306-9DBF-25CDB94810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D14FF487-4A29-7F97-5963-4E6494C50EC4}"/>
              </a:ext>
            </a:extLst>
          </p:cNvPr>
          <p:cNvSpPr txBox="1"/>
          <p:nvPr/>
        </p:nvSpPr>
        <p:spPr>
          <a:xfrm>
            <a:off x="6455272" y="6335451"/>
            <a:ext cx="4032448" cy="3077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r>
              <a:rPr lang="fi-FI" sz="1400" dirty="0">
                <a:solidFill>
                  <a:schemeClr val="bg1"/>
                </a:solidFill>
              </a:rPr>
              <a:t>Kuva: National </a:t>
            </a:r>
            <a:r>
              <a:rPr lang="fi-FI" sz="1400" dirty="0" err="1">
                <a:solidFill>
                  <a:schemeClr val="bg1"/>
                </a:solidFill>
              </a:rPr>
              <a:t>Cancer</a:t>
            </a:r>
            <a:r>
              <a:rPr lang="fi-FI" sz="1400" dirty="0">
                <a:solidFill>
                  <a:schemeClr val="bg1"/>
                </a:solidFill>
              </a:rPr>
              <a:t> </a:t>
            </a:r>
            <a:r>
              <a:rPr lang="fi-FI" sz="1400" dirty="0" err="1">
                <a:solidFill>
                  <a:schemeClr val="bg1"/>
                </a:solidFill>
              </a:rPr>
              <a:t>Institude</a:t>
            </a:r>
            <a:r>
              <a:rPr lang="fi-FI" sz="1400" dirty="0">
                <a:solidFill>
                  <a:schemeClr val="bg1"/>
                </a:solidFill>
              </a:rPr>
              <a:t>, </a:t>
            </a:r>
            <a:r>
              <a:rPr lang="fi-FI" sz="1400" dirty="0" err="1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fi-FI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23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E2F382B-1C70-4BF1-B169-164160D2E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Mitä on henkilötieto?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49AC78-B9D0-4088-8E2E-358E1805B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88" y="1475583"/>
            <a:ext cx="5397337" cy="4690268"/>
          </a:xfrm>
        </p:spPr>
        <p:txBody>
          <a:bodyPr/>
          <a:lstStyle/>
          <a:p>
            <a:r>
              <a:rPr lang="fi-FI" dirty="0">
                <a:ea typeface="+mn-lt"/>
                <a:cs typeface="+mn-lt"/>
              </a:rPr>
              <a:t>Tunnistettu tai tunnistettavissa oleva henkilö</a:t>
            </a:r>
            <a:endParaRPr lang="en-US" dirty="0"/>
          </a:p>
          <a:p>
            <a:r>
              <a:rPr lang="fi-FI" b="1" dirty="0">
                <a:ea typeface="+mn-lt"/>
                <a:cs typeface="+mn-lt"/>
              </a:rPr>
              <a:t>Esim.</a:t>
            </a:r>
            <a:endParaRPr lang="fi-FI" dirty="0">
              <a:ea typeface="+mn-lt"/>
              <a:cs typeface="+mn-lt"/>
            </a:endParaRPr>
          </a:p>
          <a:p>
            <a:pPr marL="541020" lvl="1" indent="-271145"/>
            <a:r>
              <a:rPr lang="fi-FI" dirty="0">
                <a:ea typeface="+mn-lt"/>
                <a:cs typeface="+mn-lt"/>
              </a:rPr>
              <a:t>nimi</a:t>
            </a:r>
            <a:endParaRPr lang="fi-FI" dirty="0">
              <a:ea typeface="Lato"/>
              <a:cs typeface="Lato"/>
            </a:endParaRPr>
          </a:p>
          <a:p>
            <a:pPr marL="541020" lvl="1" indent="-271145"/>
            <a:r>
              <a:rPr lang="fi-FI" dirty="0">
                <a:ea typeface="+mn-lt"/>
                <a:cs typeface="+mn-lt"/>
              </a:rPr>
              <a:t>sähköpostiosoite, kuten </a:t>
            </a:r>
            <a:r>
              <a:rPr lang="fi-FI" dirty="0">
                <a:ea typeface="+mn-lt"/>
                <a:cs typeface="+mn-lt"/>
                <a:hlinkClick r:id="rId2"/>
              </a:rPr>
              <a:t>etunimi.sukunimi@yritys.com</a:t>
            </a:r>
            <a:endParaRPr lang="fi-FI" dirty="0">
              <a:ea typeface="Lato"/>
              <a:cs typeface="Lato"/>
            </a:endParaRPr>
          </a:p>
          <a:p>
            <a:pPr marL="541020" lvl="1" indent="-271145"/>
            <a:r>
              <a:rPr lang="fi-FI" dirty="0">
                <a:ea typeface="+mn-lt"/>
                <a:cs typeface="+mn-lt"/>
              </a:rPr>
              <a:t>puhelinnumero</a:t>
            </a:r>
            <a:endParaRPr lang="fi-FI" dirty="0">
              <a:ea typeface="Lato"/>
              <a:cs typeface="Lato"/>
            </a:endParaRPr>
          </a:p>
          <a:p>
            <a:pPr marL="541020" lvl="1" indent="-271145"/>
            <a:r>
              <a:rPr lang="fi-FI" dirty="0">
                <a:ea typeface="+mn-lt"/>
                <a:cs typeface="+mn-lt"/>
              </a:rPr>
              <a:t>auton rekisterinumero</a:t>
            </a:r>
            <a:endParaRPr lang="fi-FI" dirty="0">
              <a:ea typeface="Lato"/>
              <a:cs typeface="Lato"/>
            </a:endParaRPr>
          </a:p>
          <a:p>
            <a:pPr marL="541020" lvl="1" indent="-271145"/>
            <a:r>
              <a:rPr lang="fi-FI" dirty="0">
                <a:ea typeface="+mn-lt"/>
                <a:cs typeface="+mn-lt"/>
              </a:rPr>
              <a:t>paikannustiedot (esim. puhelimen paikannustiedot)</a:t>
            </a:r>
            <a:endParaRPr lang="fi-FI" dirty="0">
              <a:ea typeface="Lato"/>
              <a:cs typeface="Lato"/>
            </a:endParaRPr>
          </a:p>
          <a:p>
            <a:pPr marL="541020" lvl="1" indent="-271145"/>
            <a:r>
              <a:rPr lang="fi-FI" dirty="0">
                <a:ea typeface="+mn-lt"/>
                <a:cs typeface="+mn-lt"/>
              </a:rPr>
              <a:t>IP-osoite</a:t>
            </a:r>
            <a:endParaRPr lang="fi-FI" dirty="0">
              <a:ea typeface="Lato"/>
              <a:cs typeface="Lato"/>
            </a:endParaRPr>
          </a:p>
          <a:p>
            <a:pPr marL="541020" lvl="1" indent="-271145"/>
            <a:r>
              <a:rPr lang="fi-FI" dirty="0">
                <a:ea typeface="+mn-lt"/>
                <a:cs typeface="+mn-lt"/>
              </a:rPr>
              <a:t>potilastiedot</a:t>
            </a:r>
            <a:endParaRPr lang="fi-FI" dirty="0">
              <a:ea typeface="Lato"/>
              <a:cs typeface="Lato"/>
            </a:endParaRPr>
          </a:p>
          <a:p>
            <a:pPr marL="541020" lvl="1" indent="-271145"/>
            <a:r>
              <a:rPr lang="fi-FI" dirty="0">
                <a:ea typeface="+mn-lt"/>
                <a:cs typeface="+mn-lt"/>
              </a:rPr>
              <a:t>isoisovanhempien perinnöllisiä sairauksia koskevat tiedot.</a:t>
            </a:r>
            <a:endParaRPr lang="fi-FI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5F96255-3E84-0291-34EE-EDA60AD812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87194" y="2654300"/>
            <a:ext cx="4896544" cy="3511550"/>
          </a:xfrm>
        </p:spPr>
        <p:txBody>
          <a:bodyPr/>
          <a:lstStyle/>
          <a:p>
            <a:r>
              <a:rPr lang="fi-FI" b="1" dirty="0">
                <a:ea typeface="Lato"/>
                <a:cs typeface="Lato"/>
              </a:rPr>
              <a:t>Eivät ole henkilötietoja esim.:</a:t>
            </a:r>
            <a:endParaRPr lang="fi-FI" dirty="0">
              <a:ea typeface="+mn-lt"/>
              <a:cs typeface="+mn-lt"/>
            </a:endParaRPr>
          </a:p>
          <a:p>
            <a:pPr marL="541020" lvl="1" indent="-271145">
              <a:buFont typeface="Lato" panose="05000000000000000000" pitchFamily="2" charset="2"/>
              <a:buChar char="–"/>
            </a:pPr>
            <a:r>
              <a:rPr lang="fi-FI" dirty="0">
                <a:ea typeface="Lato"/>
                <a:cs typeface="Lato"/>
              </a:rPr>
              <a:t>yrityksen rekisteritunnus</a:t>
            </a:r>
            <a:endParaRPr lang="fi-FI" dirty="0">
              <a:ea typeface="+mn-lt"/>
              <a:cs typeface="+mn-lt"/>
            </a:endParaRPr>
          </a:p>
          <a:p>
            <a:pPr marL="541020" lvl="1" indent="-271145">
              <a:buFont typeface="Lato" panose="05000000000000000000" pitchFamily="2" charset="2"/>
              <a:buChar char="–"/>
            </a:pPr>
            <a:r>
              <a:rPr lang="fi-FI" dirty="0">
                <a:ea typeface="Lato"/>
                <a:cs typeface="Lato"/>
              </a:rPr>
              <a:t>yleinen sähköpostiosoite, kuten </a:t>
            </a:r>
            <a:r>
              <a:rPr lang="fi-FI" dirty="0">
                <a:ea typeface="Lato"/>
                <a:cs typeface="Lato"/>
                <a:hlinkClick r:id="rId3"/>
              </a:rPr>
              <a:t>info@yritys.com</a:t>
            </a:r>
            <a:endParaRPr lang="fi-FI" dirty="0">
              <a:ea typeface="+mn-lt"/>
              <a:cs typeface="+mn-lt"/>
            </a:endParaRPr>
          </a:p>
          <a:p>
            <a:pPr marL="541020" lvl="1" indent="-271145">
              <a:buFont typeface="Lato" panose="05000000000000000000" pitchFamily="2" charset="2"/>
              <a:buChar char="–"/>
            </a:pPr>
            <a:r>
              <a:rPr lang="fi-FI" dirty="0" err="1">
                <a:ea typeface="Lato"/>
                <a:cs typeface="Lato"/>
                <a:hlinkClick r:id="rId4"/>
              </a:rPr>
              <a:t>anonymisoidut</a:t>
            </a:r>
            <a:r>
              <a:rPr lang="fi-FI" dirty="0">
                <a:ea typeface="Lato"/>
                <a:cs typeface="Lato"/>
                <a:hlinkClick r:id="rId4"/>
              </a:rPr>
              <a:t> tiedot</a:t>
            </a:r>
            <a:r>
              <a:rPr lang="fi-FI" dirty="0">
                <a:ea typeface="Lato"/>
                <a:cs typeface="Lato"/>
              </a:rPr>
              <a:t>.</a:t>
            </a:r>
            <a:endParaRPr lang="fi-FI" dirty="0">
              <a:ea typeface="+mn-lt"/>
              <a:cs typeface="+mn-lt"/>
            </a:endParaRPr>
          </a:p>
          <a:p>
            <a:endParaRPr lang="en-US" dirty="0">
              <a:ea typeface="Lato"/>
              <a:cs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73190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43D937BF-96A0-2E1F-AC2F-C16FC49232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>
                <a:uFill>
                  <a:solidFill>
                    <a:srgbClr val="002957"/>
                  </a:solidFill>
                </a:uFill>
              </a:rPr>
              <a:t>Pseudonyymisointi 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72019A-592C-5436-980D-0A026C95CB1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i-FI" sz="1400" dirty="0"/>
              <a:t>Aineiston henkilötietojen minimointia</a:t>
            </a:r>
            <a:endParaRPr lang="fi-FI" sz="1400" dirty="0">
              <a:ea typeface="Lato"/>
              <a:cs typeface="Lato"/>
            </a:endParaRPr>
          </a:p>
          <a:p>
            <a:r>
              <a:rPr lang="fi-FI" sz="1400" dirty="0"/>
              <a:t>Yksittäistä henkilöä ei voi tunnistaa ilman lisätietoja kuten </a:t>
            </a:r>
            <a:r>
              <a:rPr lang="fi-FI" sz="1400" dirty="0" err="1"/>
              <a:t>pseudonymisoinnin</a:t>
            </a:r>
            <a:r>
              <a:rPr lang="fi-FI" sz="1400" dirty="0"/>
              <a:t> purkulistaa</a:t>
            </a:r>
            <a:r>
              <a:rPr lang="fi-FI" sz="1400" b="1" dirty="0"/>
              <a:t> </a:t>
            </a:r>
            <a:endParaRPr lang="en-US" sz="1400" dirty="0">
              <a:ea typeface="Lato"/>
              <a:cs typeface="Lato"/>
            </a:endParaRPr>
          </a:p>
          <a:p>
            <a:r>
              <a:rPr lang="fi-FI" sz="1400" dirty="0"/>
              <a:t>Suorat tunnisteet </a:t>
            </a:r>
            <a:r>
              <a:rPr lang="fi-FI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→</a:t>
            </a:r>
            <a:r>
              <a:rPr lang="fi-FI" sz="1400" dirty="0"/>
              <a:t> koodi tai peitenimi</a:t>
            </a:r>
            <a:endParaRPr lang="fi-FI" sz="1400" dirty="0">
              <a:ea typeface="Lato"/>
              <a:cs typeface="Lato"/>
            </a:endParaRPr>
          </a:p>
          <a:p>
            <a:r>
              <a:rPr lang="fi-FI" sz="1400" dirty="0" err="1">
                <a:ea typeface="Lato"/>
                <a:cs typeface="Lato"/>
              </a:rPr>
              <a:t>Pseudonymisointiavaimen</a:t>
            </a:r>
            <a:r>
              <a:rPr lang="fi-FI" sz="1400" dirty="0">
                <a:ea typeface="Lato"/>
                <a:cs typeface="Lato"/>
              </a:rPr>
              <a:t> säilytys tietoturvallisesti erillään aineistosta</a:t>
            </a:r>
          </a:p>
          <a:p>
            <a:r>
              <a:rPr lang="fi-FI" sz="1400" dirty="0">
                <a:ea typeface="Lato"/>
                <a:cs typeface="Lato"/>
              </a:rPr>
              <a:t>Myös mahdolliset epäsuorat tunnisteet poistettava analyysiaineistosta (mm. kyselyjen avovastaukset, haastatteluvastaukset) esim. luokittelemalla tai karkeistamalla tietoja</a:t>
            </a:r>
          </a:p>
          <a:p>
            <a:r>
              <a:rPr lang="fi-FI" sz="1400" b="1" dirty="0"/>
              <a:t>Ennen kuin </a:t>
            </a:r>
            <a:r>
              <a:rPr lang="fi-FI" sz="1400" b="1" dirty="0" err="1"/>
              <a:t>pseudonymisointiavain</a:t>
            </a:r>
            <a:r>
              <a:rPr lang="fi-FI" sz="1400" b="1" dirty="0"/>
              <a:t> ja kaikki tunnistettavat tiedot hävitetään</a:t>
            </a:r>
            <a:endParaRPr lang="fi-FI" sz="1400" b="1" dirty="0">
              <a:ea typeface="Lato"/>
              <a:cs typeface="Lato"/>
            </a:endParaRPr>
          </a:p>
          <a:p>
            <a:pPr marL="541020" lvl="1" indent="-271145"/>
            <a:r>
              <a:rPr lang="fi-FI" sz="1400" b="1" dirty="0"/>
              <a:t>tiedot ovat henkilötietoja </a:t>
            </a:r>
            <a:endParaRPr lang="fi-FI" sz="1400" b="1" dirty="0">
              <a:ea typeface="Lato"/>
              <a:cs typeface="Lato"/>
            </a:endParaRPr>
          </a:p>
          <a:p>
            <a:pPr marL="541020" lvl="1" indent="-271145"/>
            <a:r>
              <a:rPr lang="fi-FI" sz="1400" b="1" dirty="0"/>
              <a:t>tietosuoja-asetus voimassa. </a:t>
            </a:r>
            <a:endParaRPr lang="fi-FI" sz="1400" b="1" dirty="0">
              <a:ea typeface="Lato"/>
              <a:cs typeface="Lato"/>
            </a:endParaRPr>
          </a:p>
          <a:p>
            <a:endParaRPr lang="en-US" dirty="0"/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9ACF4E8D-A903-26BC-9DC8-E86C2E4B30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i-FI" dirty="0">
                <a:uFill>
                  <a:solidFill>
                    <a:srgbClr val="002957"/>
                  </a:solidFill>
                </a:uFill>
              </a:rPr>
              <a:t>Anonyymisointi</a:t>
            </a:r>
            <a:endParaRPr lang="fi-F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A0B614-C1B4-A5CE-6F07-B018DC19ABF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342900" indent="-342900">
              <a:buAutoNum type="alphaLcParenR"/>
            </a:pPr>
            <a:r>
              <a:rPr lang="fi-FI" sz="1400" dirty="0"/>
              <a:t>Tiedot koskevat sellaisenaan useampaa kuin yhtä henkilöä tai</a:t>
            </a:r>
          </a:p>
          <a:p>
            <a:pPr marL="342900" indent="-342900">
              <a:buAutoNum type="alphaLcParenR"/>
            </a:pPr>
            <a:r>
              <a:rPr lang="fi-FI" sz="1400" dirty="0"/>
              <a:t>Tietoja ei voi kohtuullisella vaivalla yhdistää yksittäiseen henkilöön</a:t>
            </a:r>
          </a:p>
          <a:p>
            <a:r>
              <a:rPr lang="fi-FI" sz="1400" dirty="0"/>
              <a:t>Anonyymi tieto ei enää ole henkilötietoa  </a:t>
            </a:r>
          </a:p>
          <a:p>
            <a:r>
              <a:rPr lang="fi-FI" sz="1400" dirty="0"/>
              <a:t>Peruuttamaton toimenpide: henkilöä ei voida enää tunnistaa </a:t>
            </a:r>
            <a:endParaRPr lang="fi-FI" dirty="0">
              <a:ea typeface="Lato"/>
              <a:cs typeface="Lato"/>
            </a:endParaRPr>
          </a:p>
          <a:p>
            <a:pPr lvl="1"/>
            <a:r>
              <a:rPr lang="fi-FI" sz="1200" dirty="0"/>
              <a:t>esim. yhdistämällä epäsuoria tunnisteita tai </a:t>
            </a:r>
            <a:endParaRPr lang="fi-FI" sz="1200" dirty="0">
              <a:ea typeface="Lato"/>
              <a:cs typeface="Lato"/>
            </a:endParaRPr>
          </a:p>
          <a:p>
            <a:pPr lvl="1"/>
            <a:r>
              <a:rPr lang="fi-FI" sz="1200" dirty="0"/>
              <a:t>tietoja ulkoisista lähteistä </a:t>
            </a:r>
            <a:endParaRPr lang="fi-FI" sz="1200" dirty="0">
              <a:ea typeface="Lato"/>
              <a:cs typeface="Lato"/>
            </a:endParaRPr>
          </a:p>
          <a:p>
            <a:pPr lvl="1"/>
            <a:r>
              <a:rPr lang="fi-FI" sz="1200" dirty="0"/>
              <a:t>eikä aineistoa voi kartuttaa uusilla tiedoilla samoista tutkittavista</a:t>
            </a:r>
            <a:endParaRPr lang="fi-FI" sz="1200" dirty="0">
              <a:ea typeface="Lato"/>
              <a:cs typeface="Lato"/>
            </a:endParaRPr>
          </a:p>
          <a:p>
            <a:r>
              <a:rPr lang="fi-FI" sz="1400" dirty="0"/>
              <a:t>Tutkittaviin ei enää olla yhteydessä</a:t>
            </a:r>
            <a:endParaRPr lang="fi-FI" sz="1400" b="1" dirty="0"/>
          </a:p>
          <a:p>
            <a:r>
              <a:rPr lang="fi-FI" sz="1400" b="1" dirty="0"/>
              <a:t>Tunnisteellisten tietojen poistaminen ei heikennä aineiston tutkimuksellista arvoa</a:t>
            </a:r>
            <a:r>
              <a:rPr lang="fi-FI" sz="1400" dirty="0"/>
              <a:t> (vrt. Tietoarkistossa olevat aineistot)</a:t>
            </a:r>
            <a:endParaRPr lang="fi-FI" dirty="0"/>
          </a:p>
          <a:p>
            <a:r>
              <a:rPr lang="fi-FI" sz="1400" dirty="0"/>
              <a:t>Voi vaatia aikaa ja vaivaa</a:t>
            </a:r>
            <a:endParaRPr lang="fi-FI" sz="1400" dirty="0">
              <a:ea typeface="Lato"/>
              <a:cs typeface="Lato"/>
            </a:endParaRPr>
          </a:p>
          <a:p>
            <a:pPr marL="541020" lvl="1" indent="-271145">
              <a:buFont typeface="Lato" panose="05000000000000000000" pitchFamily="2" charset="2"/>
            </a:pPr>
            <a:r>
              <a:rPr lang="fi-FI" sz="1400" dirty="0"/>
              <a:t>Ennen kuin tutkija lupaa </a:t>
            </a:r>
            <a:r>
              <a:rPr lang="fi-FI" sz="1400" dirty="0" err="1"/>
              <a:t>anonymisoida</a:t>
            </a:r>
            <a:r>
              <a:rPr lang="fi-FI" sz="1400" dirty="0"/>
              <a:t> aineiston </a:t>
            </a:r>
            <a:r>
              <a:rPr lang="fi-FI" sz="1400" dirty="0">
                <a:hlinkClick r:id="rId2"/>
              </a:rPr>
              <a:t>selvitetään, mitä se käytännössä edellyttää</a:t>
            </a:r>
            <a:r>
              <a:rPr lang="fi-FI" sz="1400" dirty="0"/>
              <a:t>. </a:t>
            </a:r>
            <a:endParaRPr lang="fi-FI" dirty="0">
              <a:ea typeface="Lato"/>
              <a:cs typeface="Lato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4D56B4-8346-E0FC-668F-96118FC95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Pseudonymisointi</a:t>
            </a:r>
            <a:r>
              <a:rPr lang="en-US"/>
              <a:t> ja </a:t>
            </a:r>
            <a:r>
              <a:rPr lang="en-US" err="1"/>
              <a:t>anonymisointi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11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FED2A-B94B-5841-ED86-37FFCBE30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471" y="476250"/>
            <a:ext cx="10369103" cy="1080542"/>
          </a:xfrm>
        </p:spPr>
        <p:txBody>
          <a:bodyPr anchor="t">
            <a:normAutofit/>
          </a:bodyPr>
          <a:lstStyle/>
          <a:p>
            <a:r>
              <a:rPr lang="en-US" err="1"/>
              <a:t>Tutkittavan</a:t>
            </a:r>
            <a:r>
              <a:rPr lang="en-US"/>
              <a:t> </a:t>
            </a:r>
            <a:r>
              <a:rPr lang="en-US" err="1"/>
              <a:t>oikeudet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42BC13A-2664-23DB-F148-0F7684DBB80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9483443"/>
              </p:ext>
            </p:extLst>
          </p:nvPr>
        </p:nvGraphicFramePr>
        <p:xfrm>
          <a:off x="479425" y="1773239"/>
          <a:ext cx="11229363" cy="4392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1921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88EB7-C578-285F-FA0D-10AF99F1C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Erityiset</a:t>
            </a:r>
            <a:r>
              <a:rPr lang="en-US"/>
              <a:t> </a:t>
            </a:r>
            <a:r>
              <a:rPr lang="en-US" err="1"/>
              <a:t>henkilötietoryhmät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E7BB9-F041-FFCD-89EA-AFF048D35A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>
                <a:ea typeface="+mn-lt"/>
                <a:cs typeface="+mn-lt"/>
              </a:rPr>
              <a:t>rotu</a:t>
            </a:r>
            <a:r>
              <a:rPr lang="en-US" dirty="0">
                <a:ea typeface="+mn-lt"/>
                <a:cs typeface="+mn-lt"/>
              </a:rPr>
              <a:t> tai </a:t>
            </a:r>
            <a:r>
              <a:rPr lang="en-US" dirty="0" err="1">
                <a:ea typeface="+mn-lt"/>
                <a:cs typeface="+mn-lt"/>
              </a:rPr>
              <a:t>etninen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alkuperä</a:t>
            </a:r>
            <a:endParaRPr lang="en-US" dirty="0">
              <a:ea typeface="Lato"/>
              <a:cs typeface="Lato"/>
            </a:endParaRPr>
          </a:p>
          <a:p>
            <a:r>
              <a:rPr lang="en-US" dirty="0" err="1">
                <a:ea typeface="+mn-lt"/>
                <a:cs typeface="+mn-lt"/>
              </a:rPr>
              <a:t>poliittinen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mielipide</a:t>
            </a:r>
            <a:endParaRPr lang="en-US" dirty="0"/>
          </a:p>
          <a:p>
            <a:r>
              <a:rPr lang="en-US" dirty="0" err="1">
                <a:ea typeface="+mn-lt"/>
                <a:cs typeface="+mn-lt"/>
              </a:rPr>
              <a:t>uskonnollinen</a:t>
            </a:r>
            <a:r>
              <a:rPr lang="en-US" dirty="0">
                <a:ea typeface="+mn-lt"/>
                <a:cs typeface="+mn-lt"/>
              </a:rPr>
              <a:t> tai </a:t>
            </a:r>
            <a:r>
              <a:rPr lang="en-US" dirty="0" err="1">
                <a:ea typeface="+mn-lt"/>
                <a:cs typeface="+mn-lt"/>
              </a:rPr>
              <a:t>filosofinen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vakaumus</a:t>
            </a:r>
            <a:endParaRPr lang="en-US" dirty="0"/>
          </a:p>
          <a:p>
            <a:r>
              <a:rPr lang="en-US" dirty="0" err="1">
                <a:ea typeface="+mn-lt"/>
                <a:cs typeface="+mn-lt"/>
              </a:rPr>
              <a:t>ammattiliiton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jäsenyys</a:t>
            </a:r>
            <a:endParaRPr lang="en-US" dirty="0"/>
          </a:p>
          <a:p>
            <a:r>
              <a:rPr lang="en-US" dirty="0" err="1">
                <a:ea typeface="+mn-lt"/>
                <a:cs typeface="+mn-lt"/>
              </a:rPr>
              <a:t>geneettinen</a:t>
            </a:r>
            <a:r>
              <a:rPr lang="en-US" dirty="0">
                <a:ea typeface="+mn-lt"/>
                <a:cs typeface="+mn-lt"/>
              </a:rPr>
              <a:t> tai </a:t>
            </a:r>
            <a:r>
              <a:rPr lang="en-US" dirty="0" err="1">
                <a:ea typeface="+mn-lt"/>
                <a:cs typeface="+mn-lt"/>
              </a:rPr>
              <a:t>biometrinen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tieto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henkilön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yksiselitteistä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tunnistamista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varten</a:t>
            </a:r>
            <a:endParaRPr lang="en-US" dirty="0"/>
          </a:p>
          <a:p>
            <a:r>
              <a:rPr lang="en-US" dirty="0" err="1">
                <a:ea typeface="+mn-lt"/>
                <a:cs typeface="+mn-lt"/>
              </a:rPr>
              <a:t>terveystiedot</a:t>
            </a:r>
            <a:endParaRPr lang="en-US" dirty="0"/>
          </a:p>
          <a:p>
            <a:r>
              <a:rPr lang="en-US" dirty="0" err="1">
                <a:ea typeface="+mn-lt"/>
                <a:cs typeface="+mn-lt"/>
              </a:rPr>
              <a:t>seksuaalista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käyttäytymistä</a:t>
            </a:r>
            <a:r>
              <a:rPr lang="en-US" dirty="0">
                <a:ea typeface="+mn-lt"/>
                <a:cs typeface="+mn-lt"/>
              </a:rPr>
              <a:t> ja </a:t>
            </a:r>
            <a:r>
              <a:rPr lang="en-US" dirty="0" err="1">
                <a:ea typeface="+mn-lt"/>
                <a:cs typeface="+mn-lt"/>
              </a:rPr>
              <a:t>suuntautumista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koskeva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tieto</a:t>
            </a:r>
            <a:r>
              <a:rPr lang="en-US" dirty="0">
                <a:ea typeface="+mn-lt"/>
                <a:cs typeface="+mn-lt"/>
              </a:rPr>
              <a:t>.</a:t>
            </a:r>
            <a:endParaRPr lang="en-US" dirty="0"/>
          </a:p>
          <a:p>
            <a:endParaRPr lang="en-US" dirty="0">
              <a:ea typeface="Lato"/>
              <a:cs typeface="Lato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514CB9-2091-B65E-0640-5D2DDC2F2274}"/>
              </a:ext>
            </a:extLst>
          </p:cNvPr>
          <p:cNvSpPr/>
          <p:nvPr/>
        </p:nvSpPr>
        <p:spPr>
          <a:xfrm>
            <a:off x="6390812" y="5074227"/>
            <a:ext cx="3888432" cy="923330"/>
          </a:xfrm>
          <a:prstGeom prst="rect">
            <a:avLst/>
          </a:prstGeom>
          <a:solidFill>
            <a:schemeClr val="accent2">
              <a:lumMod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/>
              <a:buChar char="•"/>
            </a:pPr>
            <a:r>
              <a:rPr lang="en-US" dirty="0" err="1">
                <a:ea typeface="Lato"/>
                <a:cs typeface="Lato"/>
              </a:rPr>
              <a:t>Suostumus</a:t>
            </a:r>
            <a:r>
              <a:rPr lang="en-US" dirty="0">
                <a:ea typeface="Lato"/>
                <a:cs typeface="Lato"/>
              </a:rPr>
              <a:t> JYU-</a:t>
            </a:r>
            <a:r>
              <a:rPr lang="en-US" dirty="0" err="1">
                <a:ea typeface="Lato"/>
                <a:cs typeface="Lato"/>
              </a:rPr>
              <a:t>lomakkeella</a:t>
            </a:r>
            <a:endParaRPr lang="en-US" dirty="0">
              <a:ea typeface="Lato"/>
              <a:cs typeface="Lato"/>
            </a:endParaRPr>
          </a:p>
          <a:p>
            <a:pPr marL="285750" indent="-285750">
              <a:buFont typeface="Arial"/>
              <a:buChar char="•"/>
            </a:pPr>
            <a:r>
              <a:rPr lang="en-US" dirty="0" err="1">
                <a:ea typeface="Lato"/>
                <a:cs typeface="Lato"/>
              </a:rPr>
              <a:t>Mahdollisesti</a:t>
            </a:r>
            <a:r>
              <a:rPr lang="en-US" dirty="0">
                <a:ea typeface="Lato"/>
                <a:cs typeface="Lato"/>
              </a:rPr>
              <a:t> </a:t>
            </a:r>
            <a:r>
              <a:rPr lang="en-US" dirty="0" err="1">
                <a:ea typeface="Lato"/>
                <a:cs typeface="Lato"/>
              </a:rPr>
              <a:t>vaikutustenarviointi</a:t>
            </a:r>
            <a:endParaRPr lang="en-US" dirty="0">
              <a:ea typeface="Lato"/>
              <a:cs typeface="Lato"/>
            </a:endParaRP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7E6410B1-0535-6BE2-51C6-2B2E3DE64103}"/>
              </a:ext>
            </a:extLst>
          </p:cNvPr>
          <p:cNvSpPr txBox="1"/>
          <p:nvPr/>
        </p:nvSpPr>
        <p:spPr>
          <a:xfrm>
            <a:off x="658091" y="5074227"/>
            <a:ext cx="5437910" cy="923330"/>
          </a:xfrm>
          <a:prstGeom prst="rect">
            <a:avLst/>
          </a:prstGeom>
          <a:solidFill>
            <a:schemeClr val="accent2">
              <a:lumMod val="9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dirty="0">
                <a:solidFill>
                  <a:schemeClr val="bg1"/>
                </a:solidFill>
                <a:ea typeface="Lato"/>
                <a:cs typeface="Lato"/>
              </a:rPr>
              <a:t>Korotetun </a:t>
            </a:r>
            <a:r>
              <a:rPr lang="fi-FI" dirty="0">
                <a:solidFill>
                  <a:schemeClr val="bg1"/>
                </a:solidFill>
                <a:ea typeface="Lato"/>
                <a:cs typeface="Lato"/>
                <a:hlinkClick r:id="rId2"/>
              </a:rPr>
              <a:t>salassapitoluokan</a:t>
            </a:r>
            <a:r>
              <a:rPr lang="fi-FI" dirty="0">
                <a:solidFill>
                  <a:schemeClr val="bg1"/>
                </a:solidFill>
                <a:ea typeface="Lato"/>
                <a:cs typeface="Lato"/>
              </a:rPr>
              <a:t> tietoja ovat lisäksi </a:t>
            </a:r>
          </a:p>
          <a:p>
            <a:pPr marL="285750" indent="-285750">
              <a:buFont typeface="Arial"/>
              <a:buChar char="•"/>
            </a:pPr>
            <a:r>
              <a:rPr lang="fi-FI" dirty="0">
                <a:solidFill>
                  <a:schemeClr val="bg1"/>
                </a:solidFill>
                <a:ea typeface="Lato"/>
                <a:cs typeface="Lato"/>
              </a:rPr>
              <a:t>rikosseuraamustiedot</a:t>
            </a:r>
          </a:p>
          <a:p>
            <a:pPr marL="285750" indent="-285750">
              <a:buFont typeface="Arial"/>
              <a:buChar char="•"/>
            </a:pPr>
            <a:r>
              <a:rPr lang="fi-FI" dirty="0">
                <a:solidFill>
                  <a:schemeClr val="bg1"/>
                </a:solidFill>
                <a:ea typeface="Lato"/>
                <a:cs typeface="Lato"/>
              </a:rPr>
              <a:t>pankkitilitiedot. </a:t>
            </a:r>
          </a:p>
        </p:txBody>
      </p:sp>
    </p:spTree>
    <p:extLst>
      <p:ext uri="{BB962C8B-B14F-4D97-AF65-F5344CB8AC3E}">
        <p14:creationId xmlns:p14="http://schemas.microsoft.com/office/powerpoint/2010/main" val="79142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B90AD-D225-3C6E-5FB7-55C0685313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BBFDD-58B6-73BD-67E0-FB6CACB16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Eettinen</a:t>
            </a:r>
            <a:r>
              <a:rPr lang="en-US"/>
              <a:t> </a:t>
            </a:r>
            <a:r>
              <a:rPr lang="en-US" err="1"/>
              <a:t>ennakkoarviointi</a:t>
            </a:r>
            <a:r>
              <a:rPr lang="en-US"/>
              <a:t> 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0809BE-4C27-8209-839B-61B2F82ADF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21184" y="1663510"/>
            <a:ext cx="5328096" cy="4392612"/>
          </a:xfrm>
          <a:solidFill>
            <a:schemeClr val="accent2"/>
          </a:solidFill>
        </p:spPr>
        <p:txBody>
          <a:bodyPr/>
          <a:lstStyle/>
          <a:p>
            <a:r>
              <a:rPr lang="en-US" dirty="0" err="1">
                <a:ea typeface="+mn-lt"/>
                <a:cs typeface="+mn-lt"/>
                <a:hlinkClick r:id="rId2"/>
              </a:rPr>
              <a:t>JYU:n</a:t>
            </a:r>
            <a:r>
              <a:rPr lang="en-US" dirty="0">
                <a:ea typeface="+mn-lt"/>
                <a:cs typeface="+mn-lt"/>
                <a:hlinkClick r:id="rId2"/>
              </a:rPr>
              <a:t> </a:t>
            </a:r>
            <a:r>
              <a:rPr lang="en-US" dirty="0" err="1">
                <a:ea typeface="+mn-lt"/>
                <a:cs typeface="+mn-lt"/>
                <a:hlinkClick r:id="rId2"/>
              </a:rPr>
              <a:t>eettinen</a:t>
            </a:r>
            <a:r>
              <a:rPr lang="en-US" dirty="0">
                <a:ea typeface="+mn-lt"/>
                <a:cs typeface="+mn-lt"/>
                <a:hlinkClick r:id="rId2"/>
              </a:rPr>
              <a:t> </a:t>
            </a:r>
            <a:r>
              <a:rPr lang="en-US" dirty="0" err="1">
                <a:ea typeface="+mn-lt"/>
                <a:cs typeface="+mn-lt"/>
                <a:hlinkClick r:id="rId2"/>
              </a:rPr>
              <a:t>toimikunta</a:t>
            </a:r>
            <a:r>
              <a:rPr lang="en-US" dirty="0">
                <a:ea typeface="+mn-lt"/>
                <a:cs typeface="+mn-lt"/>
              </a:rPr>
              <a:t> tai</a:t>
            </a:r>
            <a:endParaRPr lang="en-US" dirty="0">
              <a:ea typeface="Lato"/>
              <a:cs typeface="Lato"/>
            </a:endParaRPr>
          </a:p>
          <a:p>
            <a:r>
              <a:rPr lang="en-US" dirty="0" err="1">
                <a:ea typeface="+mn-lt"/>
                <a:cs typeface="+mn-lt"/>
              </a:rPr>
              <a:t>Itäisen</a:t>
            </a:r>
            <a:r>
              <a:rPr lang="en-US" dirty="0">
                <a:ea typeface="+mn-lt"/>
                <a:cs typeface="+mn-lt"/>
              </a:rPr>
              <a:t> YT-</a:t>
            </a:r>
            <a:r>
              <a:rPr lang="en-US" dirty="0" err="1">
                <a:ea typeface="+mn-lt"/>
                <a:cs typeface="+mn-lt"/>
              </a:rPr>
              <a:t>alueen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tutkimuseettinen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toimikunta</a:t>
            </a:r>
            <a:endParaRPr lang="en-US" dirty="0"/>
          </a:p>
          <a:p>
            <a:pPr marL="0" indent="0">
              <a:buNone/>
            </a:pPr>
            <a:endParaRPr lang="en-US" dirty="0">
              <a:ea typeface="Lato"/>
              <a:cs typeface="Lato"/>
            </a:endParaRPr>
          </a:p>
          <a:p>
            <a:r>
              <a:rPr lang="en-US" dirty="0" err="1">
                <a:ea typeface="+mn-lt"/>
                <a:cs typeface="+mn-lt"/>
              </a:rPr>
              <a:t>Ohjeet</a:t>
            </a:r>
            <a:r>
              <a:rPr lang="en-US" dirty="0">
                <a:ea typeface="+mn-lt"/>
                <a:cs typeface="+mn-lt"/>
              </a:rPr>
              <a:t>, </a:t>
            </a:r>
            <a:r>
              <a:rPr lang="en-US" dirty="0" err="1">
                <a:ea typeface="+mn-lt"/>
                <a:cs typeface="+mn-lt"/>
              </a:rPr>
              <a:t>lausuntopyynnöt</a:t>
            </a:r>
            <a:endParaRPr lang="en-US" dirty="0"/>
          </a:p>
          <a:p>
            <a:pPr marL="541020" lvl="1" indent="-271145">
              <a:buFont typeface="Lato" panose="05000000000000000000" pitchFamily="2" charset="2"/>
            </a:pPr>
            <a:r>
              <a:rPr lang="en-US" dirty="0" err="1">
                <a:ea typeface="+mn-lt"/>
                <a:cs typeface="+mn-lt"/>
                <a:hlinkClick r:id="rId3"/>
              </a:rPr>
              <a:t>Lisätietoa</a:t>
            </a:r>
            <a:r>
              <a:rPr lang="en-US" dirty="0">
                <a:ea typeface="+mn-lt"/>
                <a:cs typeface="+mn-lt"/>
                <a:hlinkClick r:id="rId3"/>
              </a:rPr>
              <a:t> </a:t>
            </a:r>
            <a:r>
              <a:rPr lang="en-US" dirty="0" err="1">
                <a:ea typeface="+mn-lt"/>
                <a:cs typeface="+mn-lt"/>
                <a:hlinkClick r:id="rId3"/>
              </a:rPr>
              <a:t>lausuntopyynnöistä</a:t>
            </a:r>
            <a:endParaRPr lang="en-US" dirty="0">
              <a:ea typeface="Lato"/>
              <a:cs typeface="Lato"/>
            </a:endParaRPr>
          </a:p>
          <a:p>
            <a:r>
              <a:rPr lang="en-US" dirty="0" err="1">
                <a:ea typeface="+mn-lt"/>
                <a:cs typeface="+mn-lt"/>
              </a:rPr>
              <a:t>Erityisesti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tietosuojailmoitus</a:t>
            </a:r>
            <a:r>
              <a:rPr lang="en-US" dirty="0">
                <a:ea typeface="+mn-lt"/>
                <a:cs typeface="+mn-lt"/>
              </a:rPr>
              <a:t> ja </a:t>
            </a:r>
            <a:r>
              <a:rPr lang="en-US" dirty="0" err="1">
                <a:ea typeface="+mn-lt"/>
                <a:cs typeface="+mn-lt"/>
              </a:rPr>
              <a:t>suostumus</a:t>
            </a:r>
            <a:r>
              <a:rPr lang="en-US" dirty="0">
                <a:ea typeface="+mn-lt"/>
                <a:cs typeface="+mn-lt"/>
              </a:rPr>
              <a:t> (</a:t>
            </a:r>
            <a:r>
              <a:rPr lang="en-US" dirty="0" err="1">
                <a:ea typeface="+mn-lt"/>
                <a:cs typeface="+mn-lt"/>
              </a:rPr>
              <a:t>henkilötietojen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keruu</a:t>
            </a:r>
            <a:r>
              <a:rPr lang="en-US" dirty="0">
                <a:ea typeface="+mn-lt"/>
                <a:cs typeface="+mn-lt"/>
              </a:rPr>
              <a:t> + </a:t>
            </a:r>
            <a:r>
              <a:rPr lang="en-US" dirty="0" err="1">
                <a:ea typeface="+mn-lt"/>
                <a:cs typeface="+mn-lt"/>
              </a:rPr>
              <a:t>suostumus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käsittelyperusteena</a:t>
            </a:r>
            <a:endParaRPr lang="en-US" dirty="0">
              <a:ea typeface="Lato"/>
              <a:cs typeface="Lato"/>
            </a:endParaRPr>
          </a:p>
          <a:p>
            <a:r>
              <a:rPr lang="en-US" dirty="0">
                <a:ea typeface="+mn-lt"/>
                <a:cs typeface="+mn-lt"/>
                <a:hlinkClick r:id="rId4"/>
              </a:rPr>
              <a:t>TENK</a:t>
            </a:r>
            <a:endParaRPr lang="en-US" dirty="0"/>
          </a:p>
          <a:p>
            <a:pPr marL="541020" lvl="1" indent="-271145"/>
            <a:r>
              <a:rPr lang="en-US" dirty="0" err="1">
                <a:ea typeface="+mn-lt"/>
                <a:cs typeface="+mn-lt"/>
                <a:hlinkClick r:id="rId5"/>
              </a:rPr>
              <a:t>Ihmistieteiden</a:t>
            </a:r>
            <a:r>
              <a:rPr lang="en-US" dirty="0">
                <a:ea typeface="+mn-lt"/>
                <a:cs typeface="+mn-lt"/>
                <a:hlinkClick r:id="rId5"/>
              </a:rPr>
              <a:t> </a:t>
            </a:r>
            <a:r>
              <a:rPr lang="en-US" dirty="0" err="1">
                <a:ea typeface="+mn-lt"/>
                <a:cs typeface="+mn-lt"/>
                <a:hlinkClick r:id="rId5"/>
              </a:rPr>
              <a:t>eettinen</a:t>
            </a:r>
            <a:r>
              <a:rPr lang="en-US" dirty="0">
                <a:ea typeface="+mn-lt"/>
                <a:cs typeface="+mn-lt"/>
                <a:hlinkClick r:id="rId5"/>
              </a:rPr>
              <a:t> </a:t>
            </a:r>
            <a:r>
              <a:rPr lang="en-US" dirty="0" err="1">
                <a:ea typeface="+mn-lt"/>
                <a:cs typeface="+mn-lt"/>
                <a:hlinkClick r:id="rId5"/>
              </a:rPr>
              <a:t>ennakkoarviointiohje</a:t>
            </a:r>
            <a:r>
              <a:rPr lang="en-US" dirty="0">
                <a:ea typeface="+mn-lt"/>
                <a:cs typeface="+mn-lt"/>
              </a:rPr>
              <a:t>.</a:t>
            </a:r>
            <a:endParaRPr lang="en-US" dirty="0">
              <a:ea typeface="Lato"/>
              <a:cs typeface="Lato"/>
            </a:endParaRPr>
          </a:p>
          <a:p>
            <a:endParaRPr lang="en-US" dirty="0">
              <a:ea typeface="Lato"/>
              <a:cs typeface="Lato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494B7B-7F5D-B0EF-2DCD-438A36642B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8" y="1401573"/>
            <a:ext cx="4896544" cy="4654549"/>
          </a:xfrm>
        </p:spPr>
        <p:txBody>
          <a:bodyPr/>
          <a:lstStyle/>
          <a:p>
            <a:r>
              <a:rPr lang="en-US" dirty="0" err="1">
                <a:ea typeface="+mn-lt"/>
                <a:cs typeface="+mn-lt"/>
              </a:rPr>
              <a:t>Poiketaan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tietoon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perustuvan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suostumuksen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periaatteesta</a:t>
            </a:r>
            <a:endParaRPr lang="en-US" dirty="0">
              <a:ea typeface="Lato"/>
              <a:cs typeface="Lato"/>
            </a:endParaRPr>
          </a:p>
          <a:p>
            <a:r>
              <a:rPr lang="en-US" dirty="0" err="1">
                <a:ea typeface="+mn-lt"/>
                <a:cs typeface="+mn-lt"/>
              </a:rPr>
              <a:t>Puututaan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fyysiseen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koskemattomuuteen</a:t>
            </a:r>
            <a:endParaRPr lang="en-US" dirty="0"/>
          </a:p>
          <a:p>
            <a:r>
              <a:rPr lang="en-US" dirty="0">
                <a:ea typeface="+mn-lt"/>
                <a:cs typeface="+mn-lt"/>
              </a:rPr>
              <a:t>Alle 15-vuotiaat </a:t>
            </a:r>
            <a:r>
              <a:rPr lang="en-US" dirty="0" err="1">
                <a:ea typeface="+mn-lt"/>
                <a:cs typeface="+mn-lt"/>
              </a:rPr>
              <a:t>ilman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huoltajan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erillistä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suostumusta</a:t>
            </a:r>
            <a:r>
              <a:rPr lang="en-US" dirty="0">
                <a:ea typeface="+mn-lt"/>
                <a:cs typeface="+mn-lt"/>
              </a:rPr>
              <a:t> tai </a:t>
            </a:r>
            <a:r>
              <a:rPr lang="en-US" dirty="0" err="1">
                <a:ea typeface="+mn-lt"/>
                <a:cs typeface="+mn-lt"/>
              </a:rPr>
              <a:t>informointia</a:t>
            </a:r>
            <a:endParaRPr lang="en-US" dirty="0"/>
          </a:p>
          <a:p>
            <a:pPr marL="541020" lvl="1" indent="-271145"/>
            <a:r>
              <a:rPr lang="en-US" dirty="0" err="1">
                <a:ea typeface="+mn-lt"/>
                <a:cs typeface="+mn-lt"/>
              </a:rPr>
              <a:t>Huoltajalla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ei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mahdollisuutta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kieltää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lasta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osallistumasta</a:t>
            </a:r>
            <a:endParaRPr lang="en-US" dirty="0">
              <a:ea typeface="Lato"/>
              <a:cs typeface="Lato"/>
            </a:endParaRPr>
          </a:p>
          <a:p>
            <a:r>
              <a:rPr lang="en-US" dirty="0" err="1">
                <a:ea typeface="+mn-lt"/>
                <a:cs typeface="+mn-lt"/>
              </a:rPr>
              <a:t>Esitetään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poikkeuksellisen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voimakkaita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ärsykkeitä</a:t>
            </a:r>
            <a:endParaRPr lang="en-US" dirty="0">
              <a:ea typeface="+mn-lt"/>
              <a:cs typeface="+mn-lt"/>
            </a:endParaRPr>
          </a:p>
          <a:p>
            <a:r>
              <a:rPr lang="en-US" dirty="0" err="1">
                <a:ea typeface="+mn-lt"/>
                <a:cs typeface="+mn-lt"/>
              </a:rPr>
              <a:t>Riski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aiheuttaa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tutkittaville</a:t>
            </a:r>
            <a:r>
              <a:rPr lang="en-US" dirty="0">
                <a:ea typeface="+mn-lt"/>
                <a:cs typeface="+mn-lt"/>
              </a:rPr>
              <a:t> tai </a:t>
            </a:r>
            <a:r>
              <a:rPr lang="en-US" dirty="0" err="1">
                <a:ea typeface="+mn-lt"/>
                <a:cs typeface="+mn-lt"/>
              </a:rPr>
              <a:t>heidän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läheisilleen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normaalin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arkielämän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rajat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ylittävää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henkistä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haittaa</a:t>
            </a:r>
            <a:endParaRPr lang="en-US" dirty="0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</a:rPr>
              <a:t>Voi </a:t>
            </a:r>
            <a:r>
              <a:rPr lang="en-US" dirty="0" err="1">
                <a:ea typeface="+mn-lt"/>
                <a:cs typeface="+mn-lt"/>
              </a:rPr>
              <a:t>merkitä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turvallisuusuhkaa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tutkittaville</a:t>
            </a:r>
            <a:r>
              <a:rPr lang="en-US" dirty="0">
                <a:ea typeface="+mn-lt"/>
                <a:cs typeface="+mn-lt"/>
              </a:rPr>
              <a:t> tai </a:t>
            </a:r>
            <a:r>
              <a:rPr lang="en-US" dirty="0" err="1">
                <a:ea typeface="+mn-lt"/>
                <a:cs typeface="+mn-lt"/>
              </a:rPr>
              <a:t>tutkijalle</a:t>
            </a:r>
            <a:r>
              <a:rPr lang="en-US" dirty="0">
                <a:ea typeface="+mn-lt"/>
                <a:cs typeface="+mn-lt"/>
              </a:rPr>
              <a:t> tai </a:t>
            </a:r>
            <a:r>
              <a:rPr lang="en-US" dirty="0" err="1">
                <a:ea typeface="+mn-lt"/>
                <a:cs typeface="+mn-lt"/>
              </a:rPr>
              <a:t>heidän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läheisilleen</a:t>
            </a:r>
            <a:r>
              <a:rPr lang="en-US" dirty="0">
                <a:ea typeface="+mn-lt"/>
                <a:cs typeface="+mn-lt"/>
              </a:rPr>
              <a:t>.</a:t>
            </a:r>
            <a:endParaRPr lang="en-US" dirty="0">
              <a:ea typeface="Lato"/>
              <a:cs typeface="Lato"/>
            </a:endParaRPr>
          </a:p>
          <a:p>
            <a:endParaRPr lang="en-US" dirty="0">
              <a:ea typeface="Lato"/>
              <a:cs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32066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4CC01-223D-5C01-052E-6CA4ADCD5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250"/>
            <a:ext cx="10296648" cy="1080542"/>
          </a:xfrm>
        </p:spPr>
        <p:txBody>
          <a:bodyPr anchor="t">
            <a:normAutofit/>
          </a:bodyPr>
          <a:lstStyle/>
          <a:p>
            <a:r>
              <a:rPr lang="en-US" err="1"/>
              <a:t>Roolit</a:t>
            </a:r>
            <a:r>
              <a:rPr lang="en-US"/>
              <a:t> ja </a:t>
            </a:r>
            <a:r>
              <a:rPr lang="en-US" err="1"/>
              <a:t>vastuut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476B4B3B-A00F-4E62-04BB-BDFAC0FBF0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5440" y="6381329"/>
            <a:ext cx="5040560" cy="216024"/>
          </a:xfrm>
        </p:spPr>
        <p:txBody>
          <a:bodyPr/>
          <a:lstStyle/>
          <a:p>
            <a:pPr>
              <a:spcAft>
                <a:spcPts val="600"/>
              </a:spcAft>
            </a:pPr>
            <a:fld id="{9D2E8CCC-1D0D-48E1-A9C2-52ED9DFBB9E1}" type="datetime1">
              <a:rPr lang="fi-FI" smtClean="0"/>
              <a:pPr>
                <a:spcAft>
                  <a:spcPts val="600"/>
                </a:spcAft>
              </a:pPr>
              <a:t>25.1.2026</a:t>
            </a:fld>
            <a:endParaRPr lang="fi-FI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46E1F9A-C81A-CB9D-FF81-846028728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381329"/>
            <a:ext cx="5472113" cy="216023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fi-FI"/>
              <a:t>JYU Since 1863.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8B716BC-2E05-1F7E-C002-24EAF136D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3888" y="6381551"/>
            <a:ext cx="431998" cy="215801"/>
          </a:xfrm>
        </p:spPr>
        <p:txBody>
          <a:bodyPr/>
          <a:lstStyle/>
          <a:p>
            <a:pPr>
              <a:spcAft>
                <a:spcPts val="600"/>
              </a:spcAft>
            </a:pPr>
            <a:fld id="{9E548902-A2E1-4711-A467-290FB9FE5D63}" type="slidenum">
              <a:rPr lang="fi-FI" smtClean="0"/>
              <a:pPr>
                <a:spcAft>
                  <a:spcPts val="600"/>
                </a:spcAft>
              </a:pPr>
              <a:t>16</a:t>
            </a:fld>
            <a:endParaRPr lang="fi-FI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D5D58E2-EECD-C183-62A6-2AB427CFAD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3049879"/>
              </p:ext>
            </p:extLst>
          </p:nvPr>
        </p:nvGraphicFramePr>
        <p:xfrm>
          <a:off x="623889" y="1773239"/>
          <a:ext cx="10940436" cy="4392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9322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E5552-FADC-58D8-C8F3-3F1447E86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132856"/>
            <a:ext cx="3455888" cy="1800200"/>
          </a:xfrm>
        </p:spPr>
        <p:txBody>
          <a:bodyPr anchor="t">
            <a:normAutofit/>
          </a:bodyPr>
          <a:lstStyle/>
          <a:p>
            <a:r>
              <a:rPr lang="en-US" b="0" err="1">
                <a:hlinkClick r:id="rId2"/>
              </a:rPr>
              <a:t>JYU:n</a:t>
            </a:r>
            <a:r>
              <a:rPr lang="en-US" b="0">
                <a:hlinkClick r:id="rId2"/>
              </a:rPr>
              <a:t> </a:t>
            </a:r>
            <a:r>
              <a:rPr lang="en-US" b="0" err="1">
                <a:hlinkClick r:id="rId2"/>
              </a:rPr>
              <a:t>tietosuojaohjeet</a:t>
            </a:r>
            <a:r>
              <a:rPr lang="en-US" b="0">
                <a:hlinkClick r:id="rId2"/>
              </a:rPr>
              <a:t> </a:t>
            </a:r>
            <a:r>
              <a:rPr lang="en-US" b="0"/>
              <a:t>ja </a:t>
            </a:r>
            <a:r>
              <a:rPr lang="en-US" b="0" err="1"/>
              <a:t>mallipohjat</a:t>
            </a:r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77D24CA-4271-AF5A-6609-C276800FB6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4149080"/>
            <a:ext cx="3455888" cy="2016770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59968F87-E030-4F32-1A48-A617BD372C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5440" y="6381329"/>
            <a:ext cx="5040560" cy="216024"/>
          </a:xfrm>
        </p:spPr>
        <p:txBody>
          <a:bodyPr/>
          <a:lstStyle/>
          <a:p>
            <a:pPr>
              <a:spcAft>
                <a:spcPts val="600"/>
              </a:spcAft>
            </a:pPr>
            <a:fld id="{C543252C-1D0A-495E-81A9-A4B5E73E8EFD}" type="datetime1">
              <a:rPr lang="fi-FI" smtClean="0"/>
              <a:pPr>
                <a:spcAft>
                  <a:spcPts val="600"/>
                </a:spcAft>
              </a:pPr>
              <a:t>25.1.2026</a:t>
            </a:fld>
            <a:endParaRPr lang="fi-FI"/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0BFB3ED4-3077-D1BC-78C0-866F5C7FD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381329"/>
            <a:ext cx="5472113" cy="216023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fi-FI"/>
              <a:t>JYU Since 1863.</a:t>
            </a: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E80F392F-DDAE-53EE-B440-C98575D7E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3888" y="6381551"/>
            <a:ext cx="431998" cy="215801"/>
          </a:xfrm>
        </p:spPr>
        <p:txBody>
          <a:bodyPr/>
          <a:lstStyle/>
          <a:p>
            <a:pPr>
              <a:spcAft>
                <a:spcPts val="600"/>
              </a:spcAft>
            </a:pPr>
            <a:fld id="{9E548902-A2E1-4711-A467-290FB9FE5D63}" type="slidenum">
              <a:rPr lang="fi-FI" smtClean="0"/>
              <a:pPr>
                <a:spcAft>
                  <a:spcPts val="600"/>
                </a:spcAft>
              </a:pPr>
              <a:t>17</a:t>
            </a:fld>
            <a:endParaRPr lang="fi-FI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A5C015D-8ADF-E1D7-F8C8-B5C6A68804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1842590"/>
              </p:ext>
            </p:extLst>
          </p:nvPr>
        </p:nvGraphicFramePr>
        <p:xfrm>
          <a:off x="4367808" y="476250"/>
          <a:ext cx="7200306" cy="568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8961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E1FA0-E8BF-C1E1-4336-0BB991D2F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132856"/>
            <a:ext cx="3455888" cy="1800200"/>
          </a:xfrm>
        </p:spPr>
        <p:txBody>
          <a:bodyPr anchor="t">
            <a:normAutofit/>
          </a:bodyPr>
          <a:lstStyle/>
          <a:p>
            <a:r>
              <a:rPr lang="en-US" err="1"/>
              <a:t>Käsittely</a:t>
            </a:r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FA257ED-595B-D038-0223-DF29CD2B36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4149080"/>
            <a:ext cx="3455888" cy="2016770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8D111F18-D90E-8CBB-9A47-DD7E760A05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5440" y="6381329"/>
            <a:ext cx="5040560" cy="216024"/>
          </a:xfrm>
        </p:spPr>
        <p:txBody>
          <a:bodyPr/>
          <a:lstStyle/>
          <a:p>
            <a:pPr>
              <a:spcAft>
                <a:spcPts val="600"/>
              </a:spcAft>
            </a:pPr>
            <a:fld id="{C543252C-1D0A-495E-81A9-A4B5E73E8EFD}" type="datetime1">
              <a:rPr lang="fi-FI" smtClean="0"/>
              <a:pPr>
                <a:spcAft>
                  <a:spcPts val="600"/>
                </a:spcAft>
              </a:pPr>
              <a:t>25.1.2026</a:t>
            </a:fld>
            <a:endParaRPr lang="fi-FI"/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834DFB94-81BB-88A5-15C5-233232570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381329"/>
            <a:ext cx="5472113" cy="216023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fi-FI"/>
              <a:t>JYU Since 1863.</a:t>
            </a: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F28D2AA8-F946-031C-5D79-78668BDB0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3888" y="6381551"/>
            <a:ext cx="431998" cy="215801"/>
          </a:xfrm>
        </p:spPr>
        <p:txBody>
          <a:bodyPr/>
          <a:lstStyle/>
          <a:p>
            <a:pPr>
              <a:spcAft>
                <a:spcPts val="600"/>
              </a:spcAft>
            </a:pPr>
            <a:fld id="{9E548902-A2E1-4711-A467-290FB9FE5D63}" type="slidenum">
              <a:rPr lang="fi-FI" smtClean="0"/>
              <a:pPr>
                <a:spcAft>
                  <a:spcPts val="600"/>
                </a:spcAft>
              </a:pPr>
              <a:t>18</a:t>
            </a:fld>
            <a:endParaRPr lang="fi-FI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9A86BCC-0CDC-BE10-2E16-1F98326FB3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9600384"/>
              </p:ext>
            </p:extLst>
          </p:nvPr>
        </p:nvGraphicFramePr>
        <p:xfrm>
          <a:off x="4367808" y="476250"/>
          <a:ext cx="7200306" cy="568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8846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n paikkamerkki 9" descr="Kuva, joka sisältää kohteen Ihmisen kasvot, henkilö, kannettava tietokone, lasit&#10;&#10;Kuvaus luotu automaattisesti">
            <a:extLst>
              <a:ext uri="{FF2B5EF4-FFF2-40B4-BE49-F238E27FC236}">
                <a16:creationId xmlns:a16="http://schemas.microsoft.com/office/drawing/2014/main" id="{9D5E2A2C-3A06-E414-128D-181378A925D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3" r="21073"/>
          <a:stretch>
            <a:fillRect/>
          </a:stretch>
        </p:blipFill>
        <p:spPr/>
      </p:pic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8CE139E9-DD02-2832-5F90-61F0C5E0D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730A1-A494-40A4-B110-98BD117055DD}" type="datetime1">
              <a:rPr lang="fi-FI" smtClean="0"/>
              <a:t>25.1.2026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8261EB7-0D8D-53CC-2FAC-9FC8C506E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24C0A8B1-2ACB-3CD3-455F-4671E5A25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pPr/>
              <a:t>19</a:t>
            </a:fld>
            <a:endParaRPr lang="fi-FI"/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2154352C-FF75-20B2-BF6C-C3AF5E2422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/>
              <a:t>Aineiston säilytys ja tietoturvatoimet</a:t>
            </a:r>
          </a:p>
        </p:txBody>
      </p:sp>
      <p:sp>
        <p:nvSpPr>
          <p:cNvPr id="7" name="Alaotsikko 6">
            <a:extLst>
              <a:ext uri="{FF2B5EF4-FFF2-40B4-BE49-F238E27FC236}">
                <a16:creationId xmlns:a16="http://schemas.microsoft.com/office/drawing/2014/main" id="{70E02397-0288-74CB-F663-3333C626C0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71155BE4-1830-4FB7-E474-2443F7D4B553}"/>
              </a:ext>
            </a:extLst>
          </p:cNvPr>
          <p:cNvSpPr txBox="1"/>
          <p:nvPr/>
        </p:nvSpPr>
        <p:spPr>
          <a:xfrm>
            <a:off x="6455272" y="6335451"/>
            <a:ext cx="4032448" cy="3077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r>
              <a:rPr lang="fi-FI" sz="1400" dirty="0">
                <a:solidFill>
                  <a:schemeClr val="bg1"/>
                </a:solidFill>
              </a:rPr>
              <a:t>Kuva: </a:t>
            </a:r>
            <a:r>
              <a:rPr lang="fi-FI" sz="1400" dirty="0" err="1">
                <a:solidFill>
                  <a:schemeClr val="bg1"/>
                </a:solidFill>
              </a:rPr>
              <a:t>Evgeniy</a:t>
            </a:r>
            <a:r>
              <a:rPr lang="fi-FI" sz="1400" dirty="0">
                <a:solidFill>
                  <a:schemeClr val="bg1"/>
                </a:solidFill>
              </a:rPr>
              <a:t> </a:t>
            </a:r>
            <a:r>
              <a:rPr lang="fi-FI" sz="1400" dirty="0" err="1">
                <a:solidFill>
                  <a:schemeClr val="bg1"/>
                </a:solidFill>
              </a:rPr>
              <a:t>Alyoshin</a:t>
            </a:r>
            <a:r>
              <a:rPr lang="fi-FI" sz="1400" dirty="0">
                <a:solidFill>
                  <a:schemeClr val="bg1"/>
                </a:solidFill>
              </a:rPr>
              <a:t>, </a:t>
            </a:r>
            <a:r>
              <a:rPr lang="fi-FI" sz="1400" dirty="0" err="1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fi-FI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60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0316B21-3116-B1F9-7D31-676592DE3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Käyttöohje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B625C5C-7676-554D-FC6B-126F74680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/>
              <a:t>Tämä diapaketti on avoin oppimateriaali, joka on suunniteltu erityisesti JYU:n opettajien käyttöön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fi-FI" sz="1400" dirty="0"/>
              <a:t>Materiaali on kohdennettu kandidaatti- ja graduvaiheen ohjaajille</a:t>
            </a:r>
          </a:p>
          <a:p>
            <a:pPr marL="1004887" lvl="2" indent="-285750"/>
            <a:r>
              <a:rPr lang="fi-FI" sz="1400" dirty="0"/>
              <a:t>Dioissa puhutaan tutkijasta, joka on tässä tapauksessa opiskelija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400" dirty="0">
                <a:solidFill>
                  <a:srgbClr val="002060"/>
                </a:solidFill>
                <a:hlinkClick r:id="rId2"/>
              </a:rPr>
              <a:t>JYU:n tutkijoille omat ohjeet</a:t>
            </a:r>
            <a:endParaRPr lang="fi-FI" sz="1400" dirty="0">
              <a:solidFill>
                <a:srgbClr val="002060"/>
              </a:solidFill>
              <a:ea typeface="Lato"/>
              <a:cs typeface="Lato"/>
              <a:hlinkClick r:id="rId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/>
              <a:t>Dioja voi hyödyntää oman ryhmän opetuksessa CC BY-NC -lisenssin mukaisesti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/>
              <a:t>Lisätietoa opinnäytteiden aineistonhallinnasta </a:t>
            </a:r>
            <a:r>
              <a:rPr lang="fi-FI" sz="1600" dirty="0">
                <a:solidFill>
                  <a:schemeClr val="tx2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ohjaajan oppaassa</a:t>
            </a:r>
            <a:r>
              <a:rPr lang="fi-FI" sz="1600" dirty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en-FI" sz="1600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10" name="Kuvan paikkamerkki 9">
            <a:extLst>
              <a:ext uri="{FF2B5EF4-FFF2-40B4-BE49-F238E27FC236}">
                <a16:creationId xmlns:a16="http://schemas.microsoft.com/office/drawing/2014/main" id="{B4D23B36-6E6C-35BF-4144-5C2164C03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3" r="21073"/>
          <a:stretch>
            <a:fillRect/>
          </a:stretch>
        </p:blipFill>
        <p:spPr/>
      </p:pic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435BBF78-8A92-0A13-EC15-F0A365744C5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10537E6C-3010-666E-DA25-ACCAD63F55A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0141B497-A1EF-4919-9591-DEA47F30A355}" type="datetime1">
              <a:rPr lang="fi-FI" smtClean="0"/>
              <a:t>25.1.2026</a:t>
            </a:fld>
            <a:endParaRPr lang="fi-FI"/>
          </a:p>
        </p:txBody>
      </p:sp>
      <p:sp>
        <p:nvSpPr>
          <p:cNvPr id="7" name="Alatunnisteen paikkamerkki 6">
            <a:extLst>
              <a:ext uri="{FF2B5EF4-FFF2-40B4-BE49-F238E27FC236}">
                <a16:creationId xmlns:a16="http://schemas.microsoft.com/office/drawing/2014/main" id="{A01B5A01-DE11-DC97-4954-01FD0625E8D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39492086-8AB6-FD78-9809-8A875283CB75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pPr/>
              <a:t>2</a:t>
            </a:fld>
            <a:endParaRPr lang="fi-FI"/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4CEF379E-48B4-07A4-A3F6-FEEC287C0341}"/>
              </a:ext>
            </a:extLst>
          </p:cNvPr>
          <p:cNvSpPr txBox="1"/>
          <p:nvPr/>
        </p:nvSpPr>
        <p:spPr>
          <a:xfrm>
            <a:off x="6527552" y="6335451"/>
            <a:ext cx="2982587" cy="2769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r>
              <a:rPr lang="fi-FI" sz="1200" dirty="0">
                <a:solidFill>
                  <a:schemeClr val="bg1"/>
                </a:solidFill>
              </a:rPr>
              <a:t>Kuva: </a:t>
            </a:r>
            <a:r>
              <a:rPr lang="fi-FI" sz="1200" dirty="0" err="1">
                <a:solidFill>
                  <a:schemeClr val="bg1"/>
                </a:solidFill>
              </a:rPr>
              <a:t>Unseen</a:t>
            </a:r>
            <a:r>
              <a:rPr lang="fi-FI" sz="1200" dirty="0">
                <a:solidFill>
                  <a:schemeClr val="bg1"/>
                </a:solidFill>
              </a:rPr>
              <a:t> Studio, </a:t>
            </a:r>
            <a:r>
              <a:rPr lang="fi-FI" sz="1200" dirty="0" err="1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fi-FI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69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10BB90EB-0060-0BB3-EF38-4CBAB59714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>
                <a:uFill>
                  <a:solidFill>
                    <a:srgbClr val="002957"/>
                  </a:solidFill>
                </a:uFill>
              </a:rPr>
              <a:t>Periaatteet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7FB91DD-9252-1B59-48BF-0F347E9554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8" y="2420889"/>
            <a:ext cx="5328096" cy="1858504"/>
          </a:xfrm>
          <a:solidFill>
            <a:schemeClr val="accent2"/>
          </a:solidFill>
        </p:spPr>
        <p:txBody>
          <a:bodyPr/>
          <a:lstStyle/>
          <a:p>
            <a:r>
              <a:rPr lang="fi-FI" sz="1400" dirty="0">
                <a:ea typeface="Lato"/>
                <a:cs typeface="Lato"/>
              </a:rPr>
              <a:t>Säilytykseen käytetään vain yliopiston tallennusjärjestelmiä </a:t>
            </a:r>
          </a:p>
          <a:p>
            <a:pPr marL="0" indent="0">
              <a:buNone/>
            </a:pPr>
            <a:r>
              <a:rPr lang="fi-FI" sz="1400" dirty="0">
                <a:ea typeface="Lato"/>
                <a:cs typeface="Lato"/>
              </a:rPr>
              <a:t>       </a:t>
            </a:r>
            <a:r>
              <a:rPr lang="fi-FI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→</a:t>
            </a:r>
            <a:r>
              <a:rPr lang="fi-FI" sz="1400" dirty="0">
                <a:ea typeface="Lato"/>
                <a:cs typeface="Lato"/>
              </a:rPr>
              <a:t> tiedostoista automaattisesti varmuuskopiot </a:t>
            </a:r>
          </a:p>
          <a:p>
            <a:r>
              <a:rPr lang="fi-FI" sz="1400" dirty="0">
                <a:ea typeface="Lato"/>
                <a:cs typeface="Lato"/>
              </a:rPr>
              <a:t>Kaupallisia pilvipalveluja (Google </a:t>
            </a:r>
            <a:r>
              <a:rPr lang="fi-FI" sz="1400" dirty="0" err="1">
                <a:ea typeface="Lato"/>
                <a:cs typeface="Lato"/>
              </a:rPr>
              <a:t>Drive</a:t>
            </a:r>
            <a:r>
              <a:rPr lang="fi-FI" sz="1400" dirty="0">
                <a:ea typeface="Lato"/>
                <a:cs typeface="Lato"/>
              </a:rPr>
              <a:t>, </a:t>
            </a:r>
            <a:r>
              <a:rPr lang="fi-FI" sz="1400" dirty="0" err="1">
                <a:ea typeface="Lato"/>
                <a:cs typeface="Lato"/>
              </a:rPr>
              <a:t>iCloud</a:t>
            </a:r>
            <a:r>
              <a:rPr lang="fi-FI" sz="1400" dirty="0">
                <a:ea typeface="Lato"/>
                <a:cs typeface="Lato"/>
              </a:rPr>
              <a:t>, Dropbox jne.) ei tule käyttää</a:t>
            </a:r>
          </a:p>
          <a:p>
            <a:r>
              <a:rPr lang="fi-FI" sz="1400" dirty="0">
                <a:ea typeface="Lato"/>
                <a:cs typeface="Lato"/>
              </a:rPr>
              <a:t>Ulkoisia välineitä (USB-tikku, oman tietokoneen kovalevy) tulee käyttää vain tarvittaessa väliaikaiseen siirtoon.</a:t>
            </a:r>
            <a:endParaRPr lang="fi-FI" sz="1400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1FD9A52-8AAA-83CC-6E06-F248CDA8E3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i-FI" dirty="0">
                <a:uFill>
                  <a:solidFill>
                    <a:srgbClr val="002957"/>
                  </a:solidFill>
                </a:uFill>
              </a:rPr>
              <a:t>Säilytysjärjestelmät</a:t>
            </a:r>
            <a:endParaRPr lang="fi-FI" dirty="0"/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16E3D5AF-0801-3348-554F-2E657168567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fi-FI" sz="1200" dirty="0">
                <a:ea typeface="+mn-lt"/>
                <a:cs typeface="+mn-lt"/>
              </a:rPr>
              <a:t>U:-asema </a:t>
            </a:r>
            <a:endParaRPr lang="fi-FI" sz="1200" dirty="0">
              <a:ea typeface="Lato"/>
              <a:cs typeface="Lato"/>
            </a:endParaRPr>
          </a:p>
          <a:p>
            <a:r>
              <a:rPr lang="fi-FI" sz="1200" dirty="0">
                <a:ea typeface="+mn-lt"/>
                <a:cs typeface="+mn-lt"/>
              </a:rPr>
              <a:t>JYU:n O365 OneDrive </a:t>
            </a:r>
            <a:endParaRPr lang="fi-FI" sz="1200" dirty="0">
              <a:ea typeface="Lato"/>
              <a:cs typeface="Lato"/>
            </a:endParaRPr>
          </a:p>
          <a:p>
            <a:pPr marL="541020" lvl="1" indent="-271145">
              <a:buFont typeface="Courier New" panose="020B0604020202020204" pitchFamily="34" charset="0"/>
              <a:buChar char="o"/>
            </a:pPr>
            <a:r>
              <a:rPr lang="fi-FI" sz="1200" dirty="0">
                <a:ea typeface="+mn-lt"/>
                <a:cs typeface="+mn-lt"/>
              </a:rPr>
              <a:t>Opinnäytteen tekemisen aikana voi säilyttää aineistoa </a:t>
            </a:r>
            <a:endParaRPr lang="fi-FI" sz="1200" dirty="0">
              <a:ea typeface="Lato"/>
              <a:cs typeface="Lato"/>
            </a:endParaRPr>
          </a:p>
          <a:p>
            <a:pPr marL="541020" lvl="1" indent="-271145">
              <a:buFont typeface="Courier New" panose="020B0604020202020204" pitchFamily="34" charset="0"/>
              <a:buChar char="o"/>
            </a:pPr>
            <a:r>
              <a:rPr lang="fi-FI" sz="1200" dirty="0">
                <a:ea typeface="+mn-lt"/>
                <a:cs typeface="+mn-lt"/>
              </a:rPr>
              <a:t>Etenkin jakaminen esim. ohjaajan kanssa </a:t>
            </a:r>
            <a:endParaRPr lang="fi-FI" sz="1200" dirty="0">
              <a:ea typeface="Lato"/>
              <a:cs typeface="Lato"/>
            </a:endParaRPr>
          </a:p>
          <a:p>
            <a:r>
              <a:rPr lang="fi-FI" sz="1200" dirty="0">
                <a:ea typeface="+mn-lt"/>
                <a:cs typeface="+mn-lt"/>
              </a:rPr>
              <a:t>Arkaluonteisille tai salassa pidettäville tiedoille suositellaan kryptausta (</a:t>
            </a:r>
            <a:r>
              <a:rPr lang="fi-FI" sz="1200" dirty="0" err="1">
                <a:ea typeface="+mn-lt"/>
                <a:cs typeface="+mn-lt"/>
              </a:rPr>
              <a:t>Cryptomator</a:t>
            </a:r>
            <a:r>
              <a:rPr lang="fi-FI" sz="1200" dirty="0">
                <a:ea typeface="+mn-lt"/>
                <a:cs typeface="+mn-lt"/>
              </a:rPr>
              <a:t>), esim. lajitieto uhanalaisista lajeista, yrityskumppanin liikesalaisuus </a:t>
            </a:r>
          </a:p>
          <a:p>
            <a:r>
              <a:rPr lang="fi-FI" sz="1200" dirty="0">
                <a:ea typeface="+mn-lt"/>
                <a:cs typeface="+mn-lt"/>
              </a:rPr>
              <a:t>Tutkimusmoniviestin </a:t>
            </a:r>
            <a:r>
              <a:rPr lang="fi-FI" sz="1200" b="1" dirty="0">
                <a:ea typeface="+mn-lt"/>
                <a:cs typeface="+mn-lt"/>
              </a:rPr>
              <a:t>sensitiivisille </a:t>
            </a:r>
            <a:r>
              <a:rPr lang="fi-FI" sz="1200" dirty="0">
                <a:ea typeface="+mn-lt"/>
                <a:cs typeface="+mn-lt"/>
              </a:rPr>
              <a:t>video- ja audioaineistoille</a:t>
            </a:r>
          </a:p>
          <a:p>
            <a:r>
              <a:rPr lang="fi-FI" sz="1200" dirty="0">
                <a:ea typeface="+mn-lt"/>
                <a:cs typeface="+mn-lt"/>
              </a:rPr>
              <a:t>Entä yliopiston </a:t>
            </a:r>
            <a:r>
              <a:rPr lang="fi-FI" sz="1200" dirty="0" err="1">
                <a:ea typeface="+mn-lt"/>
                <a:cs typeface="+mn-lt"/>
              </a:rPr>
              <a:t>Nextcloud</a:t>
            </a:r>
            <a:r>
              <a:rPr lang="fi-FI" sz="1200" dirty="0">
                <a:ea typeface="+mn-lt"/>
                <a:cs typeface="+mn-lt"/>
              </a:rPr>
              <a:t>? </a:t>
            </a:r>
          </a:p>
          <a:p>
            <a:pPr marL="541020" lvl="1" indent="-271145">
              <a:buFont typeface="Courier New" panose="020B0604020202020204" pitchFamily="34" charset="0"/>
              <a:buChar char="o"/>
            </a:pPr>
            <a:r>
              <a:rPr lang="fi-FI" sz="1200" dirty="0">
                <a:ea typeface="+mn-lt"/>
                <a:cs typeface="+mn-lt"/>
                <a:hlinkClick r:id="rId2"/>
              </a:rPr>
              <a:t>Jakolinkit ohjaajan/tutkimusryhmän </a:t>
            </a:r>
            <a:r>
              <a:rPr lang="fi-FI" sz="1200" dirty="0" err="1">
                <a:ea typeface="+mn-lt"/>
                <a:cs typeface="+mn-lt"/>
                <a:hlinkClick r:id="rId2"/>
              </a:rPr>
              <a:t>Nextcloudista</a:t>
            </a:r>
            <a:r>
              <a:rPr lang="fi-FI" sz="1200" dirty="0">
                <a:ea typeface="+mn-lt"/>
                <a:cs typeface="+mn-lt"/>
              </a:rPr>
              <a:t> hyvä perusratkaisu, jos ohjaajalla on tarve jakaa aineistoaan opiskelijalle ja/tai jos opiskelija lähettää aineistoa ohjaajalle </a:t>
            </a:r>
            <a:endParaRPr lang="fi-FI" sz="1200" dirty="0">
              <a:ea typeface="Lato"/>
              <a:cs typeface="Lato"/>
            </a:endParaRPr>
          </a:p>
          <a:p>
            <a:pPr marL="541020" lvl="1" indent="-271145">
              <a:buFont typeface="Courier New" panose="020B0604020202020204" pitchFamily="34" charset="0"/>
              <a:buChar char="o"/>
            </a:pPr>
            <a:r>
              <a:rPr lang="fi-FI" sz="1200" dirty="0">
                <a:ea typeface="+mn-lt"/>
                <a:cs typeface="+mn-lt"/>
              </a:rPr>
              <a:t>Poikkeuksellisesti opiskelijalle voidaan luoda </a:t>
            </a:r>
            <a:r>
              <a:rPr lang="fi-FI" sz="1200" dirty="0" err="1">
                <a:ea typeface="+mn-lt"/>
                <a:cs typeface="+mn-lt"/>
              </a:rPr>
              <a:t>Nextcloud</a:t>
            </a:r>
            <a:r>
              <a:rPr lang="fi-FI" sz="1200" dirty="0">
                <a:ea typeface="+mn-lt"/>
                <a:cs typeface="+mn-lt"/>
              </a:rPr>
              <a:t>-tili (esim. keskeinen rooli aineiston analyysissa yliopiston tutkimusprojektissa).</a:t>
            </a:r>
            <a:endParaRPr lang="fi-FI" sz="1200" dirty="0">
              <a:ea typeface="Lato"/>
              <a:cs typeface="Lato"/>
            </a:endParaRPr>
          </a:p>
        </p:txBody>
      </p:sp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6CB6608E-BA71-B8C0-A9DD-A221A7C71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DA182-E6FB-4A50-B314-B7507058FF40}" type="datetime1">
              <a:rPr lang="fi-FI" smtClean="0"/>
              <a:t>25.1.2026</a:t>
            </a:fld>
            <a:endParaRPr lang="fi-FI"/>
          </a:p>
        </p:txBody>
      </p:sp>
      <p:sp>
        <p:nvSpPr>
          <p:cNvPr id="7" name="Alatunnisteen paikkamerkki 6">
            <a:extLst>
              <a:ext uri="{FF2B5EF4-FFF2-40B4-BE49-F238E27FC236}">
                <a16:creationId xmlns:a16="http://schemas.microsoft.com/office/drawing/2014/main" id="{8A81E802-DF8F-C7CF-4B2E-B161998A8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13F7F696-F8F2-CDCE-0FDE-CB1EE7D19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20</a:t>
            </a:fld>
            <a:endParaRPr lang="fi-FI"/>
          </a:p>
        </p:txBody>
      </p:sp>
      <p:sp>
        <p:nvSpPr>
          <p:cNvPr id="9" name="Otsikko 8">
            <a:extLst>
              <a:ext uri="{FF2B5EF4-FFF2-40B4-BE49-F238E27FC236}">
                <a16:creationId xmlns:a16="http://schemas.microsoft.com/office/drawing/2014/main" id="{3DAA2439-3C04-A374-64B7-42894F240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JYUn</a:t>
            </a:r>
            <a:r>
              <a:rPr lang="en-US"/>
              <a:t> </a:t>
            </a:r>
            <a:r>
              <a:rPr lang="en-US" err="1"/>
              <a:t>tallennusratkaisut</a:t>
            </a:r>
            <a:r>
              <a:rPr lang="en-US"/>
              <a:t> </a:t>
            </a:r>
            <a:r>
              <a:rPr lang="en-US" err="1"/>
              <a:t>tutkimusaineistoille</a:t>
            </a:r>
            <a:endParaRPr lang="fi-FI" err="1"/>
          </a:p>
        </p:txBody>
      </p:sp>
    </p:spTree>
    <p:extLst>
      <p:ext uri="{BB962C8B-B14F-4D97-AF65-F5344CB8AC3E}">
        <p14:creationId xmlns:p14="http://schemas.microsoft.com/office/powerpoint/2010/main" val="52431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81B68-599A-CB68-DC88-C1CE1E833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hlinkClick r:id="rId3"/>
              </a:rPr>
              <a:t>Onhan</a:t>
            </a:r>
            <a:r>
              <a:rPr lang="en-US">
                <a:hlinkClick r:id="rId3"/>
              </a:rPr>
              <a:t> </a:t>
            </a:r>
            <a:r>
              <a:rPr lang="en-US" err="1">
                <a:hlinkClick r:id="rId3"/>
              </a:rPr>
              <a:t>tietoturvasta</a:t>
            </a:r>
            <a:r>
              <a:rPr lang="en-US">
                <a:hlinkClick r:id="rId3"/>
              </a:rPr>
              <a:t> </a:t>
            </a:r>
            <a:r>
              <a:rPr lang="en-US" err="1">
                <a:hlinkClick r:id="rId3"/>
              </a:rPr>
              <a:t>huolehdittu</a:t>
            </a:r>
            <a:r>
              <a:rPr lang="en-US">
                <a:hlinkClick r:id="rId3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A99FC-9239-0E4C-189A-7FB5F7760B1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dirty="0">
                <a:ea typeface="+mn-lt"/>
                <a:cs typeface="+mn-lt"/>
              </a:rPr>
              <a:t>Voiko </a:t>
            </a:r>
            <a:r>
              <a:rPr lang="en-US" sz="2000" dirty="0" err="1">
                <a:ea typeface="+mn-lt"/>
                <a:cs typeface="+mn-lt"/>
              </a:rPr>
              <a:t>joku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ulkopuolinen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päästä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henkilötietoihin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käsiksi</a:t>
            </a:r>
            <a:r>
              <a:rPr lang="en-US" sz="2000" dirty="0">
                <a:ea typeface="+mn-lt"/>
                <a:cs typeface="+mn-lt"/>
              </a:rPr>
              <a:t>? </a:t>
            </a:r>
            <a:r>
              <a:rPr lang="en-US" sz="2000" dirty="0" err="1">
                <a:ea typeface="+mn-lt"/>
                <a:cs typeface="+mn-lt"/>
              </a:rPr>
              <a:t>Vaaratilanteita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esim</a:t>
            </a:r>
            <a:r>
              <a:rPr lang="en-US" sz="2000" dirty="0">
                <a:ea typeface="+mn-lt"/>
                <a:cs typeface="+mn-lt"/>
              </a:rPr>
              <a:t>.</a:t>
            </a:r>
          </a:p>
          <a:p>
            <a:pPr marL="541020" lvl="1" indent="-271145"/>
            <a:r>
              <a:rPr lang="en-US" sz="2000" dirty="0" err="1">
                <a:ea typeface="+mn-lt"/>
                <a:cs typeface="+mn-lt"/>
              </a:rPr>
              <a:t>Katoaminen</a:t>
            </a:r>
            <a:r>
              <a:rPr lang="en-US" sz="2000" dirty="0">
                <a:ea typeface="+mn-lt"/>
                <a:cs typeface="+mn-lt"/>
              </a:rPr>
              <a:t>: USB-</a:t>
            </a:r>
            <a:r>
              <a:rPr lang="en-US" sz="2000" dirty="0" err="1">
                <a:ea typeface="+mn-lt"/>
                <a:cs typeface="+mn-lt"/>
              </a:rPr>
              <a:t>tikku</a:t>
            </a:r>
            <a:endParaRPr lang="en-US" sz="2000" dirty="0">
              <a:ea typeface="+mn-lt"/>
              <a:cs typeface="+mn-lt"/>
            </a:endParaRPr>
          </a:p>
          <a:p>
            <a:pPr marL="541020" lvl="1" indent="-271145"/>
            <a:r>
              <a:rPr lang="en-US" sz="2000" dirty="0" err="1">
                <a:ea typeface="+mn-lt"/>
                <a:cs typeface="+mn-lt"/>
              </a:rPr>
              <a:t>Varkaus</a:t>
            </a:r>
            <a:r>
              <a:rPr lang="en-US" sz="2000" dirty="0">
                <a:ea typeface="+mn-lt"/>
                <a:cs typeface="+mn-lt"/>
              </a:rPr>
              <a:t>: </a:t>
            </a:r>
            <a:r>
              <a:rPr lang="en-US" sz="2000" dirty="0" err="1">
                <a:ea typeface="+mn-lt"/>
                <a:cs typeface="+mn-lt"/>
              </a:rPr>
              <a:t>kannettava</a:t>
            </a:r>
            <a:r>
              <a:rPr lang="en-US" sz="2000" dirty="0">
                <a:ea typeface="+mn-lt"/>
                <a:cs typeface="+mn-lt"/>
              </a:rPr>
              <a:t> </a:t>
            </a:r>
            <a:r>
              <a:rPr lang="en-US" sz="2000" dirty="0" err="1">
                <a:ea typeface="+mn-lt"/>
                <a:cs typeface="+mn-lt"/>
              </a:rPr>
              <a:t>kone</a:t>
            </a:r>
            <a:endParaRPr lang="en-US" sz="2000" dirty="0">
              <a:ea typeface="+mn-lt"/>
              <a:cs typeface="+mn-lt"/>
            </a:endParaRPr>
          </a:p>
          <a:p>
            <a:pPr marL="541020" lvl="1" indent="-271145"/>
            <a:r>
              <a:rPr lang="en-US" sz="2000" dirty="0" err="1">
                <a:ea typeface="+mn-lt"/>
                <a:cs typeface="+mn-lt"/>
              </a:rPr>
              <a:t>Unohtaminen</a:t>
            </a:r>
            <a:r>
              <a:rPr lang="en-US" sz="2000" dirty="0">
                <a:ea typeface="+mn-lt"/>
                <a:cs typeface="+mn-lt"/>
              </a:rPr>
              <a:t>: </a:t>
            </a:r>
            <a:r>
              <a:rPr lang="en-US" sz="2000" dirty="0" err="1">
                <a:ea typeface="+mn-lt"/>
                <a:cs typeface="+mn-lt"/>
              </a:rPr>
              <a:t>kone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jää</a:t>
            </a:r>
            <a:r>
              <a:rPr lang="en-US" sz="2000" dirty="0">
                <a:ea typeface="+mn-lt"/>
                <a:cs typeface="+mn-lt"/>
              </a:rPr>
              <a:t> </a:t>
            </a:r>
            <a:r>
              <a:rPr lang="en-US" sz="2000" dirty="0" err="1">
                <a:ea typeface="+mn-lt"/>
                <a:cs typeface="+mn-lt"/>
              </a:rPr>
              <a:t>vahingossa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auki</a:t>
            </a:r>
            <a:endParaRPr lang="en-US" sz="2000" dirty="0">
              <a:ea typeface="+mn-lt"/>
              <a:cs typeface="+mn-lt"/>
            </a:endParaRPr>
          </a:p>
          <a:p>
            <a:pPr marL="541020" lvl="1" indent="-271145"/>
            <a:r>
              <a:rPr lang="en-US" sz="2000" dirty="0" err="1">
                <a:ea typeface="+mn-lt"/>
                <a:cs typeface="+mn-lt"/>
              </a:rPr>
              <a:t>Kaupallisen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toimijan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alusta</a:t>
            </a:r>
            <a:endParaRPr lang="en-US" sz="2000" dirty="0">
              <a:ea typeface="+mn-lt"/>
              <a:cs typeface="+mn-lt"/>
            </a:endParaRPr>
          </a:p>
          <a:p>
            <a:pPr lvl="2" indent="-261620"/>
            <a:r>
              <a:rPr lang="en-US" sz="2000" dirty="0" err="1">
                <a:ea typeface="+mn-lt"/>
                <a:cs typeface="+mn-lt"/>
              </a:rPr>
              <a:t>Esim</a:t>
            </a:r>
            <a:r>
              <a:rPr lang="en-US" sz="2000" dirty="0">
                <a:ea typeface="+mn-lt"/>
                <a:cs typeface="+mn-lt"/>
              </a:rPr>
              <a:t>. </a:t>
            </a:r>
            <a:r>
              <a:rPr lang="en-US" sz="2000" dirty="0" err="1">
                <a:ea typeface="+mn-lt"/>
                <a:cs typeface="+mn-lt"/>
              </a:rPr>
              <a:t>pilvipalvelut</a:t>
            </a:r>
            <a:r>
              <a:rPr lang="en-US" sz="2000" dirty="0">
                <a:ea typeface="+mn-lt"/>
                <a:cs typeface="+mn-lt"/>
              </a:rPr>
              <a:t>: </a:t>
            </a:r>
            <a:r>
              <a:rPr lang="en-US" sz="2000" dirty="0" err="1">
                <a:ea typeface="+mn-lt"/>
                <a:cs typeface="+mn-lt"/>
              </a:rPr>
              <a:t>omistajuus</a:t>
            </a:r>
            <a:r>
              <a:rPr lang="en-US" sz="2000" dirty="0">
                <a:ea typeface="+mn-lt"/>
                <a:cs typeface="+mn-lt"/>
              </a:rPr>
              <a:t>, </a:t>
            </a:r>
            <a:r>
              <a:rPr lang="en-US" sz="2000" dirty="0" err="1">
                <a:ea typeface="+mn-lt"/>
                <a:cs typeface="+mn-lt"/>
              </a:rPr>
              <a:t>pääsy</a:t>
            </a:r>
            <a:r>
              <a:rPr lang="en-US" sz="2000" dirty="0">
                <a:ea typeface="+mn-lt"/>
                <a:cs typeface="+mn-lt"/>
              </a:rPr>
              <a:t>?</a:t>
            </a:r>
          </a:p>
          <a:p>
            <a:pPr marL="541020" lvl="1" indent="-271145"/>
            <a:r>
              <a:rPr lang="en-US" sz="2000" dirty="0" err="1">
                <a:ea typeface="+mn-lt"/>
                <a:cs typeface="+mn-lt"/>
              </a:rPr>
              <a:t>Tietoturvaongelma</a:t>
            </a:r>
            <a:r>
              <a:rPr lang="en-US" sz="2000" dirty="0">
                <a:ea typeface="+mn-lt"/>
                <a:cs typeface="+mn-lt"/>
              </a:rPr>
              <a:t>.</a:t>
            </a:r>
          </a:p>
          <a:p>
            <a:endParaRPr lang="en-US" dirty="0">
              <a:ea typeface="Lato"/>
              <a:cs typeface="Lato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AAF56F-031D-7FB9-851A-A1C78E23B3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21852" y="1773238"/>
            <a:ext cx="4896544" cy="4392612"/>
          </a:xfrm>
        </p:spPr>
        <p:txBody>
          <a:bodyPr/>
          <a:lstStyle/>
          <a:p>
            <a:r>
              <a:rPr lang="en-US" sz="2000" dirty="0" err="1">
                <a:ea typeface="Lato"/>
                <a:cs typeface="Lato"/>
                <a:hlinkClick r:id="rId4"/>
              </a:rPr>
              <a:t>Keruu</a:t>
            </a:r>
            <a:r>
              <a:rPr lang="en-US" sz="2000" dirty="0">
                <a:ea typeface="Lato"/>
                <a:cs typeface="Lato"/>
                <a:hlinkClick r:id="rId4"/>
              </a:rPr>
              <a:t> ja </a:t>
            </a:r>
            <a:r>
              <a:rPr lang="en-US" sz="2000" dirty="0" err="1">
                <a:ea typeface="Lato"/>
                <a:cs typeface="Lato"/>
                <a:hlinkClick r:id="rId4"/>
              </a:rPr>
              <a:t>tallennus</a:t>
            </a:r>
            <a:r>
              <a:rPr lang="en-US" sz="2000" dirty="0">
                <a:ea typeface="Lato"/>
                <a:cs typeface="Lato"/>
              </a:rPr>
              <a:t>: </a:t>
            </a:r>
            <a:endParaRPr lang="en-US" sz="2000" dirty="0">
              <a:ea typeface="+mn-lt"/>
              <a:cs typeface="+mn-lt"/>
            </a:endParaRPr>
          </a:p>
          <a:p>
            <a:pPr marL="541020" lvl="1" indent="-271145">
              <a:buFont typeface="Lato" panose="05000000000000000000" pitchFamily="2" charset="2"/>
              <a:buChar char="–"/>
            </a:pPr>
            <a:r>
              <a:rPr lang="en-US" sz="1400" dirty="0">
                <a:ea typeface="Lato"/>
                <a:cs typeface="Lato"/>
              </a:rPr>
              <a:t>Ei </a:t>
            </a:r>
            <a:r>
              <a:rPr lang="en-US" sz="1400" dirty="0" err="1">
                <a:ea typeface="Lato"/>
                <a:cs typeface="Lato"/>
              </a:rPr>
              <a:t>oman</a:t>
            </a:r>
            <a:r>
              <a:rPr lang="en-US" sz="1400" dirty="0">
                <a:ea typeface="Lato"/>
                <a:cs typeface="Lato"/>
              </a:rPr>
              <a:t> </a:t>
            </a:r>
            <a:r>
              <a:rPr lang="en-US" sz="1400" dirty="0" err="1">
                <a:ea typeface="Lato"/>
                <a:cs typeface="Lato"/>
              </a:rPr>
              <a:t>puhelimen</a:t>
            </a:r>
            <a:r>
              <a:rPr lang="en-US" sz="1400" dirty="0">
                <a:ea typeface="Lato"/>
                <a:cs typeface="Lato"/>
              </a:rPr>
              <a:t> </a:t>
            </a:r>
            <a:r>
              <a:rPr lang="en-US" sz="1400" dirty="0" err="1">
                <a:ea typeface="Lato"/>
                <a:cs typeface="Lato"/>
              </a:rPr>
              <a:t>muistia</a:t>
            </a:r>
            <a:r>
              <a:rPr lang="en-US" sz="1400" dirty="0">
                <a:ea typeface="Lato"/>
                <a:cs typeface="Lato"/>
              </a:rPr>
              <a:t> </a:t>
            </a:r>
            <a:endParaRPr lang="en-US" sz="1400" dirty="0">
              <a:ea typeface="+mn-lt"/>
              <a:cs typeface="+mn-lt"/>
            </a:endParaRPr>
          </a:p>
          <a:p>
            <a:pPr marL="541020" lvl="1" indent="-271145">
              <a:buFont typeface="Lato" panose="05000000000000000000" pitchFamily="2" charset="2"/>
              <a:buChar char="–"/>
            </a:pPr>
            <a:r>
              <a:rPr lang="en-US" sz="1400" dirty="0">
                <a:ea typeface="Lato"/>
                <a:cs typeface="Lato"/>
              </a:rPr>
              <a:t>Ei </a:t>
            </a:r>
            <a:r>
              <a:rPr lang="en-US" sz="1400" dirty="0" err="1">
                <a:ea typeface="Lato"/>
                <a:cs typeface="Lato"/>
              </a:rPr>
              <a:t>kaupallisia</a:t>
            </a:r>
            <a:r>
              <a:rPr lang="en-US" sz="1400" dirty="0">
                <a:ea typeface="Lato"/>
                <a:cs typeface="Lato"/>
              </a:rPr>
              <a:t> </a:t>
            </a:r>
            <a:r>
              <a:rPr lang="en-US" sz="1400" dirty="0" err="1">
                <a:ea typeface="Lato"/>
                <a:cs typeface="Lato"/>
              </a:rPr>
              <a:t>pilvipalveluja</a:t>
            </a:r>
            <a:endParaRPr lang="en-US" sz="1400" dirty="0">
              <a:ea typeface="+mn-lt"/>
              <a:cs typeface="+mn-lt"/>
            </a:endParaRPr>
          </a:p>
          <a:p>
            <a:pPr marL="541020" lvl="1" indent="-271145">
              <a:buFont typeface="Lato" panose="05000000000000000000" pitchFamily="2" charset="2"/>
              <a:buChar char="–"/>
            </a:pPr>
            <a:r>
              <a:rPr lang="en-US" sz="1400" dirty="0">
                <a:ea typeface="Lato"/>
                <a:cs typeface="Lato"/>
              </a:rPr>
              <a:t>Ei-</a:t>
            </a:r>
            <a:r>
              <a:rPr lang="en-US" sz="1400" dirty="0" err="1">
                <a:ea typeface="Lato"/>
                <a:cs typeface="Lato"/>
              </a:rPr>
              <a:t>sensitiiviselle</a:t>
            </a:r>
            <a:r>
              <a:rPr lang="en-US" sz="1400" dirty="0">
                <a:ea typeface="Lato"/>
                <a:cs typeface="Lato"/>
              </a:rPr>
              <a:t> </a:t>
            </a:r>
            <a:r>
              <a:rPr lang="en-US" sz="1400" dirty="0" err="1">
                <a:ea typeface="Lato"/>
                <a:cs typeface="Lato"/>
              </a:rPr>
              <a:t>aineistolle</a:t>
            </a:r>
            <a:r>
              <a:rPr lang="en-US" sz="1400" dirty="0">
                <a:ea typeface="Lato"/>
                <a:cs typeface="Lato"/>
              </a:rPr>
              <a:t> </a:t>
            </a:r>
            <a:r>
              <a:rPr lang="en-US" sz="1400" dirty="0" err="1">
                <a:ea typeface="Lato"/>
                <a:cs typeface="Lato"/>
              </a:rPr>
              <a:t>kyselytyökaluna</a:t>
            </a:r>
            <a:r>
              <a:rPr lang="en-US" sz="1400" dirty="0">
                <a:ea typeface="Lato"/>
                <a:cs typeface="Lato"/>
              </a:rPr>
              <a:t> JYU </a:t>
            </a:r>
            <a:r>
              <a:rPr lang="en-US" sz="1400" dirty="0" err="1">
                <a:ea typeface="Lato"/>
                <a:cs typeface="Lato"/>
              </a:rPr>
              <a:t>Webropol</a:t>
            </a:r>
            <a:r>
              <a:rPr lang="en-US" sz="1400" dirty="0">
                <a:ea typeface="Lato"/>
                <a:cs typeface="Lato"/>
              </a:rPr>
              <a:t> ja </a:t>
            </a:r>
            <a:r>
              <a:rPr lang="en-US" sz="1400" dirty="0" err="1">
                <a:ea typeface="Lato"/>
                <a:cs typeface="Lato"/>
              </a:rPr>
              <a:t>etähaastatteluille</a:t>
            </a:r>
            <a:r>
              <a:rPr lang="en-US" sz="1400" dirty="0">
                <a:ea typeface="Lato"/>
                <a:cs typeface="Lato"/>
              </a:rPr>
              <a:t> JYU Zoom tai JYU Teams </a:t>
            </a:r>
          </a:p>
          <a:p>
            <a:pPr marL="541020" lvl="1" indent="-271145">
              <a:buFont typeface="Lato" panose="05000000000000000000" pitchFamily="2" charset="2"/>
              <a:buChar char="–"/>
            </a:pPr>
            <a:r>
              <a:rPr lang="en-US" sz="1400" dirty="0" err="1">
                <a:ea typeface="Lato"/>
                <a:cs typeface="Lato"/>
              </a:rPr>
              <a:t>Sensitiiviselle</a:t>
            </a:r>
            <a:r>
              <a:rPr lang="en-US" sz="1400" dirty="0">
                <a:ea typeface="Lato"/>
                <a:cs typeface="Lato"/>
              </a:rPr>
              <a:t> </a:t>
            </a:r>
            <a:r>
              <a:rPr lang="en-US" sz="1400" dirty="0" err="1">
                <a:ea typeface="Lato"/>
                <a:cs typeface="Lato"/>
              </a:rPr>
              <a:t>aineistolle</a:t>
            </a:r>
            <a:r>
              <a:rPr lang="en-US" sz="1400" dirty="0">
                <a:ea typeface="Lato"/>
                <a:cs typeface="Lato"/>
              </a:rPr>
              <a:t> </a:t>
            </a:r>
            <a:r>
              <a:rPr lang="en-US" sz="1400" dirty="0" err="1">
                <a:ea typeface="Lato"/>
                <a:cs typeface="Lato"/>
              </a:rPr>
              <a:t>kyselytyökaluna</a:t>
            </a:r>
            <a:r>
              <a:rPr lang="en-US" sz="1400" dirty="0">
                <a:ea typeface="Lato"/>
                <a:cs typeface="Lato"/>
              </a:rPr>
              <a:t> JYU </a:t>
            </a:r>
            <a:r>
              <a:rPr lang="en-US" sz="1400" dirty="0" err="1">
                <a:ea typeface="Lato"/>
                <a:cs typeface="Lato"/>
              </a:rPr>
              <a:t>REDCap</a:t>
            </a:r>
            <a:r>
              <a:rPr lang="en-US" sz="1400" dirty="0">
                <a:ea typeface="Lato"/>
                <a:cs typeface="Lato"/>
              </a:rPr>
              <a:t> </a:t>
            </a:r>
            <a:r>
              <a:rPr lang="en-US" sz="1400" b="1" dirty="0">
                <a:ea typeface="Lato"/>
                <a:cs typeface="Lato"/>
              </a:rPr>
              <a:t>tai </a:t>
            </a:r>
            <a:r>
              <a:rPr lang="en-US" sz="1400" dirty="0">
                <a:ea typeface="Lato"/>
                <a:cs typeface="Lato"/>
              </a:rPr>
              <a:t>JYU </a:t>
            </a:r>
            <a:r>
              <a:rPr lang="en-US" sz="1400" dirty="0" err="1">
                <a:ea typeface="Lato"/>
                <a:cs typeface="Lato"/>
              </a:rPr>
              <a:t>Webropol</a:t>
            </a:r>
            <a:r>
              <a:rPr lang="en-US" sz="1400" dirty="0">
                <a:ea typeface="Lato"/>
                <a:cs typeface="Lato"/>
              </a:rPr>
              <a:t> </a:t>
            </a:r>
            <a:r>
              <a:rPr lang="en-US" sz="1400" dirty="0" err="1">
                <a:ea typeface="Lato"/>
                <a:cs typeface="Lato"/>
              </a:rPr>
              <a:t>erityisin</a:t>
            </a:r>
            <a:r>
              <a:rPr lang="en-US" sz="1400" dirty="0">
                <a:ea typeface="Lato"/>
                <a:cs typeface="Lato"/>
              </a:rPr>
              <a:t> </a:t>
            </a:r>
            <a:r>
              <a:rPr lang="en-US" sz="1400" dirty="0" err="1">
                <a:ea typeface="Lato"/>
                <a:cs typeface="Lato"/>
              </a:rPr>
              <a:t>lisätietoturvatoimin</a:t>
            </a:r>
            <a:endParaRPr lang="en-US" sz="1400" dirty="0">
              <a:ea typeface="Lato"/>
              <a:cs typeface="Lato"/>
            </a:endParaRPr>
          </a:p>
          <a:p>
            <a:pPr marL="541020" lvl="1" indent="-271145">
              <a:buFont typeface="Lato" panose="05000000000000000000" pitchFamily="2" charset="2"/>
              <a:buChar char="–"/>
            </a:pPr>
            <a:r>
              <a:rPr lang="en-US" sz="1400" dirty="0" err="1">
                <a:ea typeface="Lato"/>
                <a:cs typeface="Lato"/>
              </a:rPr>
              <a:t>MyJYU</a:t>
            </a:r>
            <a:r>
              <a:rPr lang="en-US" sz="1400" dirty="0">
                <a:ea typeface="Lato"/>
                <a:cs typeface="Lato"/>
              </a:rPr>
              <a:t> AI Transcription </a:t>
            </a:r>
            <a:r>
              <a:rPr lang="en-US" sz="1400" dirty="0" err="1">
                <a:ea typeface="Lato"/>
                <a:cs typeface="Lato"/>
              </a:rPr>
              <a:t>sekä</a:t>
            </a:r>
            <a:r>
              <a:rPr lang="en-US" sz="1400" dirty="0">
                <a:ea typeface="Lato"/>
                <a:cs typeface="Lato"/>
              </a:rPr>
              <a:t> </a:t>
            </a:r>
            <a:r>
              <a:rPr lang="en-US" sz="1400" dirty="0" err="1">
                <a:ea typeface="Lato"/>
                <a:cs typeface="Lato"/>
              </a:rPr>
              <a:t>sensitiivisen</a:t>
            </a:r>
            <a:r>
              <a:rPr lang="en-US" sz="1400" dirty="0">
                <a:ea typeface="Lato"/>
                <a:cs typeface="Lato"/>
              </a:rPr>
              <a:t> </a:t>
            </a:r>
            <a:r>
              <a:rPr lang="en-US" sz="1400" dirty="0" err="1">
                <a:ea typeface="Lato"/>
                <a:cs typeface="Lato"/>
              </a:rPr>
              <a:t>että</a:t>
            </a:r>
            <a:r>
              <a:rPr lang="en-US" sz="1400" dirty="0">
                <a:ea typeface="Lato"/>
                <a:cs typeface="Lato"/>
              </a:rPr>
              <a:t> </a:t>
            </a:r>
            <a:r>
              <a:rPr lang="en-US" sz="1400" dirty="0" err="1">
                <a:ea typeface="Lato"/>
                <a:cs typeface="Lato"/>
              </a:rPr>
              <a:t>ei-sensitiivisen</a:t>
            </a:r>
            <a:r>
              <a:rPr lang="en-US" sz="1400" dirty="0">
                <a:ea typeface="Lato"/>
                <a:cs typeface="Lato"/>
              </a:rPr>
              <a:t> </a:t>
            </a:r>
            <a:r>
              <a:rPr lang="en-US" sz="1400" dirty="0" err="1">
                <a:ea typeface="Lato"/>
                <a:cs typeface="Lato"/>
              </a:rPr>
              <a:t>aineiston</a:t>
            </a:r>
            <a:r>
              <a:rPr lang="en-US" sz="1400" dirty="0">
                <a:ea typeface="Lato"/>
                <a:cs typeface="Lato"/>
              </a:rPr>
              <a:t> </a:t>
            </a:r>
            <a:r>
              <a:rPr lang="en-US" sz="1400" dirty="0" err="1">
                <a:ea typeface="Lato"/>
                <a:cs typeface="Lato"/>
              </a:rPr>
              <a:t>taltioimiseen</a:t>
            </a:r>
            <a:r>
              <a:rPr lang="en-US" sz="1400" dirty="0">
                <a:ea typeface="Lato"/>
                <a:cs typeface="Lato"/>
              </a:rPr>
              <a:t> ja </a:t>
            </a:r>
            <a:r>
              <a:rPr lang="en-US" sz="1400" dirty="0" err="1">
                <a:ea typeface="Lato"/>
                <a:cs typeface="Lato"/>
              </a:rPr>
              <a:t>litterointiin</a:t>
            </a:r>
            <a:endParaRPr lang="en-US" sz="1400" dirty="0">
              <a:ea typeface="Lato"/>
              <a:cs typeface="Lato"/>
            </a:endParaRPr>
          </a:p>
          <a:p>
            <a:r>
              <a:rPr lang="en-US" sz="1400" b="1" dirty="0">
                <a:ea typeface="Lato"/>
                <a:cs typeface="Lato"/>
              </a:rPr>
              <a:t>U:-asema </a:t>
            </a:r>
            <a:r>
              <a:rPr lang="en-US" sz="1400" b="1" dirty="0" err="1">
                <a:ea typeface="Lato"/>
                <a:cs typeface="Lato"/>
              </a:rPr>
              <a:t>usein</a:t>
            </a:r>
            <a:r>
              <a:rPr lang="en-US" sz="1400" b="1" dirty="0">
                <a:ea typeface="Lato"/>
                <a:cs typeface="Lato"/>
              </a:rPr>
              <a:t> paras </a:t>
            </a:r>
            <a:r>
              <a:rPr lang="en-US" sz="1400" b="1" dirty="0" err="1">
                <a:ea typeface="Lato"/>
                <a:cs typeface="Lato"/>
              </a:rPr>
              <a:t>vaihtoehto</a:t>
            </a:r>
            <a:endParaRPr lang="en-US" sz="1400" b="1" dirty="0">
              <a:ea typeface="+mn-lt"/>
              <a:cs typeface="+mn-lt"/>
            </a:endParaRPr>
          </a:p>
          <a:p>
            <a:r>
              <a:rPr lang="en-US" sz="1400" dirty="0" err="1">
                <a:ea typeface="Lato"/>
                <a:cs typeface="Lato"/>
              </a:rPr>
              <a:t>JYU:n</a:t>
            </a:r>
            <a:r>
              <a:rPr lang="en-US" sz="1400" dirty="0">
                <a:ea typeface="Lato"/>
                <a:cs typeface="Lato"/>
              </a:rPr>
              <a:t> </a:t>
            </a:r>
            <a:r>
              <a:rPr lang="en-US" sz="1400" dirty="0" err="1">
                <a:ea typeface="Lato"/>
                <a:cs typeface="Lato"/>
              </a:rPr>
              <a:t>välineet</a:t>
            </a:r>
            <a:r>
              <a:rPr lang="en-US" sz="1400" dirty="0">
                <a:ea typeface="Lato"/>
                <a:cs typeface="Lato"/>
              </a:rPr>
              <a:t>, </a:t>
            </a:r>
            <a:r>
              <a:rPr lang="en-US" sz="1400" dirty="0" err="1">
                <a:ea typeface="Lato"/>
                <a:cs typeface="Lato"/>
              </a:rPr>
              <a:t>esim</a:t>
            </a:r>
            <a:r>
              <a:rPr lang="en-US" sz="1400" dirty="0">
                <a:ea typeface="Lato"/>
                <a:cs typeface="Lato"/>
              </a:rPr>
              <a:t>. </a:t>
            </a:r>
            <a:r>
              <a:rPr lang="en-US" sz="1400" dirty="0" err="1">
                <a:ea typeface="Lato"/>
                <a:cs typeface="Lato"/>
              </a:rPr>
              <a:t>tiedekunnan</a:t>
            </a:r>
            <a:r>
              <a:rPr lang="en-US" sz="1400" dirty="0">
                <a:ea typeface="Lato"/>
                <a:cs typeface="Lato"/>
              </a:rPr>
              <a:t> </a:t>
            </a:r>
            <a:r>
              <a:rPr lang="en-US" sz="1400" dirty="0" err="1">
                <a:ea typeface="Lato"/>
                <a:cs typeface="Lato"/>
              </a:rPr>
              <a:t>nauhurit</a:t>
            </a:r>
            <a:endParaRPr lang="en-US" sz="1400" dirty="0">
              <a:ea typeface="Lato"/>
              <a:cs typeface="Lato"/>
            </a:endParaRPr>
          </a:p>
          <a:p>
            <a:r>
              <a:rPr lang="en-US" sz="1400" dirty="0" err="1">
                <a:ea typeface="+mn-lt"/>
                <a:cs typeface="+mn-lt"/>
              </a:rPr>
              <a:t>Siirtäminen</a:t>
            </a:r>
            <a:endParaRPr lang="en-US" sz="1400" dirty="0">
              <a:ea typeface="+mn-lt"/>
              <a:cs typeface="+mn-lt"/>
            </a:endParaRPr>
          </a:p>
          <a:p>
            <a:r>
              <a:rPr lang="en-US" sz="1400" dirty="0" err="1">
                <a:ea typeface="Lato"/>
                <a:cs typeface="Lato"/>
              </a:rPr>
              <a:t>Tuhoaminen</a:t>
            </a:r>
            <a:r>
              <a:rPr lang="en-US" sz="1400" dirty="0">
                <a:ea typeface="Lato"/>
                <a:cs typeface="Lato"/>
              </a:rPr>
              <a:t>.</a:t>
            </a:r>
            <a:endParaRPr lang="en-US" sz="1600" dirty="0">
              <a:ea typeface="Lato"/>
              <a:cs typeface="Lato"/>
            </a:endParaRPr>
          </a:p>
          <a:p>
            <a:endParaRPr lang="en-US" dirty="0">
              <a:ea typeface="Lato"/>
              <a:cs typeface="Lato"/>
            </a:endParaRP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D618BF4F-3BDB-775E-388E-04EAE2562415}"/>
              </a:ext>
            </a:extLst>
          </p:cNvPr>
          <p:cNvSpPr txBox="1"/>
          <p:nvPr/>
        </p:nvSpPr>
        <p:spPr>
          <a:xfrm>
            <a:off x="721338" y="5174811"/>
            <a:ext cx="5437910" cy="646331"/>
          </a:xfrm>
          <a:prstGeom prst="rect">
            <a:avLst/>
          </a:prstGeom>
          <a:solidFill>
            <a:schemeClr val="accent2">
              <a:lumMod val="9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dirty="0"/>
              <a:t>Yliopiston O356-järjestelmät (OneDrive): </a:t>
            </a:r>
            <a:br>
              <a:rPr lang="fi-FI" dirty="0"/>
            </a:br>
            <a:r>
              <a:rPr lang="fi-FI" dirty="0"/>
              <a:t>tutustu JYU:n suojausohjelma </a:t>
            </a:r>
            <a:r>
              <a:rPr lang="fi-FI" dirty="0" err="1">
                <a:hlinkClick r:id="rId5"/>
              </a:rPr>
              <a:t>Cryptomatoriin</a:t>
            </a:r>
            <a:r>
              <a:rPr lang="fi-FI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0401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n paikkamerkki 8">
            <a:extLst>
              <a:ext uri="{FF2B5EF4-FFF2-40B4-BE49-F238E27FC236}">
                <a16:creationId xmlns:a16="http://schemas.microsoft.com/office/drawing/2014/main" id="{5DABD335-2187-9657-E525-A50C8273B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5" r="21075"/>
          <a:stretch>
            <a:fillRect/>
          </a:stretch>
        </p:blipFill>
        <p:spPr/>
      </p:pic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6379E224-04F5-74A7-7094-ACAB0E189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730A1-A494-40A4-B110-98BD117055DD}" type="datetime1">
              <a:rPr lang="fi-FI" smtClean="0"/>
              <a:t>25.1.2026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7017873F-4F0B-A0E7-125C-435C425B0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FA738721-5554-74AA-EE2E-E95F271C9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pPr/>
              <a:t>22</a:t>
            </a:fld>
            <a:endParaRPr lang="fi-FI"/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4380D6D6-44D0-794D-D430-BC8CFFB5EA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/>
              <a:t>Dokumentointi</a:t>
            </a:r>
          </a:p>
        </p:txBody>
      </p:sp>
      <p:sp>
        <p:nvSpPr>
          <p:cNvPr id="7" name="Alaotsikko 6">
            <a:extLst>
              <a:ext uri="{FF2B5EF4-FFF2-40B4-BE49-F238E27FC236}">
                <a16:creationId xmlns:a16="http://schemas.microsoft.com/office/drawing/2014/main" id="{93986C14-240F-0F65-48D0-7BD534666E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0FA78B8E-FF93-4104-CA0B-B9A97986E610}"/>
              </a:ext>
            </a:extLst>
          </p:cNvPr>
          <p:cNvSpPr txBox="1"/>
          <p:nvPr/>
        </p:nvSpPr>
        <p:spPr>
          <a:xfrm>
            <a:off x="6455272" y="6335451"/>
            <a:ext cx="4032448" cy="2769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r>
              <a:rPr lang="fi-FI" sz="1200" dirty="0">
                <a:solidFill>
                  <a:schemeClr val="bg1"/>
                </a:solidFill>
              </a:rPr>
              <a:t>Kuva: </a:t>
            </a:r>
            <a:r>
              <a:rPr lang="fi-FI" sz="1200" dirty="0" err="1">
                <a:solidFill>
                  <a:schemeClr val="bg1"/>
                </a:solidFill>
              </a:rPr>
              <a:t>Brooke</a:t>
            </a:r>
            <a:r>
              <a:rPr lang="fi-FI" sz="1200" dirty="0">
                <a:solidFill>
                  <a:schemeClr val="bg1"/>
                </a:solidFill>
              </a:rPr>
              <a:t> </a:t>
            </a:r>
            <a:r>
              <a:rPr lang="fi-FI" sz="1200" dirty="0" err="1">
                <a:solidFill>
                  <a:schemeClr val="bg1"/>
                </a:solidFill>
              </a:rPr>
              <a:t>Cagle</a:t>
            </a:r>
            <a:r>
              <a:rPr lang="fi-FI" sz="1200" dirty="0">
                <a:solidFill>
                  <a:schemeClr val="bg1"/>
                </a:solidFill>
              </a:rPr>
              <a:t>, </a:t>
            </a:r>
            <a:r>
              <a:rPr lang="fi-FI" sz="1200" dirty="0" err="1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fi-FI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94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63340C2-F938-7164-0195-6298FE4CB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Dokumentointi</a:t>
            </a:r>
            <a:r>
              <a:rPr lang="en-US" dirty="0"/>
              <a:t> </a:t>
            </a:r>
            <a:r>
              <a:rPr lang="en-US" dirty="0" err="1"/>
              <a:t>tekee</a:t>
            </a:r>
            <a:r>
              <a:rPr lang="en-US" dirty="0"/>
              <a:t> </a:t>
            </a:r>
            <a:r>
              <a:rPr lang="en-US" dirty="0" err="1"/>
              <a:t>aineistosta</a:t>
            </a:r>
            <a:r>
              <a:rPr lang="en-US" dirty="0"/>
              <a:t> </a:t>
            </a:r>
            <a:r>
              <a:rPr lang="en-US" dirty="0" err="1"/>
              <a:t>ymmärrettävää</a:t>
            </a:r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3ACEB6C-1327-44EB-7085-18D8A0EA99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noFill/>
        </p:spPr>
        <p:txBody>
          <a:bodyPr/>
          <a:lstStyle/>
          <a:p>
            <a:r>
              <a:rPr lang="en-US" b="1" dirty="0" err="1"/>
              <a:t>Dokumentointi</a:t>
            </a:r>
            <a:r>
              <a:rPr lang="en-US" dirty="0"/>
              <a:t> = </a:t>
            </a:r>
            <a:r>
              <a:rPr lang="en-US" dirty="0" err="1"/>
              <a:t>aineiston</a:t>
            </a:r>
            <a:r>
              <a:rPr lang="en-US" dirty="0"/>
              <a:t> </a:t>
            </a:r>
            <a:r>
              <a:rPr lang="en-US" dirty="0" err="1"/>
              <a:t>sisällön</a:t>
            </a:r>
            <a:r>
              <a:rPr lang="en-US" dirty="0"/>
              <a:t> ja </a:t>
            </a:r>
            <a:r>
              <a:rPr lang="en-US" dirty="0" err="1"/>
              <a:t>käsittelyn</a:t>
            </a:r>
            <a:r>
              <a:rPr lang="en-US" dirty="0"/>
              <a:t> </a:t>
            </a:r>
            <a:r>
              <a:rPr lang="en-US" dirty="0" err="1"/>
              <a:t>kuvailu</a:t>
            </a:r>
            <a:r>
              <a:rPr lang="en-US" dirty="0"/>
              <a:t> </a:t>
            </a:r>
          </a:p>
          <a:p>
            <a:pPr marL="541020" lvl="1" indent="-271145"/>
            <a:r>
              <a:rPr lang="en-US" dirty="0" err="1"/>
              <a:t>Muistaa</a:t>
            </a:r>
            <a:r>
              <a:rPr lang="en-US" dirty="0"/>
              <a:t> </a:t>
            </a:r>
            <a:r>
              <a:rPr lang="en-US" dirty="0" err="1"/>
              <a:t>vielä</a:t>
            </a:r>
            <a:r>
              <a:rPr lang="en-US" dirty="0"/>
              <a:t> </a:t>
            </a:r>
            <a:r>
              <a:rPr lang="en-US" dirty="0" err="1"/>
              <a:t>kuukauden</a:t>
            </a:r>
            <a:r>
              <a:rPr lang="en-US" dirty="0"/>
              <a:t> </a:t>
            </a:r>
            <a:r>
              <a:rPr lang="en-US" dirty="0" err="1"/>
              <a:t>päästä</a:t>
            </a:r>
            <a:r>
              <a:rPr lang="en-US" dirty="0"/>
              <a:t>, </a:t>
            </a:r>
            <a:r>
              <a:rPr lang="en-US" dirty="0" err="1"/>
              <a:t>mitä</a:t>
            </a:r>
            <a:r>
              <a:rPr lang="en-US" dirty="0"/>
              <a:t> on </a:t>
            </a:r>
            <a:r>
              <a:rPr lang="en-US" dirty="0" err="1"/>
              <a:t>tehnyt</a:t>
            </a:r>
            <a:r>
              <a:rPr lang="en-US" dirty="0"/>
              <a:t> </a:t>
            </a:r>
            <a:r>
              <a:rPr lang="en-US" dirty="0" err="1"/>
              <a:t>aineistolle</a:t>
            </a:r>
            <a:r>
              <a:rPr lang="en-US" dirty="0"/>
              <a:t>, ja </a:t>
            </a:r>
            <a:r>
              <a:rPr lang="en-US" dirty="0" err="1"/>
              <a:t>miksi</a:t>
            </a:r>
            <a:endParaRPr lang="en-US" dirty="0">
              <a:ea typeface="Lato"/>
              <a:cs typeface="Lato"/>
            </a:endParaRPr>
          </a:p>
          <a:p>
            <a:pPr marL="541020" lvl="1" indent="-271145"/>
            <a:r>
              <a:rPr lang="en-US" dirty="0">
                <a:ea typeface="Lato"/>
                <a:cs typeface="Lato"/>
              </a:rPr>
              <a:t>Ajan ja </a:t>
            </a:r>
            <a:r>
              <a:rPr lang="en-US" dirty="0" err="1">
                <a:ea typeface="Lato"/>
                <a:cs typeface="Lato"/>
              </a:rPr>
              <a:t>vaivan</a:t>
            </a:r>
            <a:r>
              <a:rPr lang="en-US" dirty="0">
                <a:ea typeface="Lato"/>
                <a:cs typeface="Lato"/>
              </a:rPr>
              <a:t> </a:t>
            </a:r>
            <a:r>
              <a:rPr lang="en-US" dirty="0" err="1">
                <a:ea typeface="Lato"/>
                <a:cs typeface="Lato"/>
              </a:rPr>
              <a:t>säästöä</a:t>
            </a:r>
            <a:endParaRPr lang="en-US" dirty="0"/>
          </a:p>
          <a:p>
            <a:r>
              <a:rPr lang="en-US" dirty="0" err="1"/>
              <a:t>Tutkija</a:t>
            </a:r>
            <a:r>
              <a:rPr lang="en-US" dirty="0"/>
              <a:t>, </a:t>
            </a:r>
            <a:r>
              <a:rPr lang="en-US" dirty="0" err="1"/>
              <a:t>ohjaaja</a:t>
            </a:r>
            <a:r>
              <a:rPr lang="en-US" dirty="0"/>
              <a:t>, </a:t>
            </a:r>
            <a:r>
              <a:rPr lang="en-US" dirty="0" err="1"/>
              <a:t>opponentti</a:t>
            </a:r>
            <a:r>
              <a:rPr lang="en-US" dirty="0"/>
              <a:t> </a:t>
            </a:r>
            <a:r>
              <a:rPr lang="en-US" dirty="0" err="1"/>
              <a:t>jne</a:t>
            </a:r>
            <a:r>
              <a:rPr lang="en-US" dirty="0"/>
              <a:t>. </a:t>
            </a:r>
            <a:r>
              <a:rPr lang="en-US" dirty="0" err="1"/>
              <a:t>pystyy</a:t>
            </a:r>
            <a:r>
              <a:rPr lang="en-US" dirty="0"/>
              <a:t> </a:t>
            </a:r>
            <a:r>
              <a:rPr lang="en-US" dirty="0" err="1"/>
              <a:t>ymmärtämään</a:t>
            </a:r>
            <a:r>
              <a:rPr lang="en-US" dirty="0"/>
              <a:t> ja </a:t>
            </a:r>
            <a:r>
              <a:rPr lang="en-US" dirty="0" err="1"/>
              <a:t>käyttämään</a:t>
            </a:r>
            <a:endParaRPr lang="en-US" dirty="0">
              <a:ea typeface="Lato"/>
              <a:cs typeface="Lato"/>
            </a:endParaRPr>
          </a:p>
          <a:p>
            <a:r>
              <a:rPr lang="en-US" b="1" dirty="0" err="1"/>
              <a:t>Tietosuoja</a:t>
            </a:r>
            <a:r>
              <a:rPr lang="en-US" b="1" dirty="0"/>
              <a:t>: </a:t>
            </a:r>
            <a:r>
              <a:rPr lang="en-US" b="1" dirty="0" err="1"/>
              <a:t>läpinäkyvyys</a:t>
            </a:r>
            <a:r>
              <a:rPr lang="en-US" b="1" dirty="0"/>
              <a:t> ja </a:t>
            </a:r>
            <a:r>
              <a:rPr lang="en-US" b="1" dirty="0" err="1"/>
              <a:t>luottamuksellisuus</a:t>
            </a:r>
            <a:r>
              <a:rPr lang="en-US" b="1" dirty="0"/>
              <a:t> </a:t>
            </a:r>
            <a:r>
              <a:rPr lang="en-US" b="1" dirty="0" err="1"/>
              <a:t>säilyvät</a:t>
            </a:r>
            <a:endParaRPr lang="en-US" b="1" dirty="0">
              <a:ea typeface="Lato"/>
              <a:cs typeface="Lato"/>
            </a:endParaRPr>
          </a:p>
          <a:p>
            <a:r>
              <a:rPr lang="en-US" dirty="0" err="1"/>
              <a:t>Esimerkki</a:t>
            </a:r>
            <a:r>
              <a:rPr lang="en-US" dirty="0"/>
              <a:t>: </a:t>
            </a:r>
            <a:r>
              <a:rPr lang="en-US" dirty="0" err="1">
                <a:hlinkClick r:id="rId2"/>
              </a:rPr>
              <a:t>Taitavat</a:t>
            </a:r>
            <a:r>
              <a:rPr lang="en-US" dirty="0">
                <a:hlinkClick r:id="rId2"/>
              </a:rPr>
              <a:t> </a:t>
            </a:r>
            <a:r>
              <a:rPr lang="en-US" dirty="0" err="1">
                <a:hlinkClick r:id="rId2"/>
              </a:rPr>
              <a:t>tenavat</a:t>
            </a:r>
            <a:r>
              <a:rPr lang="en-US" dirty="0">
                <a:hlinkClick r:id="rId2"/>
              </a:rPr>
              <a:t> -</a:t>
            </a:r>
            <a:r>
              <a:rPr lang="en-US" dirty="0" err="1">
                <a:hlinkClick r:id="rId2"/>
              </a:rPr>
              <a:t>kyselyaineiston</a:t>
            </a:r>
            <a:r>
              <a:rPr lang="en-US" dirty="0">
                <a:hlinkClick r:id="rId2"/>
              </a:rPr>
              <a:t> </a:t>
            </a:r>
            <a:r>
              <a:rPr lang="en-US" dirty="0" err="1">
                <a:hlinkClick r:id="rId2"/>
              </a:rPr>
              <a:t>ladattava</a:t>
            </a:r>
            <a:r>
              <a:rPr lang="en-US" dirty="0">
                <a:hlinkClick r:id="rId2"/>
              </a:rPr>
              <a:t> </a:t>
            </a:r>
            <a:r>
              <a:rPr lang="en-US" dirty="0" err="1">
                <a:hlinkClick r:id="rId2"/>
              </a:rPr>
              <a:t>dokumentaatio</a:t>
            </a:r>
            <a:r>
              <a:rPr lang="en-US" dirty="0">
                <a:hlinkClick r:id="rId2"/>
              </a:rPr>
              <a:t> </a:t>
            </a:r>
            <a:r>
              <a:rPr lang="en-US" dirty="0" err="1">
                <a:hlinkClick r:id="rId2"/>
              </a:rPr>
              <a:t>JYXissä</a:t>
            </a:r>
            <a:r>
              <a:rPr lang="en-US" dirty="0"/>
              <a:t> </a:t>
            </a:r>
          </a:p>
          <a:p>
            <a:r>
              <a:rPr lang="en-US" dirty="0" err="1"/>
              <a:t>Päiväkirja</a:t>
            </a:r>
            <a:r>
              <a:rPr lang="en-US" dirty="0"/>
              <a:t>: </a:t>
            </a:r>
            <a:r>
              <a:rPr lang="en-US" dirty="0" err="1"/>
              <a:t>mitä</a:t>
            </a:r>
            <a:r>
              <a:rPr lang="en-US" dirty="0"/>
              <a:t> </a:t>
            </a:r>
            <a:r>
              <a:rPr lang="en-US" dirty="0" err="1"/>
              <a:t>tehty</a:t>
            </a:r>
            <a:r>
              <a:rPr lang="en-US" dirty="0"/>
              <a:t> </a:t>
            </a:r>
            <a:r>
              <a:rPr lang="en-US" dirty="0" err="1"/>
              <a:t>aineiston</a:t>
            </a:r>
            <a:r>
              <a:rPr lang="en-US" dirty="0"/>
              <a:t> </a:t>
            </a:r>
            <a:r>
              <a:rPr lang="en-US" dirty="0" err="1"/>
              <a:t>käsittelyn</a:t>
            </a:r>
            <a:r>
              <a:rPr lang="en-US" dirty="0"/>
              <a:t> </a:t>
            </a:r>
            <a:r>
              <a:rPr lang="en-US" dirty="0" err="1"/>
              <a:t>aikana</a:t>
            </a:r>
            <a:endParaRPr lang="en-US" dirty="0">
              <a:ea typeface="Lato"/>
              <a:cs typeface="Lato"/>
            </a:endParaRPr>
          </a:p>
          <a:p>
            <a:pPr marL="541020" lvl="1" indent="-271145"/>
            <a:r>
              <a:rPr lang="en-US" dirty="0" err="1"/>
              <a:t>Mitä</a:t>
            </a:r>
            <a:r>
              <a:rPr lang="en-US" dirty="0"/>
              <a:t> </a:t>
            </a:r>
            <a:r>
              <a:rPr lang="en-US" dirty="0" err="1"/>
              <a:t>tietoa</a:t>
            </a:r>
            <a:r>
              <a:rPr lang="en-US" dirty="0"/>
              <a:t> </a:t>
            </a:r>
            <a:r>
              <a:rPr lang="en-US" dirty="0" err="1"/>
              <a:t>tarvitaan</a:t>
            </a:r>
            <a:r>
              <a:rPr lang="en-US" dirty="0"/>
              <a:t>, </a:t>
            </a:r>
            <a:r>
              <a:rPr lang="en-US" dirty="0" err="1"/>
              <a:t>jotta</a:t>
            </a:r>
            <a:r>
              <a:rPr lang="en-US" dirty="0"/>
              <a:t> </a:t>
            </a:r>
            <a:r>
              <a:rPr lang="en-US" dirty="0" err="1"/>
              <a:t>ymmärtää</a:t>
            </a:r>
            <a:r>
              <a:rPr lang="en-US" dirty="0"/>
              <a:t>, </a:t>
            </a:r>
            <a:r>
              <a:rPr lang="en-US" dirty="0" err="1"/>
              <a:t>mistä</a:t>
            </a:r>
            <a:r>
              <a:rPr lang="en-US" dirty="0"/>
              <a:t> </a:t>
            </a:r>
            <a:r>
              <a:rPr lang="en-US" dirty="0" err="1"/>
              <a:t>aineisto</a:t>
            </a:r>
            <a:r>
              <a:rPr lang="en-US" dirty="0"/>
              <a:t> </a:t>
            </a:r>
            <a:r>
              <a:rPr lang="en-US" dirty="0" err="1"/>
              <a:t>koostuu</a:t>
            </a:r>
            <a:r>
              <a:rPr lang="en-US" dirty="0"/>
              <a:t>?</a:t>
            </a:r>
          </a:p>
          <a:p>
            <a:pPr marL="541020" lvl="1" indent="-271145"/>
            <a:r>
              <a:rPr lang="en-US" dirty="0" err="1"/>
              <a:t>Mitä</a:t>
            </a:r>
            <a:r>
              <a:rPr lang="en-US" dirty="0"/>
              <a:t> </a:t>
            </a:r>
            <a:r>
              <a:rPr lang="en-US" dirty="0" err="1"/>
              <a:t>aineistolle</a:t>
            </a:r>
            <a:r>
              <a:rPr lang="en-US" dirty="0"/>
              <a:t> on </a:t>
            </a:r>
            <a:r>
              <a:rPr lang="en-US" dirty="0" err="1"/>
              <a:t>tehty</a:t>
            </a:r>
            <a:r>
              <a:rPr lang="en-US" dirty="0"/>
              <a:t>?</a:t>
            </a:r>
          </a:p>
          <a:p>
            <a:pPr marL="802957" lvl="2" indent="-271145"/>
            <a:r>
              <a:rPr lang="en-US" dirty="0" err="1"/>
              <a:t>Missä</a:t>
            </a:r>
            <a:r>
              <a:rPr lang="en-US" dirty="0"/>
              <a:t> </a:t>
            </a:r>
            <a:r>
              <a:rPr lang="en-US" dirty="0" err="1"/>
              <a:t>ympäristössä</a:t>
            </a:r>
            <a:r>
              <a:rPr lang="en-US" dirty="0"/>
              <a:t> </a:t>
            </a:r>
            <a:r>
              <a:rPr lang="en-US" dirty="0" err="1"/>
              <a:t>kerätty</a:t>
            </a:r>
            <a:r>
              <a:rPr lang="en-US" dirty="0"/>
              <a:t>? </a:t>
            </a:r>
            <a:r>
              <a:rPr lang="en-US" dirty="0" err="1"/>
              <a:t>Keneltä</a:t>
            </a:r>
            <a:r>
              <a:rPr lang="en-US" dirty="0"/>
              <a:t>? </a:t>
            </a:r>
            <a:r>
              <a:rPr lang="en-US" dirty="0" err="1"/>
              <a:t>Milloin</a:t>
            </a:r>
            <a:r>
              <a:rPr lang="en-US" dirty="0"/>
              <a:t>? Miten </a:t>
            </a:r>
            <a:r>
              <a:rPr lang="en-US" dirty="0" err="1"/>
              <a:t>muokattu</a:t>
            </a:r>
            <a:r>
              <a:rPr lang="en-US" dirty="0"/>
              <a:t>, </a:t>
            </a:r>
            <a:r>
              <a:rPr lang="en-US" dirty="0" err="1"/>
              <a:t>poistettu</a:t>
            </a:r>
            <a:r>
              <a:rPr lang="en-US" dirty="0"/>
              <a:t> </a:t>
            </a:r>
            <a:r>
              <a:rPr lang="en-US" dirty="0" err="1"/>
              <a:t>tietoa</a:t>
            </a:r>
            <a:r>
              <a:rPr lang="en-US" dirty="0"/>
              <a:t>, </a:t>
            </a:r>
            <a:r>
              <a:rPr lang="en-US" dirty="0" err="1"/>
              <a:t>karkeistettu</a:t>
            </a:r>
            <a:r>
              <a:rPr lang="en-US" dirty="0"/>
              <a:t> </a:t>
            </a:r>
            <a:r>
              <a:rPr lang="en-US" dirty="0" err="1"/>
              <a:t>muuttujia</a:t>
            </a:r>
            <a:r>
              <a:rPr lang="en-US" dirty="0"/>
              <a:t>?</a:t>
            </a:r>
            <a:endParaRPr lang="en-US" dirty="0">
              <a:ea typeface="Lato"/>
              <a:cs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30012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n paikkamerkki 9">
            <a:extLst>
              <a:ext uri="{FF2B5EF4-FFF2-40B4-BE49-F238E27FC236}">
                <a16:creationId xmlns:a16="http://schemas.microsoft.com/office/drawing/2014/main" id="{7FE5C24E-DD53-779F-456D-73EEEFA3E7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39" b="11539"/>
          <a:stretch>
            <a:fillRect/>
          </a:stretch>
        </p:blipFill>
        <p:spPr/>
      </p:pic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897F85A-CE9E-2901-2411-ECD3CC9A2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730A1-A494-40A4-B110-98BD117055DD}" type="datetime1">
              <a:rPr lang="fi-FI" smtClean="0"/>
              <a:t>25.1.2026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FF72A00C-5D68-0BD5-1212-988852E45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E573EF39-F6E6-E0B5-6A78-44946C709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pPr/>
              <a:t>24</a:t>
            </a:fld>
            <a:endParaRPr lang="fi-FI"/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CCA01887-99A9-F9A5-478E-D0F8CB1A0F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/>
              <a:t>Opinnäytteen valmistuminen</a:t>
            </a:r>
          </a:p>
        </p:txBody>
      </p:sp>
      <p:sp>
        <p:nvSpPr>
          <p:cNvPr id="7" name="Alaotsikko 6">
            <a:extLst>
              <a:ext uri="{FF2B5EF4-FFF2-40B4-BE49-F238E27FC236}">
                <a16:creationId xmlns:a16="http://schemas.microsoft.com/office/drawing/2014/main" id="{8CD67BE7-6C02-C441-EE64-4D5837F14B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22CCF76B-82DA-B702-BCA8-27FE58AFB82E}"/>
              </a:ext>
            </a:extLst>
          </p:cNvPr>
          <p:cNvSpPr txBox="1"/>
          <p:nvPr/>
        </p:nvSpPr>
        <p:spPr>
          <a:xfrm>
            <a:off x="6455272" y="6335451"/>
            <a:ext cx="4032448" cy="2769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r>
              <a:rPr lang="fi-FI" sz="1200" dirty="0">
                <a:solidFill>
                  <a:srgbClr val="002060"/>
                </a:solidFill>
              </a:rPr>
              <a:t>Kuva: </a:t>
            </a:r>
            <a:r>
              <a:rPr lang="fi-FI" sz="1200" dirty="0" err="1">
                <a:solidFill>
                  <a:srgbClr val="002060"/>
                </a:solidFill>
              </a:rPr>
              <a:t>Gaele</a:t>
            </a:r>
            <a:r>
              <a:rPr lang="fi-FI" sz="1200" dirty="0">
                <a:solidFill>
                  <a:srgbClr val="002060"/>
                </a:solidFill>
              </a:rPr>
              <a:t> Marcel, </a:t>
            </a:r>
            <a:r>
              <a:rPr lang="fi-FI" sz="1200" dirty="0" err="1">
                <a:solidFill>
                  <a:srgbClr val="00206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fi-FI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00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BDA2B50-D43C-4835-90DB-19587F805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Opinnäyte valmistuu, </a:t>
            </a:r>
            <a:r>
              <a:rPr lang="fi-FI" dirty="0">
                <a:hlinkClick r:id="rId3"/>
              </a:rPr>
              <a:t>aineistonhallinta jatkuu vielä hetken</a:t>
            </a:r>
            <a:endParaRPr lang="fi-FI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1F80EA-8233-4FF6-BAC9-943FDACE87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556792"/>
            <a:ext cx="4896296" cy="4824957"/>
          </a:xfrm>
          <a:noFill/>
        </p:spPr>
        <p:txBody>
          <a:bodyPr/>
          <a:lstStyle/>
          <a:p>
            <a:r>
              <a:rPr lang="fi-FI" dirty="0"/>
              <a:t>Mitä tutkittaville on luvattu?</a:t>
            </a:r>
            <a:endParaRPr lang="en-US" dirty="0"/>
          </a:p>
          <a:p>
            <a:r>
              <a:rPr lang="fi-FI" dirty="0"/>
              <a:t>Mitä on tutkimussuunnitelmassa on kerrottu tehtävän aineistolle?</a:t>
            </a:r>
          </a:p>
          <a:p>
            <a:r>
              <a:rPr lang="fi-FI" dirty="0"/>
              <a:t>Onko oppiaineella linjauksia aineiston säilyttämisestä opinnäytteen valmistumisen jälkeen?</a:t>
            </a:r>
            <a:endParaRPr lang="fi-FI" dirty="0">
              <a:ea typeface="Lato"/>
              <a:cs typeface="Lato"/>
            </a:endParaRPr>
          </a:p>
          <a:p>
            <a:r>
              <a:rPr lang="fi-FI" dirty="0"/>
              <a:t>Aineiston mahdollinen hävittäminen on tutkijan vastuulla</a:t>
            </a:r>
            <a:endParaRPr lang="fi-FI" dirty="0">
              <a:ea typeface="Lato"/>
              <a:cs typeface="Lato"/>
            </a:endParaRPr>
          </a:p>
          <a:p>
            <a:pPr marL="541020" lvl="1" indent="-271145">
              <a:buFont typeface="Lato" panose="05000000000000000000" pitchFamily="2" charset="2"/>
              <a:buChar char="–"/>
            </a:pPr>
            <a:r>
              <a:rPr lang="fi-FI" dirty="0"/>
              <a:t>Hyvissä ajoin, jos ei jatka sen parissa valmistumisen jälkeen.</a:t>
            </a:r>
            <a:endParaRPr lang="fi-FI" dirty="0">
              <a:ea typeface="Lato"/>
              <a:cs typeface="Lato"/>
            </a:endParaRPr>
          </a:p>
          <a:p>
            <a:pPr marL="269875" lvl="1" indent="0">
              <a:buNone/>
            </a:pPr>
            <a:endParaRPr lang="fi-FI" dirty="0">
              <a:ea typeface="Lato"/>
              <a:cs typeface="Lato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860BAF3-0F48-730A-F00E-8BE5ABDCF4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016" y="1556792"/>
            <a:ext cx="4896544" cy="4824958"/>
          </a:xfrm>
          <a:noFill/>
        </p:spPr>
        <p:txBody>
          <a:bodyPr/>
          <a:lstStyle/>
          <a:p>
            <a:r>
              <a:rPr lang="fi-FI" sz="1600" dirty="0"/>
              <a:t>Jos ei hävitä tai </a:t>
            </a:r>
            <a:r>
              <a:rPr lang="fi-FI" sz="1600" dirty="0" err="1"/>
              <a:t>anonymisoi</a:t>
            </a:r>
            <a:r>
              <a:rPr lang="fi-FI" sz="1600" dirty="0"/>
              <a:t> ja avaa aineistoa, ja lataa henkilötietoa sisältävän aineiston mukaansa lähtiessä yliopistosta </a:t>
            </a:r>
            <a:endParaRPr lang="fi-FI" sz="1600" dirty="0">
              <a:ea typeface="Lato"/>
              <a:cs typeface="Lato"/>
            </a:endParaRPr>
          </a:p>
          <a:p>
            <a:pPr marL="541020" lvl="1" indent="-271145">
              <a:buFont typeface="Lato" panose="05000000000000000000" pitchFamily="2" charset="2"/>
              <a:buChar char="–"/>
            </a:pPr>
            <a:r>
              <a:rPr lang="fi-FI" sz="1200" dirty="0"/>
              <a:t>Oman laitteen kovalevy</a:t>
            </a:r>
            <a:endParaRPr lang="fi-FI" sz="1200" dirty="0">
              <a:ea typeface="Lato"/>
              <a:cs typeface="Lato"/>
            </a:endParaRPr>
          </a:p>
          <a:p>
            <a:pPr marL="541020" lvl="1" indent="-271145">
              <a:buFont typeface="Lato" panose="05000000000000000000" pitchFamily="2" charset="2"/>
              <a:buChar char="–"/>
            </a:pPr>
            <a:r>
              <a:rPr lang="fi-FI" sz="1200" dirty="0"/>
              <a:t>Vältetään kaupallisia pilvipalveluja, esim. Google </a:t>
            </a:r>
            <a:r>
              <a:rPr lang="fi-FI" sz="1200" dirty="0" err="1"/>
              <a:t>Drive</a:t>
            </a:r>
            <a:r>
              <a:rPr lang="fi-FI" sz="1200" dirty="0"/>
              <a:t> tai </a:t>
            </a:r>
            <a:r>
              <a:rPr lang="fi-FI" sz="1200" dirty="0" err="1"/>
              <a:t>iCloud</a:t>
            </a:r>
            <a:endParaRPr lang="fi-FI" sz="1200" dirty="0">
              <a:ea typeface="Lato"/>
              <a:cs typeface="Lato"/>
            </a:endParaRPr>
          </a:p>
          <a:p>
            <a:pPr marL="802640" lvl="2" indent="-271145">
              <a:buFont typeface="Lato" panose="05000000000000000000" pitchFamily="2" charset="2"/>
              <a:buChar char="–"/>
            </a:pPr>
            <a:r>
              <a:rPr lang="fi-FI" sz="1200" dirty="0"/>
              <a:t>Henkilötietoa ei voi säilyttää em. alustoilla, jos on kirjannut tietosuojailmoitukseen, etteivät tiedot siirry EU/ETA-maiden ulkopuolelle</a:t>
            </a:r>
            <a:endParaRPr lang="fi-FI" sz="1200" dirty="0">
              <a:ea typeface="Lato"/>
              <a:cs typeface="Lato"/>
            </a:endParaRPr>
          </a:p>
          <a:p>
            <a:r>
              <a:rPr lang="fi-FI" sz="1600" dirty="0"/>
              <a:t>Jos voi </a:t>
            </a:r>
            <a:r>
              <a:rPr lang="fi-FI" sz="1600" b="1" dirty="0" err="1"/>
              <a:t>anonymisoida</a:t>
            </a:r>
            <a:r>
              <a:rPr lang="fi-FI" sz="1600" dirty="0"/>
              <a:t> ja avata, kannattaa asia ennakoida </a:t>
            </a:r>
            <a:r>
              <a:rPr lang="fi-FI" sz="1600" b="1" dirty="0"/>
              <a:t>tutkimussuunnitelmavaiheessa</a:t>
            </a:r>
            <a:r>
              <a:rPr lang="fi-FI" sz="1600" dirty="0"/>
              <a:t> </a:t>
            </a:r>
          </a:p>
          <a:p>
            <a:pPr lvl="1"/>
            <a:r>
              <a:rPr lang="fi-FI" sz="1200" dirty="0">
                <a:ea typeface="Lato"/>
                <a:cs typeface="Lato"/>
              </a:rPr>
              <a:t>Aineiston avaaminen data-arkistoissa, esim. SKS tai Tietoarkisto</a:t>
            </a:r>
          </a:p>
          <a:p>
            <a:pPr marL="541337" lvl="2" indent="0">
              <a:buNone/>
            </a:pPr>
            <a:r>
              <a:rPr lang="fi-FI" sz="1200" dirty="0">
                <a:hlinkClick r:id="rId4"/>
              </a:rPr>
              <a:t>Aineiston tarjoaminen avattavaksi JYX-julkaisuarkistossa </a:t>
            </a:r>
            <a:r>
              <a:rPr lang="fi-FI" sz="1200" dirty="0" err="1">
                <a:hlinkClick r:id="rId4"/>
              </a:rPr>
              <a:t>anonymisoinnin</a:t>
            </a:r>
            <a:r>
              <a:rPr lang="fi-FI" sz="1200" dirty="0">
                <a:hlinkClick r:id="rId4"/>
              </a:rPr>
              <a:t> jälkeen</a:t>
            </a:r>
            <a:r>
              <a:rPr lang="fi-FI" sz="1200" dirty="0"/>
              <a:t> </a:t>
            </a:r>
            <a:endParaRPr lang="fi-FI" sz="1200" dirty="0">
              <a:ea typeface="Lato"/>
              <a:cs typeface="Lato"/>
            </a:endParaRPr>
          </a:p>
          <a:p>
            <a:pPr marL="802957" lvl="2" indent="-271145"/>
            <a:r>
              <a:rPr lang="fi-FI" sz="1200" dirty="0"/>
              <a:t>Keskustelu ohjaajan kanssa (arvonmääritys(</a:t>
            </a:r>
            <a:endParaRPr lang="fi-FI" sz="1600" dirty="0"/>
          </a:p>
          <a:p>
            <a:pPr marL="802957" lvl="2" indent="-271145"/>
            <a:r>
              <a:rPr lang="fi-FI" sz="1200" dirty="0">
                <a:ea typeface="Lato"/>
                <a:cs typeface="Lato"/>
              </a:rPr>
              <a:t>Opiskelija: </a:t>
            </a:r>
            <a:r>
              <a:rPr lang="fi-FI" sz="1200" dirty="0">
                <a:ea typeface="Lato"/>
                <a:cs typeface="Lato"/>
                <a:hlinkClick r:id="rId5"/>
              </a:rPr>
              <a:t>”Opiskelijoiden tutkimusaineiston julkaisu”-lomake</a:t>
            </a:r>
            <a:endParaRPr lang="fi-FI" sz="1200" dirty="0">
              <a:ea typeface="Lato"/>
              <a:cs typeface="Lato"/>
            </a:endParaRPr>
          </a:p>
          <a:p>
            <a:pPr marL="802957" lvl="2" indent="-271145"/>
            <a:r>
              <a:rPr lang="fi-FI" sz="1200" dirty="0">
                <a:ea typeface="Lato"/>
                <a:cs typeface="Lato"/>
              </a:rPr>
              <a:t>OSC tarkistaa lomakkeen</a:t>
            </a:r>
          </a:p>
          <a:p>
            <a:pPr marL="802957" lvl="2" indent="-271145"/>
            <a:r>
              <a:rPr lang="fi-FI" sz="1200" dirty="0">
                <a:ea typeface="Lato"/>
                <a:cs typeface="Lato"/>
              </a:rPr>
              <a:t>Ohjaaja tarkistaa lomakkeen</a:t>
            </a:r>
          </a:p>
          <a:p>
            <a:pPr marL="802957" lvl="2" indent="-271145"/>
            <a:r>
              <a:rPr lang="fi-FI" sz="1200" dirty="0">
                <a:ea typeface="Lato"/>
                <a:cs typeface="Lato"/>
              </a:rPr>
              <a:t>Aineisto avataan </a:t>
            </a:r>
            <a:r>
              <a:rPr lang="fi-FI" sz="1200" dirty="0" err="1">
                <a:ea typeface="Lato"/>
                <a:cs typeface="Lato"/>
              </a:rPr>
              <a:t>JYXissä</a:t>
            </a:r>
            <a:r>
              <a:rPr lang="fi-FI" sz="1200" dirty="0">
                <a:ea typeface="Lato"/>
                <a:cs typeface="Lato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8466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47BAA-C11A-095F-336A-4D8F72D38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132856"/>
            <a:ext cx="3455888" cy="1800200"/>
          </a:xfrm>
        </p:spPr>
        <p:txBody>
          <a:bodyPr anchor="t">
            <a:normAutofit/>
          </a:bodyPr>
          <a:lstStyle/>
          <a:p>
            <a:r>
              <a:rPr lang="en-US" err="1"/>
              <a:t>Tiivis</a:t>
            </a:r>
            <a:r>
              <a:rPr lang="en-US"/>
              <a:t> </a:t>
            </a:r>
            <a:r>
              <a:rPr lang="en-US" err="1"/>
              <a:t>muistilista</a:t>
            </a:r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FEAADE3-2303-0559-9224-22CD87A52F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4149080"/>
            <a:ext cx="3455888" cy="2016770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7DD345E3-34A9-D3CB-665B-2DACE8BDCA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5440" y="6381329"/>
            <a:ext cx="5040560" cy="216024"/>
          </a:xfrm>
        </p:spPr>
        <p:txBody>
          <a:bodyPr/>
          <a:lstStyle/>
          <a:p>
            <a:pPr>
              <a:spcAft>
                <a:spcPts val="600"/>
              </a:spcAft>
            </a:pPr>
            <a:fld id="{C543252C-1D0A-495E-81A9-A4B5E73E8EFD}" type="datetime1">
              <a:rPr lang="fi-FI" smtClean="0"/>
              <a:pPr>
                <a:spcAft>
                  <a:spcPts val="600"/>
                </a:spcAft>
              </a:pPr>
              <a:t>25.1.2026</a:t>
            </a:fld>
            <a:endParaRPr lang="fi-FI"/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5274D5C5-BA7C-C101-0ED2-3B3418AB5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381329"/>
            <a:ext cx="5472113" cy="216023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fi-FI"/>
              <a:t>JYU Since 1863.</a:t>
            </a: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F9FEFD3F-9B22-0186-FFF8-D784A8A3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3888" y="6381551"/>
            <a:ext cx="431998" cy="215801"/>
          </a:xfrm>
        </p:spPr>
        <p:txBody>
          <a:bodyPr/>
          <a:lstStyle/>
          <a:p>
            <a:pPr>
              <a:spcAft>
                <a:spcPts val="600"/>
              </a:spcAft>
            </a:pPr>
            <a:fld id="{9E548902-A2E1-4711-A467-290FB9FE5D63}" type="slidenum">
              <a:rPr lang="fi-FI" smtClean="0"/>
              <a:pPr>
                <a:spcAft>
                  <a:spcPts val="600"/>
                </a:spcAft>
              </a:pPr>
              <a:t>26</a:t>
            </a:fld>
            <a:endParaRPr lang="fi-FI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50C175C-5801-90D1-2CE8-BFF40D5FAD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327897"/>
              </p:ext>
            </p:extLst>
          </p:nvPr>
        </p:nvGraphicFramePr>
        <p:xfrm>
          <a:off x="4367808" y="476250"/>
          <a:ext cx="7200306" cy="568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0273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0D2D63D6-6260-D6C0-7934-84B6E28F2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417" y="476250"/>
            <a:ext cx="10873158" cy="1080542"/>
          </a:xfrm>
        </p:spPr>
        <p:txBody>
          <a:bodyPr/>
          <a:lstStyle/>
          <a:p>
            <a:r>
              <a:rPr lang="en-US" err="1">
                <a:ea typeface="+mj-lt"/>
                <a:cs typeface="+mj-lt"/>
                <a:hlinkClick r:id="rId2"/>
              </a:rPr>
              <a:t>Tutkimusaineistojen</a:t>
            </a:r>
            <a:r>
              <a:rPr lang="en-US">
                <a:ea typeface="+mj-lt"/>
                <a:cs typeface="+mj-lt"/>
                <a:hlinkClick r:id="rId2"/>
              </a:rPr>
              <a:t> </a:t>
            </a:r>
            <a:r>
              <a:rPr lang="en-US" err="1">
                <a:ea typeface="+mj-lt"/>
                <a:cs typeface="+mj-lt"/>
                <a:hlinkClick r:id="rId2"/>
              </a:rPr>
              <a:t>hallinta</a:t>
            </a:r>
            <a:r>
              <a:rPr lang="en-US">
                <a:ea typeface="+mj-lt"/>
                <a:cs typeface="+mj-lt"/>
              </a:rPr>
              <a:t> –</a:t>
            </a:r>
            <a:r>
              <a:rPr lang="en-US" err="1">
                <a:ea typeface="+mj-lt"/>
                <a:cs typeface="+mj-lt"/>
              </a:rPr>
              <a:t>verkkokurssi</a:t>
            </a:r>
            <a:r>
              <a:rPr lang="en-US">
                <a:ea typeface="+mj-lt"/>
                <a:cs typeface="+mj-lt"/>
              </a:rPr>
              <a:t> (1 op)</a:t>
            </a:r>
            <a:endParaRPr lang="en-US"/>
          </a:p>
        </p:txBody>
      </p:sp>
      <p:pic>
        <p:nvPicPr>
          <p:cNvPr id="5" name="Picture 5" descr="Prosessimuistilista: tutkimussuunnitelma, aineiston kuvailu, oikeudet, henkilötiedot, dokumentointi, julkaiseminen tai tuhoaminen.">
            <a:extLst>
              <a:ext uri="{FF2B5EF4-FFF2-40B4-BE49-F238E27FC236}">
                <a16:creationId xmlns:a16="http://schemas.microsoft.com/office/drawing/2014/main" id="{6344B941-E115-CD52-96F7-B9B6B006BC4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00844" y="1912033"/>
            <a:ext cx="7170388" cy="3579242"/>
          </a:xfrm>
          <a:noFill/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6B92CB9-7840-F5BA-4272-D8E4629351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62874" y="1912032"/>
            <a:ext cx="3945185" cy="4253817"/>
          </a:xfrm>
        </p:spPr>
        <p:txBody>
          <a:bodyPr anchor="t"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US" b="0" dirty="0" err="1"/>
              <a:t>Millaista</a:t>
            </a:r>
            <a:r>
              <a:rPr lang="en-US" b="0" dirty="0"/>
              <a:t> </a:t>
            </a:r>
            <a:r>
              <a:rPr lang="en-US" b="0" dirty="0" err="1"/>
              <a:t>aineistoa</a:t>
            </a:r>
            <a:r>
              <a:rPr lang="en-US" b="0" dirty="0"/>
              <a:t>?</a:t>
            </a:r>
          </a:p>
          <a:p>
            <a:pPr marL="342900" indent="-342900">
              <a:buFont typeface="Arial"/>
              <a:buChar char="•"/>
            </a:pPr>
            <a:r>
              <a:rPr lang="en-US" b="0" dirty="0" err="1"/>
              <a:t>Aineistosi</a:t>
            </a:r>
            <a:r>
              <a:rPr lang="en-US" b="0" dirty="0"/>
              <a:t> </a:t>
            </a:r>
            <a:r>
              <a:rPr lang="en-US" b="0" dirty="0" err="1"/>
              <a:t>yhtenäisyys</a:t>
            </a:r>
            <a:r>
              <a:rPr lang="en-US" b="0" dirty="0"/>
              <a:t> ja </a:t>
            </a:r>
            <a:r>
              <a:rPr lang="en-US" b="0" dirty="0" err="1"/>
              <a:t>laatu</a:t>
            </a:r>
            <a:endParaRPr lang="en-US" b="0" dirty="0"/>
          </a:p>
          <a:p>
            <a:pPr marL="342900" indent="-342900">
              <a:buFont typeface="Arial"/>
              <a:buChar char="•"/>
            </a:pPr>
            <a:r>
              <a:rPr lang="en-US" b="0" dirty="0" err="1"/>
              <a:t>Eettiset</a:t>
            </a:r>
            <a:r>
              <a:rPr lang="en-US" b="0" dirty="0"/>
              <a:t> </a:t>
            </a:r>
            <a:r>
              <a:rPr lang="en-US" b="0" dirty="0" err="1"/>
              <a:t>kysymykset</a:t>
            </a:r>
            <a:r>
              <a:rPr lang="en-US" b="0" dirty="0"/>
              <a:t>, mm. </a:t>
            </a:r>
            <a:r>
              <a:rPr lang="en-US" b="0" dirty="0" err="1"/>
              <a:t>hlötiedot</a:t>
            </a:r>
            <a:endParaRPr lang="en-US" b="0" dirty="0"/>
          </a:p>
          <a:p>
            <a:pPr marL="342900" indent="-342900">
              <a:buFont typeface="Arial"/>
              <a:buChar char="•"/>
            </a:pPr>
            <a:r>
              <a:rPr lang="en-US" b="0" dirty="0" err="1"/>
              <a:t>Rajoituksia</a:t>
            </a:r>
            <a:r>
              <a:rPr lang="en-US" b="0" dirty="0"/>
              <a:t>, </a:t>
            </a:r>
            <a:r>
              <a:rPr lang="en-US" b="0" dirty="0" err="1"/>
              <a:t>esim</a:t>
            </a:r>
            <a:r>
              <a:rPr lang="en-US" b="0" dirty="0"/>
              <a:t>. </a:t>
            </a:r>
            <a:r>
              <a:rPr lang="en-US" b="0" dirty="0" err="1"/>
              <a:t>tekijänoikeudet</a:t>
            </a:r>
            <a:r>
              <a:rPr lang="en-US" b="0" dirty="0"/>
              <a:t> tai </a:t>
            </a:r>
            <a:r>
              <a:rPr lang="en-US" b="0" dirty="0" err="1"/>
              <a:t>käyttöoikeudet</a:t>
            </a:r>
            <a:endParaRPr lang="en-US" b="0" dirty="0"/>
          </a:p>
          <a:p>
            <a:pPr marL="342900" indent="-342900">
              <a:buFont typeface="Arial"/>
              <a:buChar char="•"/>
            </a:pPr>
            <a:r>
              <a:rPr lang="en-US" b="0" dirty="0" err="1"/>
              <a:t>Dokumentointi</a:t>
            </a:r>
            <a:r>
              <a:rPr lang="en-US" b="0" dirty="0"/>
              <a:t> ja </a:t>
            </a:r>
            <a:r>
              <a:rPr lang="en-US" b="0" dirty="0" err="1"/>
              <a:t>kuvailu</a:t>
            </a:r>
            <a:endParaRPr lang="en-US" b="0" dirty="0"/>
          </a:p>
          <a:p>
            <a:pPr marL="342900" indent="-342900">
              <a:buFont typeface="Arial"/>
              <a:buChar char="•"/>
            </a:pPr>
            <a:r>
              <a:rPr lang="en-US" b="0" dirty="0" err="1"/>
              <a:t>Tallennusalusta</a:t>
            </a:r>
            <a:r>
              <a:rPr lang="en-US" b="0" dirty="0"/>
              <a:t> ja </a:t>
            </a:r>
            <a:r>
              <a:rPr lang="en-US" b="0" dirty="0" err="1"/>
              <a:t>varmuuskopiointi</a:t>
            </a:r>
            <a:endParaRPr lang="en-US" b="0" dirty="0"/>
          </a:p>
          <a:p>
            <a:pPr marL="342900" indent="-342900">
              <a:buFont typeface="Arial"/>
              <a:buChar char="•"/>
            </a:pPr>
            <a:r>
              <a:rPr lang="en-US" b="0" dirty="0" err="1"/>
              <a:t>Suojaus</a:t>
            </a:r>
            <a:endParaRPr lang="en-US" b="0" dirty="0">
              <a:ea typeface="Lato"/>
              <a:cs typeface="Lato"/>
            </a:endParaRPr>
          </a:p>
          <a:p>
            <a:pPr marL="342900" indent="-342900">
              <a:buFont typeface="Arial"/>
              <a:buChar char="•"/>
            </a:pPr>
            <a:r>
              <a:rPr lang="en-US" dirty="0" err="1"/>
              <a:t>Jatkokäyttö</a:t>
            </a:r>
            <a:r>
              <a:rPr lang="en-US" b="0" dirty="0"/>
              <a:t>: </a:t>
            </a:r>
            <a:r>
              <a:rPr lang="en-US" dirty="0" err="1"/>
              <a:t>avaaminen</a:t>
            </a:r>
            <a:r>
              <a:rPr lang="en-US" b="0" dirty="0"/>
              <a:t>, </a:t>
            </a:r>
            <a:r>
              <a:rPr lang="en-US" b="0" dirty="0" err="1"/>
              <a:t>arkistointi</a:t>
            </a:r>
            <a:r>
              <a:rPr lang="en-US" b="0" dirty="0"/>
              <a:t> tai </a:t>
            </a:r>
            <a:r>
              <a:rPr lang="en-US" b="0" dirty="0" err="1"/>
              <a:t>tuhoaminen</a:t>
            </a:r>
            <a:r>
              <a:rPr lang="en-US" b="0"/>
              <a:t>.</a:t>
            </a:r>
            <a:endParaRPr lang="en-US" b="0" dirty="0">
              <a:ea typeface="Lato"/>
              <a:cs typeface="Lato"/>
            </a:endParaRPr>
          </a:p>
          <a:p>
            <a:pPr marL="342900" indent="-342900">
              <a:buFont typeface="Arial"/>
              <a:buChar char="•"/>
            </a:pP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05242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n paikkamerkki 9">
            <a:extLst>
              <a:ext uri="{FF2B5EF4-FFF2-40B4-BE49-F238E27FC236}">
                <a16:creationId xmlns:a16="http://schemas.microsoft.com/office/drawing/2014/main" id="{29A74FAB-4C61-4774-144E-8F64814662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8" b="3908"/>
          <a:stretch>
            <a:fillRect/>
          </a:stretch>
        </p:blipFill>
        <p:spPr/>
      </p:pic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F57A3A3D-B2F9-59A3-3115-2E715232B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730A1-A494-40A4-B110-98BD117055DD}" type="datetime1">
              <a:rPr lang="fi-FI" smtClean="0"/>
              <a:t>25.1.2026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6738D581-F099-89BD-5646-F1F08E701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68F6FBE-424E-367E-E1A9-9EBF34E33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pPr/>
              <a:t>28</a:t>
            </a:fld>
            <a:endParaRPr lang="fi-FI"/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1294AAD1-4263-ABB4-BB69-BF4CE64980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/>
              <a:t>Apua ja neuvontaa</a:t>
            </a:r>
          </a:p>
        </p:txBody>
      </p:sp>
      <p:sp>
        <p:nvSpPr>
          <p:cNvPr id="7" name="Alaotsikko 6">
            <a:extLst>
              <a:ext uri="{FF2B5EF4-FFF2-40B4-BE49-F238E27FC236}">
                <a16:creationId xmlns:a16="http://schemas.microsoft.com/office/drawing/2014/main" id="{3C2C46E7-47BF-5D90-FFA2-E2E80C1FE0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9" y="3629085"/>
            <a:ext cx="4535486" cy="1008534"/>
          </a:xfrm>
        </p:spPr>
        <p:txBody>
          <a:bodyPr/>
          <a:lstStyle/>
          <a:p>
            <a:pPr marL="285750" indent="-285750">
              <a:buFont typeface="Arial" panose="05000000000000000000" pitchFamily="2" charset="2"/>
              <a:buChar char="•"/>
            </a:pPr>
            <a:r>
              <a:rPr lang="fi-FI" dirty="0">
                <a:ea typeface="Lato"/>
                <a:cs typeface="Lato"/>
              </a:rPr>
              <a:t>Ohjaaja</a:t>
            </a:r>
            <a:endParaRPr lang="en-US" dirty="0"/>
          </a:p>
          <a:p>
            <a:pPr marL="285750" indent="-285750">
              <a:buFont typeface="Arial" panose="05000000000000000000" pitchFamily="2" charset="2"/>
              <a:buChar char="•"/>
            </a:pPr>
            <a:r>
              <a:rPr lang="fi-FI" dirty="0">
                <a:ea typeface="Lato"/>
                <a:cs typeface="Lato"/>
                <a:hlinkClick r:id="rId3"/>
              </a:rPr>
              <a:t>Avoimen tiedon keskus</a:t>
            </a:r>
            <a:r>
              <a:rPr lang="fi-FI" dirty="0">
                <a:ea typeface="Lato"/>
                <a:cs typeface="Lato"/>
              </a:rPr>
              <a:t>.</a:t>
            </a:r>
          </a:p>
          <a:p>
            <a:endParaRPr lang="fi-FI" dirty="0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E622216D-BFD5-493C-41A1-A6C4AC8BBCBC}"/>
              </a:ext>
            </a:extLst>
          </p:cNvPr>
          <p:cNvSpPr txBox="1"/>
          <p:nvPr/>
        </p:nvSpPr>
        <p:spPr>
          <a:xfrm>
            <a:off x="6455272" y="6289575"/>
            <a:ext cx="4032448" cy="3077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r>
              <a:rPr lang="fi-FI" sz="1400" dirty="0">
                <a:solidFill>
                  <a:schemeClr val="bg1"/>
                </a:solidFill>
              </a:rPr>
              <a:t>Kuva: Austin </a:t>
            </a:r>
            <a:r>
              <a:rPr lang="fi-FI" sz="1400" dirty="0" err="1">
                <a:solidFill>
                  <a:schemeClr val="bg1"/>
                </a:solidFill>
              </a:rPr>
              <a:t>Gehmeier</a:t>
            </a:r>
            <a:r>
              <a:rPr lang="fi-FI" sz="1400" dirty="0">
                <a:solidFill>
                  <a:schemeClr val="bg1"/>
                </a:solidFill>
              </a:rPr>
              <a:t>, </a:t>
            </a:r>
            <a:r>
              <a:rPr lang="fi-FI" sz="1400" dirty="0" err="1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fi-FI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20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EEE8A64-4868-B9C0-4C1C-016640060C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3"/>
          <a:stretch/>
        </p:blipFill>
        <p:spPr>
          <a:xfrm>
            <a:off x="20" y="1"/>
            <a:ext cx="1219198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10621496 w 12192000"/>
              <a:gd name="connsiteY3" fmla="*/ 6857999 h 6857999"/>
              <a:gd name="connsiteX4" fmla="*/ 10405976 w 12192000"/>
              <a:gd name="connsiteY4" fmla="*/ 6706155 h 6857999"/>
              <a:gd name="connsiteX5" fmla="*/ 9766026 w 12192000"/>
              <a:gd name="connsiteY5" fmla="*/ 6250539 h 6857999"/>
              <a:gd name="connsiteX6" fmla="*/ 9105209 w 12192000"/>
              <a:gd name="connsiteY6" fmla="*/ 5777533 h 6857999"/>
              <a:gd name="connsiteX7" fmla="*/ 8910442 w 12192000"/>
              <a:gd name="connsiteY7" fmla="*/ 5638414 h 6857999"/>
              <a:gd name="connsiteX8" fmla="*/ 8712196 w 12192000"/>
              <a:gd name="connsiteY8" fmla="*/ 5495816 h 6857999"/>
              <a:gd name="connsiteX9" fmla="*/ 8322663 w 12192000"/>
              <a:gd name="connsiteY9" fmla="*/ 5210622 h 6857999"/>
              <a:gd name="connsiteX10" fmla="*/ 7929650 w 12192000"/>
              <a:gd name="connsiteY10" fmla="*/ 4921949 h 6857999"/>
              <a:gd name="connsiteX11" fmla="*/ 7540116 w 12192000"/>
              <a:gd name="connsiteY11" fmla="*/ 4636754 h 6857999"/>
              <a:gd name="connsiteX12" fmla="*/ 7140148 w 12192000"/>
              <a:gd name="connsiteY12" fmla="*/ 4358515 h 6857999"/>
              <a:gd name="connsiteX13" fmla="*/ 7042764 w 12192000"/>
              <a:gd name="connsiteY13" fmla="*/ 4292434 h 6857999"/>
              <a:gd name="connsiteX14" fmla="*/ 6945381 w 12192000"/>
              <a:gd name="connsiteY14" fmla="*/ 4222874 h 6857999"/>
              <a:gd name="connsiteX15" fmla="*/ 6747136 w 12192000"/>
              <a:gd name="connsiteY15" fmla="*/ 4090711 h 6857999"/>
              <a:gd name="connsiteX16" fmla="*/ 6545413 w 12192000"/>
              <a:gd name="connsiteY16" fmla="*/ 3962025 h 6857999"/>
              <a:gd name="connsiteX17" fmla="*/ 6347167 w 12192000"/>
              <a:gd name="connsiteY17" fmla="*/ 3833340 h 6857999"/>
              <a:gd name="connsiteX18" fmla="*/ 6145444 w 12192000"/>
              <a:gd name="connsiteY18" fmla="*/ 3711610 h 6857999"/>
              <a:gd name="connsiteX19" fmla="*/ 6044583 w 12192000"/>
              <a:gd name="connsiteY19" fmla="*/ 3652484 h 6857999"/>
              <a:gd name="connsiteX20" fmla="*/ 5943722 w 12192000"/>
              <a:gd name="connsiteY20" fmla="*/ 3596837 h 6857999"/>
              <a:gd name="connsiteX21" fmla="*/ 5842860 w 12192000"/>
              <a:gd name="connsiteY21" fmla="*/ 3537711 h 6857999"/>
              <a:gd name="connsiteX22" fmla="*/ 5738520 w 12192000"/>
              <a:gd name="connsiteY22" fmla="*/ 3482063 h 6857999"/>
              <a:gd name="connsiteX23" fmla="*/ 5637658 w 12192000"/>
              <a:gd name="connsiteY23" fmla="*/ 3426415 h 6857999"/>
              <a:gd name="connsiteX24" fmla="*/ 5536797 w 12192000"/>
              <a:gd name="connsiteY24" fmla="*/ 3374246 h 6857999"/>
              <a:gd name="connsiteX25" fmla="*/ 5328118 w 12192000"/>
              <a:gd name="connsiteY25" fmla="*/ 3273384 h 6857999"/>
              <a:gd name="connsiteX26" fmla="*/ 5122917 w 12192000"/>
              <a:gd name="connsiteY26" fmla="*/ 3176000 h 6857999"/>
              <a:gd name="connsiteX27" fmla="*/ 5018578 w 12192000"/>
              <a:gd name="connsiteY27" fmla="*/ 3130787 h 6857999"/>
              <a:gd name="connsiteX28" fmla="*/ 4914237 w 12192000"/>
              <a:gd name="connsiteY28" fmla="*/ 3085573 h 6857999"/>
              <a:gd name="connsiteX29" fmla="*/ 4806420 w 12192000"/>
              <a:gd name="connsiteY29" fmla="*/ 3043837 h 6857999"/>
              <a:gd name="connsiteX30" fmla="*/ 4702080 w 12192000"/>
              <a:gd name="connsiteY30" fmla="*/ 3005579 h 6857999"/>
              <a:gd name="connsiteX31" fmla="*/ 4597741 w 12192000"/>
              <a:gd name="connsiteY31" fmla="*/ 2967321 h 6857999"/>
              <a:gd name="connsiteX32" fmla="*/ 4489924 w 12192000"/>
              <a:gd name="connsiteY32" fmla="*/ 2929064 h 6857999"/>
              <a:gd name="connsiteX33" fmla="*/ 4382106 w 12192000"/>
              <a:gd name="connsiteY33" fmla="*/ 2894284 h 6857999"/>
              <a:gd name="connsiteX34" fmla="*/ 4274288 w 12192000"/>
              <a:gd name="connsiteY34" fmla="*/ 2862982 h 6857999"/>
              <a:gd name="connsiteX35" fmla="*/ 4166471 w 12192000"/>
              <a:gd name="connsiteY35" fmla="*/ 2831680 h 6857999"/>
              <a:gd name="connsiteX36" fmla="*/ 4058653 w 12192000"/>
              <a:gd name="connsiteY36" fmla="*/ 2800378 h 6857999"/>
              <a:gd name="connsiteX37" fmla="*/ 3950837 w 12192000"/>
              <a:gd name="connsiteY37" fmla="*/ 2776032 h 6857999"/>
              <a:gd name="connsiteX38" fmla="*/ 3843019 w 12192000"/>
              <a:gd name="connsiteY38" fmla="*/ 2751686 h 6857999"/>
              <a:gd name="connsiteX39" fmla="*/ 3731723 w 12192000"/>
              <a:gd name="connsiteY39" fmla="*/ 2727340 h 6857999"/>
              <a:gd name="connsiteX40" fmla="*/ 3620428 w 12192000"/>
              <a:gd name="connsiteY40" fmla="*/ 2709950 h 6857999"/>
              <a:gd name="connsiteX41" fmla="*/ 3509132 w 12192000"/>
              <a:gd name="connsiteY41" fmla="*/ 2692561 h 6857999"/>
              <a:gd name="connsiteX42" fmla="*/ 3397837 w 12192000"/>
              <a:gd name="connsiteY42" fmla="*/ 2675170 h 6857999"/>
              <a:gd name="connsiteX43" fmla="*/ 3286541 w 12192000"/>
              <a:gd name="connsiteY43" fmla="*/ 2664737 h 6857999"/>
              <a:gd name="connsiteX44" fmla="*/ 3175245 w 12192000"/>
              <a:gd name="connsiteY44" fmla="*/ 2654303 h 6857999"/>
              <a:gd name="connsiteX45" fmla="*/ 3060471 w 12192000"/>
              <a:gd name="connsiteY45" fmla="*/ 2643869 h 6857999"/>
              <a:gd name="connsiteX46" fmla="*/ 2945699 w 12192000"/>
              <a:gd name="connsiteY46" fmla="*/ 2640391 h 6857999"/>
              <a:gd name="connsiteX47" fmla="*/ 2830925 w 12192000"/>
              <a:gd name="connsiteY47" fmla="*/ 2636913 h 6857999"/>
              <a:gd name="connsiteX48" fmla="*/ 2716152 w 12192000"/>
              <a:gd name="connsiteY48" fmla="*/ 2636913 h 6857999"/>
              <a:gd name="connsiteX49" fmla="*/ 2601377 w 12192000"/>
              <a:gd name="connsiteY49" fmla="*/ 2640391 h 6857999"/>
              <a:gd name="connsiteX50" fmla="*/ 2486604 w 12192000"/>
              <a:gd name="connsiteY50" fmla="*/ 2647347 h 6857999"/>
              <a:gd name="connsiteX51" fmla="*/ 2382265 w 12192000"/>
              <a:gd name="connsiteY51" fmla="*/ 2654303 h 6857999"/>
              <a:gd name="connsiteX52" fmla="*/ 2281404 w 12192000"/>
              <a:gd name="connsiteY52" fmla="*/ 2661259 h 6857999"/>
              <a:gd name="connsiteX53" fmla="*/ 2180541 w 12192000"/>
              <a:gd name="connsiteY53" fmla="*/ 2671693 h 6857999"/>
              <a:gd name="connsiteX54" fmla="*/ 2083158 w 12192000"/>
              <a:gd name="connsiteY54" fmla="*/ 2682126 h 6857999"/>
              <a:gd name="connsiteX55" fmla="*/ 1985774 w 12192000"/>
              <a:gd name="connsiteY55" fmla="*/ 2696039 h 6857999"/>
              <a:gd name="connsiteX56" fmla="*/ 1888390 w 12192000"/>
              <a:gd name="connsiteY56" fmla="*/ 2709950 h 6857999"/>
              <a:gd name="connsiteX57" fmla="*/ 1791007 w 12192000"/>
              <a:gd name="connsiteY57" fmla="*/ 2723862 h 6857999"/>
              <a:gd name="connsiteX58" fmla="*/ 1697101 w 12192000"/>
              <a:gd name="connsiteY58" fmla="*/ 2741252 h 6857999"/>
              <a:gd name="connsiteX59" fmla="*/ 1606674 w 12192000"/>
              <a:gd name="connsiteY59" fmla="*/ 2758642 h 6857999"/>
              <a:gd name="connsiteX60" fmla="*/ 1512768 w 12192000"/>
              <a:gd name="connsiteY60" fmla="*/ 2779510 h 6857999"/>
              <a:gd name="connsiteX61" fmla="*/ 1425818 w 12192000"/>
              <a:gd name="connsiteY61" fmla="*/ 2800378 h 6857999"/>
              <a:gd name="connsiteX62" fmla="*/ 1335391 w 12192000"/>
              <a:gd name="connsiteY62" fmla="*/ 2821246 h 6857999"/>
              <a:gd name="connsiteX63" fmla="*/ 1248441 w 12192000"/>
              <a:gd name="connsiteY63" fmla="*/ 2845592 h 6857999"/>
              <a:gd name="connsiteX64" fmla="*/ 1158015 w 12192000"/>
              <a:gd name="connsiteY64" fmla="*/ 2873416 h 6857999"/>
              <a:gd name="connsiteX65" fmla="*/ 1071064 w 12192000"/>
              <a:gd name="connsiteY65" fmla="*/ 2901240 h 6857999"/>
              <a:gd name="connsiteX66" fmla="*/ 987592 w 12192000"/>
              <a:gd name="connsiteY66" fmla="*/ 2929064 h 6857999"/>
              <a:gd name="connsiteX67" fmla="*/ 900643 w 12192000"/>
              <a:gd name="connsiteY67" fmla="*/ 2956887 h 6857999"/>
              <a:gd name="connsiteX68" fmla="*/ 817171 w 12192000"/>
              <a:gd name="connsiteY68" fmla="*/ 2991667 h 6857999"/>
              <a:gd name="connsiteX69" fmla="*/ 733699 w 12192000"/>
              <a:gd name="connsiteY69" fmla="*/ 3022969 h 6857999"/>
              <a:gd name="connsiteX70" fmla="*/ 650228 w 12192000"/>
              <a:gd name="connsiteY70" fmla="*/ 3057749 h 6857999"/>
              <a:gd name="connsiteX71" fmla="*/ 566756 w 12192000"/>
              <a:gd name="connsiteY71" fmla="*/ 3096007 h 6857999"/>
              <a:gd name="connsiteX72" fmla="*/ 483284 w 12192000"/>
              <a:gd name="connsiteY72" fmla="*/ 3134265 h 6857999"/>
              <a:gd name="connsiteX73" fmla="*/ 399813 w 12192000"/>
              <a:gd name="connsiteY73" fmla="*/ 3172523 h 6857999"/>
              <a:gd name="connsiteX74" fmla="*/ 319819 w 12192000"/>
              <a:gd name="connsiteY74" fmla="*/ 3214258 h 6857999"/>
              <a:gd name="connsiteX75" fmla="*/ 152876 w 12192000"/>
              <a:gd name="connsiteY75" fmla="*/ 3304686 h 6857999"/>
              <a:gd name="connsiteX76" fmla="*/ 0 w 12192000"/>
              <a:gd name="connsiteY76" fmla="*/ 339250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10621496" y="6857999"/>
                </a:lnTo>
                <a:lnTo>
                  <a:pt x="10405976" y="6706155"/>
                </a:lnTo>
                <a:lnTo>
                  <a:pt x="9766026" y="6250539"/>
                </a:lnTo>
                <a:lnTo>
                  <a:pt x="9105209" y="5777533"/>
                </a:lnTo>
                <a:lnTo>
                  <a:pt x="8910442" y="5638414"/>
                </a:lnTo>
                <a:lnTo>
                  <a:pt x="8712196" y="5495816"/>
                </a:lnTo>
                <a:lnTo>
                  <a:pt x="8322663" y="5210622"/>
                </a:lnTo>
                <a:lnTo>
                  <a:pt x="7929650" y="4921949"/>
                </a:lnTo>
                <a:lnTo>
                  <a:pt x="7540116" y="4636754"/>
                </a:lnTo>
                <a:lnTo>
                  <a:pt x="7140148" y="4358515"/>
                </a:lnTo>
                <a:lnTo>
                  <a:pt x="7042764" y="4292434"/>
                </a:lnTo>
                <a:lnTo>
                  <a:pt x="6945381" y="4222874"/>
                </a:lnTo>
                <a:lnTo>
                  <a:pt x="6747136" y="4090711"/>
                </a:lnTo>
                <a:lnTo>
                  <a:pt x="6545413" y="3962025"/>
                </a:lnTo>
                <a:lnTo>
                  <a:pt x="6347167" y="3833340"/>
                </a:lnTo>
                <a:lnTo>
                  <a:pt x="6145444" y="3711610"/>
                </a:lnTo>
                <a:lnTo>
                  <a:pt x="6044583" y="3652484"/>
                </a:lnTo>
                <a:lnTo>
                  <a:pt x="5943722" y="3596837"/>
                </a:lnTo>
                <a:lnTo>
                  <a:pt x="5842860" y="3537711"/>
                </a:lnTo>
                <a:lnTo>
                  <a:pt x="5738520" y="3482063"/>
                </a:lnTo>
                <a:lnTo>
                  <a:pt x="5637658" y="3426415"/>
                </a:lnTo>
                <a:lnTo>
                  <a:pt x="5536797" y="3374246"/>
                </a:lnTo>
                <a:lnTo>
                  <a:pt x="5328118" y="3273384"/>
                </a:lnTo>
                <a:lnTo>
                  <a:pt x="5122917" y="3176000"/>
                </a:lnTo>
                <a:lnTo>
                  <a:pt x="5018578" y="3130787"/>
                </a:lnTo>
                <a:lnTo>
                  <a:pt x="4914237" y="3085573"/>
                </a:lnTo>
                <a:lnTo>
                  <a:pt x="4806420" y="3043837"/>
                </a:lnTo>
                <a:lnTo>
                  <a:pt x="4702080" y="3005579"/>
                </a:lnTo>
                <a:lnTo>
                  <a:pt x="4597741" y="2967321"/>
                </a:lnTo>
                <a:lnTo>
                  <a:pt x="4489924" y="2929064"/>
                </a:lnTo>
                <a:lnTo>
                  <a:pt x="4382106" y="2894284"/>
                </a:lnTo>
                <a:lnTo>
                  <a:pt x="4274288" y="2862982"/>
                </a:lnTo>
                <a:lnTo>
                  <a:pt x="4166471" y="2831680"/>
                </a:lnTo>
                <a:lnTo>
                  <a:pt x="4058653" y="2800378"/>
                </a:lnTo>
                <a:lnTo>
                  <a:pt x="3950837" y="2776032"/>
                </a:lnTo>
                <a:lnTo>
                  <a:pt x="3843019" y="2751686"/>
                </a:lnTo>
                <a:lnTo>
                  <a:pt x="3731723" y="2727340"/>
                </a:lnTo>
                <a:lnTo>
                  <a:pt x="3620428" y="2709950"/>
                </a:lnTo>
                <a:lnTo>
                  <a:pt x="3509132" y="2692561"/>
                </a:lnTo>
                <a:lnTo>
                  <a:pt x="3397837" y="2675170"/>
                </a:lnTo>
                <a:lnTo>
                  <a:pt x="3286541" y="2664737"/>
                </a:lnTo>
                <a:lnTo>
                  <a:pt x="3175245" y="2654303"/>
                </a:lnTo>
                <a:lnTo>
                  <a:pt x="3060471" y="2643869"/>
                </a:lnTo>
                <a:lnTo>
                  <a:pt x="2945699" y="2640391"/>
                </a:lnTo>
                <a:lnTo>
                  <a:pt x="2830925" y="2636913"/>
                </a:lnTo>
                <a:lnTo>
                  <a:pt x="2716152" y="2636913"/>
                </a:lnTo>
                <a:lnTo>
                  <a:pt x="2601377" y="2640391"/>
                </a:lnTo>
                <a:lnTo>
                  <a:pt x="2486604" y="2647347"/>
                </a:lnTo>
                <a:lnTo>
                  <a:pt x="2382265" y="2654303"/>
                </a:lnTo>
                <a:lnTo>
                  <a:pt x="2281404" y="2661259"/>
                </a:lnTo>
                <a:lnTo>
                  <a:pt x="2180541" y="2671693"/>
                </a:lnTo>
                <a:lnTo>
                  <a:pt x="2083158" y="2682126"/>
                </a:lnTo>
                <a:lnTo>
                  <a:pt x="1985774" y="2696039"/>
                </a:lnTo>
                <a:lnTo>
                  <a:pt x="1888390" y="2709950"/>
                </a:lnTo>
                <a:lnTo>
                  <a:pt x="1791007" y="2723862"/>
                </a:lnTo>
                <a:lnTo>
                  <a:pt x="1697101" y="2741252"/>
                </a:lnTo>
                <a:lnTo>
                  <a:pt x="1606674" y="2758642"/>
                </a:lnTo>
                <a:lnTo>
                  <a:pt x="1512768" y="2779510"/>
                </a:lnTo>
                <a:lnTo>
                  <a:pt x="1425818" y="2800378"/>
                </a:lnTo>
                <a:lnTo>
                  <a:pt x="1335391" y="2821246"/>
                </a:lnTo>
                <a:lnTo>
                  <a:pt x="1248441" y="2845592"/>
                </a:lnTo>
                <a:lnTo>
                  <a:pt x="1158015" y="2873416"/>
                </a:lnTo>
                <a:lnTo>
                  <a:pt x="1071064" y="2901240"/>
                </a:lnTo>
                <a:lnTo>
                  <a:pt x="987592" y="2929064"/>
                </a:lnTo>
                <a:lnTo>
                  <a:pt x="900643" y="2956887"/>
                </a:lnTo>
                <a:lnTo>
                  <a:pt x="817171" y="2991667"/>
                </a:lnTo>
                <a:lnTo>
                  <a:pt x="733699" y="3022969"/>
                </a:lnTo>
                <a:lnTo>
                  <a:pt x="650228" y="3057749"/>
                </a:lnTo>
                <a:lnTo>
                  <a:pt x="566756" y="3096007"/>
                </a:lnTo>
                <a:lnTo>
                  <a:pt x="483284" y="3134265"/>
                </a:lnTo>
                <a:lnTo>
                  <a:pt x="399813" y="3172523"/>
                </a:lnTo>
                <a:lnTo>
                  <a:pt x="319819" y="3214258"/>
                </a:lnTo>
                <a:lnTo>
                  <a:pt x="152876" y="3304686"/>
                </a:lnTo>
                <a:lnTo>
                  <a:pt x="0" y="3392508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4" name="Otsikko 3">
            <a:extLst>
              <a:ext uri="{FF2B5EF4-FFF2-40B4-BE49-F238E27FC236}">
                <a16:creationId xmlns:a16="http://schemas.microsoft.com/office/drawing/2014/main" id="{46AB1986-0205-D867-3F3E-31C6F563F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147" y="3789039"/>
            <a:ext cx="5327972" cy="864097"/>
          </a:xfr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i-FI" sz="3000" b="1" kern="1200" spc="-20" baseline="0">
                <a:latin typeface="+mj-lt"/>
                <a:ea typeface="+mj-ea"/>
                <a:cs typeface="+mj-cs"/>
              </a:rPr>
              <a:t>Lähteenä käytetty oppimateriaalia: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5EA6221D-7EC5-90D1-10E3-2C315CF955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5440" y="6381329"/>
            <a:ext cx="5040560" cy="216024"/>
          </a:xfrm>
        </p:spPr>
        <p:txBody>
          <a:bodyPr vert="horz" lIns="0" tIns="0" rIns="0" bIns="0" rtlCol="0" anchor="ctr" anchorCtr="0">
            <a:normAutofit/>
          </a:bodyPr>
          <a:lstStyle/>
          <a:p>
            <a:pPr>
              <a:spcAft>
                <a:spcPts val="600"/>
              </a:spcAft>
            </a:pPr>
            <a:fld id="{BDD6005C-FAC2-4207-9902-47E1B846638E}" type="datetime1">
              <a:rPr lang="fi-FI" smtClean="0"/>
              <a:pPr>
                <a:spcAft>
                  <a:spcPts val="600"/>
                </a:spcAft>
              </a:pPr>
              <a:t>25.1.2026</a:t>
            </a:fld>
            <a:endParaRPr lang="fi-FI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9DEB61AC-160B-E232-8B4B-F64FAB547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381329"/>
            <a:ext cx="5472113" cy="216023"/>
          </a:xfrm>
        </p:spPr>
        <p:txBody>
          <a:bodyPr vert="horz" lIns="0" tIns="0" rIns="0" bIns="0" rtlCol="0" anchor="ctr" anchorCtr="0">
            <a:normAutofit/>
          </a:bodyPr>
          <a:lstStyle/>
          <a:p>
            <a:pPr>
              <a:spcAft>
                <a:spcPts val="600"/>
              </a:spcAft>
            </a:pPr>
            <a:r>
              <a:rPr lang="fi-FI" b="0" i="0" kern="1200" cap="all" spc="50" baseline="0" dirty="0">
                <a:latin typeface="+mj-lt"/>
                <a:ea typeface="+mn-ea"/>
                <a:cs typeface="+mn-cs"/>
              </a:rPr>
              <a:t>JYU </a:t>
            </a:r>
            <a:r>
              <a:rPr lang="fi-FI" b="0" i="0" kern="1200" cap="all" spc="50" baseline="0" dirty="0" err="1">
                <a:latin typeface="+mj-lt"/>
                <a:ea typeface="+mn-ea"/>
                <a:cs typeface="+mn-cs"/>
              </a:rPr>
              <a:t>Since</a:t>
            </a:r>
            <a:r>
              <a:rPr lang="fi-FI" b="0" i="0" kern="1200" cap="all" spc="50" baseline="0" dirty="0">
                <a:latin typeface="+mj-lt"/>
                <a:ea typeface="+mn-ea"/>
                <a:cs typeface="+mn-cs"/>
              </a:rPr>
              <a:t> 1863.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644D75BD-8BEC-8054-D827-609FFE478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3888" y="6381551"/>
            <a:ext cx="431998" cy="215801"/>
          </a:xfrm>
        </p:spPr>
        <p:txBody>
          <a:bodyPr vert="horz" lIns="0" tIns="0" rIns="0" bIns="0" rtlCol="0" anchor="ctr" anchorCtr="0">
            <a:normAutofit/>
          </a:bodyPr>
          <a:lstStyle/>
          <a:p>
            <a:pPr>
              <a:spcAft>
                <a:spcPts val="600"/>
              </a:spcAft>
            </a:pPr>
            <a:fld id="{9E548902-A2E1-4711-A467-290FB9FE5D63}" type="slidenum">
              <a:rPr lang="fi-FI" smtClean="0"/>
              <a:pPr>
                <a:spcAft>
                  <a:spcPts val="600"/>
                </a:spcAft>
              </a:pPr>
              <a:t>29</a:t>
            </a:fld>
            <a:endParaRPr lang="fi-FI"/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43A6DF36-705C-4FB6-4DD6-065D203009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888" y="4797152"/>
            <a:ext cx="6912272" cy="1368698"/>
          </a:xfrm>
        </p:spPr>
        <p:txBody>
          <a:bodyPr vert="horz" lIns="0" tIns="0" rIns="0" bIns="0" rtlCol="0" anchor="t" anchorCtr="0">
            <a:normAutofit lnSpcReduction="10000"/>
          </a:bodyPr>
          <a:lstStyle/>
          <a:p>
            <a:pPr marL="0" indent="0">
              <a:buNone/>
            </a:pPr>
            <a:r>
              <a:rPr lang="fi-FI" dirty="0"/>
              <a:t>Vallittu, Marjo &amp; Marttila, Juuso (2020) Tutkimusaineistojen hallinta. Jyväskylä: Jyväskylän yliopisto. Oppimateriaali, CC BY-NC 4.0.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/>
              <a:t>Kuvat, jos ei muuta mainittu: PowerPoint. 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96DF3988-758C-6812-F32D-C26C7BDED08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51313" y="476250"/>
            <a:ext cx="316800" cy="720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5170231C-3899-232B-CF7B-FE94640404DA}"/>
              </a:ext>
            </a:extLst>
          </p:cNvPr>
          <p:cNvSpPr txBox="1"/>
          <p:nvPr/>
        </p:nvSpPr>
        <p:spPr>
          <a:xfrm>
            <a:off x="10469501" y="5858109"/>
            <a:ext cx="1563624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i-FI" sz="1400" dirty="0">
                <a:solidFill>
                  <a:schemeClr val="bg1"/>
                </a:solidFill>
              </a:rPr>
              <a:t>Kuva: </a:t>
            </a:r>
            <a:r>
              <a:rPr lang="fi-FI" sz="1400" dirty="0" err="1">
                <a:solidFill>
                  <a:schemeClr val="bg1"/>
                </a:solidFill>
              </a:rPr>
              <a:t>Kimberly</a:t>
            </a:r>
            <a:r>
              <a:rPr lang="fi-FI" sz="1400" dirty="0">
                <a:solidFill>
                  <a:schemeClr val="bg1"/>
                </a:solidFill>
              </a:rPr>
              <a:t> </a:t>
            </a:r>
            <a:r>
              <a:rPr lang="fi-FI" sz="1400" dirty="0" err="1">
                <a:solidFill>
                  <a:schemeClr val="bg1"/>
                </a:solidFill>
              </a:rPr>
              <a:t>Farmer</a:t>
            </a:r>
            <a:r>
              <a:rPr lang="fi-FI" sz="1400" dirty="0">
                <a:solidFill>
                  <a:schemeClr val="bg1"/>
                </a:solidFill>
              </a:rPr>
              <a:t>, </a:t>
            </a:r>
            <a:r>
              <a:rPr lang="fi-FI" sz="1400" dirty="0" err="1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fi-FI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11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71AD08C-315F-AF0F-B763-B5888A364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Sisältö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F580ABA-8EE0-A5B4-EECD-5E53D724A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2C9BA-9F49-4668-B03D-C19CF1E513F6}" type="datetime1">
              <a:rPr lang="fi-FI" smtClean="0"/>
              <a:t>25.1.2026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7704D83A-0108-C15A-4614-73270331A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8BB0632E-9198-617A-0297-314C765C8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3</a:t>
            </a:fld>
            <a:endParaRPr lang="fi-FI"/>
          </a:p>
        </p:txBody>
      </p:sp>
      <p:graphicFrame>
        <p:nvGraphicFramePr>
          <p:cNvPr id="7" name="Kaaviokuva 6">
            <a:extLst>
              <a:ext uri="{FF2B5EF4-FFF2-40B4-BE49-F238E27FC236}">
                <a16:creationId xmlns:a16="http://schemas.microsoft.com/office/drawing/2014/main" id="{3AF93231-028A-FD0B-60DE-5E9836C16F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51591512"/>
              </p:ext>
            </p:extLst>
          </p:nvPr>
        </p:nvGraphicFramePr>
        <p:xfrm>
          <a:off x="911424" y="1202119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880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n paikkamerkki 8">
            <a:extLst>
              <a:ext uri="{FF2B5EF4-FFF2-40B4-BE49-F238E27FC236}">
                <a16:creationId xmlns:a16="http://schemas.microsoft.com/office/drawing/2014/main" id="{5B4BB29C-6F7F-BE6F-C731-831D6A74C8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6" r="21076"/>
          <a:stretch/>
        </p:blipFill>
        <p:spPr/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EF4DDDF7-D93C-DC39-C8BE-ADBAF6AD7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BA7E73C-1390-99AB-DBF6-15F4E6F50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pPr/>
              <a:t>4</a:t>
            </a:fld>
            <a:endParaRPr lang="fi-FI"/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9C8B4B23-1E14-2EAA-76BB-071E0EABF4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/>
              <a:t>Suunnittelu</a:t>
            </a:r>
          </a:p>
        </p:txBody>
      </p:sp>
      <p:sp>
        <p:nvSpPr>
          <p:cNvPr id="13" name="Alaotsikko 12">
            <a:extLst>
              <a:ext uri="{FF2B5EF4-FFF2-40B4-BE49-F238E27FC236}">
                <a16:creationId xmlns:a16="http://schemas.microsoft.com/office/drawing/2014/main" id="{C3D9A4E4-9D27-1C15-D939-2E48751642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7379926F-F622-5E3E-C2CD-E3D52159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3753E-95AF-47EE-BCF8-DFFACE6AEFFF}" type="datetime1">
              <a:rPr lang="fi-FI" smtClean="0"/>
              <a:t>25.1.2026</a:t>
            </a:fld>
            <a:endParaRPr lang="fi-FI"/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9C267B7A-B3F0-37DA-8400-455FAD0D2598}"/>
              </a:ext>
            </a:extLst>
          </p:cNvPr>
          <p:cNvSpPr txBox="1"/>
          <p:nvPr/>
        </p:nvSpPr>
        <p:spPr>
          <a:xfrm>
            <a:off x="6527552" y="6227439"/>
            <a:ext cx="2982587" cy="2769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r>
              <a:rPr lang="fi-FI" sz="1200" dirty="0">
                <a:solidFill>
                  <a:schemeClr val="bg1"/>
                </a:solidFill>
              </a:rPr>
              <a:t>Kuva: Amy </a:t>
            </a:r>
            <a:r>
              <a:rPr lang="fi-FI" sz="1200" dirty="0" err="1">
                <a:solidFill>
                  <a:schemeClr val="bg1"/>
                </a:solidFill>
              </a:rPr>
              <a:t>Hirschi</a:t>
            </a:r>
            <a:r>
              <a:rPr lang="fi-FI" sz="1200" dirty="0">
                <a:solidFill>
                  <a:schemeClr val="bg1"/>
                </a:solidFill>
              </a:rPr>
              <a:t>, </a:t>
            </a:r>
            <a:r>
              <a:rPr lang="fi-FI" sz="1200" dirty="0" err="1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fi-FI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33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E09B0-07EC-B6F3-42CB-531D336EB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250"/>
            <a:ext cx="10296648" cy="1080542"/>
          </a:xfrm>
        </p:spPr>
        <p:txBody>
          <a:bodyPr anchor="t">
            <a:normAutofit/>
          </a:bodyPr>
          <a:lstStyle/>
          <a:p>
            <a:r>
              <a:rPr lang="en-US" err="1"/>
              <a:t>Suunnitelmallinen</a:t>
            </a:r>
            <a:r>
              <a:rPr lang="en-US"/>
              <a:t> </a:t>
            </a:r>
            <a:r>
              <a:rPr lang="en-US" err="1"/>
              <a:t>aineistonhallinta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FC30D7D-90FA-371F-A849-BE846D2528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5440" y="6381329"/>
            <a:ext cx="5040560" cy="216024"/>
          </a:xfrm>
        </p:spPr>
        <p:txBody>
          <a:bodyPr/>
          <a:lstStyle/>
          <a:p>
            <a:pPr>
              <a:spcAft>
                <a:spcPts val="600"/>
              </a:spcAft>
            </a:pPr>
            <a:fld id="{9D2E8CCC-1D0D-48E1-A9C2-52ED9DFBB9E1}" type="datetime1">
              <a:rPr lang="fi-FI" smtClean="0"/>
              <a:pPr>
                <a:spcAft>
                  <a:spcPts val="600"/>
                </a:spcAft>
              </a:pPr>
              <a:t>25.1.2026</a:t>
            </a:fld>
            <a:endParaRPr lang="fi-FI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AE40F66-CA58-A878-64A5-6C364EF4E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381329"/>
            <a:ext cx="5472113" cy="216023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fi-FI"/>
              <a:t>JYU Since 1863.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CB14CB8-47DD-8D75-9282-38BAF23B9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3888" y="6381551"/>
            <a:ext cx="431998" cy="215801"/>
          </a:xfrm>
        </p:spPr>
        <p:txBody>
          <a:bodyPr/>
          <a:lstStyle/>
          <a:p>
            <a:pPr>
              <a:spcAft>
                <a:spcPts val="600"/>
              </a:spcAft>
            </a:pPr>
            <a:fld id="{9E548902-A2E1-4711-A467-290FB9FE5D63}" type="slidenum">
              <a:rPr lang="fi-FI" smtClean="0"/>
              <a:pPr>
                <a:spcAft>
                  <a:spcPts val="600"/>
                </a:spcAft>
              </a:pPr>
              <a:t>5</a:t>
            </a:fld>
            <a:endParaRPr lang="fi-FI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2445005-23FA-FBB6-FAED-937B749898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59621780"/>
              </p:ext>
            </p:extLst>
          </p:nvPr>
        </p:nvGraphicFramePr>
        <p:xfrm>
          <a:off x="623889" y="1773239"/>
          <a:ext cx="10940436" cy="4392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3910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Mitä kaikkea tutkimusaineisto on ja voi olla?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D572D-C5AE-4294-AC74-F90B1751845C}" type="datetime1">
              <a:rPr lang="fi-FI" smtClean="0"/>
              <a:t>25.1.2026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6</a:t>
            </a:fld>
            <a:endParaRPr lang="fi-FI"/>
          </a:p>
        </p:txBody>
      </p:sp>
      <p:graphicFrame>
        <p:nvGraphicFramePr>
          <p:cNvPr id="7" name="Sisällön paikkamerkki 6">
            <a:extLst>
              <a:ext uri="{FF2B5EF4-FFF2-40B4-BE49-F238E27FC236}">
                <a16:creationId xmlns:a16="http://schemas.microsoft.com/office/drawing/2014/main" id="{457F39F6-6606-43B8-AD61-2F0CB0CCEDA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9193922"/>
              </p:ext>
            </p:extLst>
          </p:nvPr>
        </p:nvGraphicFramePr>
        <p:xfrm>
          <a:off x="2135560" y="1895623"/>
          <a:ext cx="8926285" cy="4557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id="{15CA77CD-9446-4D89-8662-B2915B6F317E}"/>
              </a:ext>
            </a:extLst>
          </p:cNvPr>
          <p:cNvSpPr/>
          <p:nvPr/>
        </p:nvSpPr>
        <p:spPr>
          <a:xfrm>
            <a:off x="3801438" y="3193252"/>
            <a:ext cx="3359649" cy="1972638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E48C85-DC5F-45F5-9473-1062CE932C45}"/>
              </a:ext>
            </a:extLst>
          </p:cNvPr>
          <p:cNvSpPr txBox="1"/>
          <p:nvPr/>
        </p:nvSpPr>
        <p:spPr>
          <a:xfrm>
            <a:off x="1000037" y="1414797"/>
            <a:ext cx="6736403" cy="1477328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 dirty="0"/>
              <a:t>Mm. arkisto- ja rekisteriaineistot, niistä tuotetut tietokannat ja analyysi-</a:t>
            </a:r>
            <a:r>
              <a:rPr lang="fi-FI" dirty="0" err="1"/>
              <a:t>excelit</a:t>
            </a:r>
            <a:r>
              <a:rPr lang="fi-FI" dirty="0"/>
              <a:t>, kirjoitukset, kyselyt, transkriptiot, mittaukset, äänitteet, videot, näytteet, kuvat, koodi ja algoritmit, kenttä- ja laboratoriopäiväkirjat jne.   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1016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4E02E-F649-4ACB-91CD-B20741967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Tutkimusaineistolla on elinkaari, </a:t>
            </a:r>
            <a:br>
              <a:rPr lang="fi-FI"/>
            </a:br>
            <a:r>
              <a:rPr lang="fi-FI"/>
              <a:t>jota hallinnoidaan sen joka vaiheessa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02F0BF-C6EC-43A1-B2DB-494C1BF2CB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i-FI"/>
          </a:p>
        </p:txBody>
      </p:sp>
      <p:graphicFrame>
        <p:nvGraphicFramePr>
          <p:cNvPr id="4" name="Diagram 3" descr="Elinkaaressa mukana: suunnittelu, keruu, analysointi, säilytys, ohjaajalle jakaminen ja loppukäsittely.">
            <a:extLst>
              <a:ext uri="{FF2B5EF4-FFF2-40B4-BE49-F238E27FC236}">
                <a16:creationId xmlns:a16="http://schemas.microsoft.com/office/drawing/2014/main" id="{B8708159-6EA6-4616-8783-8EA96AD9EB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3659150"/>
              </p:ext>
            </p:extLst>
          </p:nvPr>
        </p:nvGraphicFramePr>
        <p:xfrm>
          <a:off x="2032000" y="1745721"/>
          <a:ext cx="7481870" cy="4392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3DFC3012-43D5-4CD0-931B-0FE0DA27201D}"/>
              </a:ext>
            </a:extLst>
          </p:cNvPr>
          <p:cNvSpPr/>
          <p:nvPr/>
        </p:nvSpPr>
        <p:spPr>
          <a:xfrm>
            <a:off x="4832850" y="3429000"/>
            <a:ext cx="1880170" cy="1127589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dirty="0"/>
              <a:t>Tutkimus-aineisto eli tutkimusdata</a:t>
            </a:r>
          </a:p>
        </p:txBody>
      </p:sp>
    </p:spTree>
    <p:extLst>
      <p:ext uri="{BB962C8B-B14F-4D97-AF65-F5344CB8AC3E}">
        <p14:creationId xmlns:p14="http://schemas.microsoft.com/office/powerpoint/2010/main" val="51213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graphicEl>
                                              <a:dgm id="{0273D07F-C710-4481-A6CB-AB863CE369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graphicEl>
                                              <a:dgm id="{0273D07F-C710-4481-A6CB-AB863CE369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graphicEl>
                                              <a:dgm id="{0273D07F-C710-4481-A6CB-AB863CE369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graphicEl>
                                              <a:dgm id="{0273D07F-C710-4481-A6CB-AB863CE369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4">
                                            <p:graphicEl>
                                              <a:dgm id="{276752FE-A907-467E-BF87-294A967817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graphicEl>
                                              <a:dgm id="{276752FE-A907-467E-BF87-294A967817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graphicEl>
                                              <a:dgm id="{276752FE-A907-467E-BF87-294A967817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graphicEl>
                                              <a:dgm id="{276752FE-A907-467E-BF87-294A967817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4">
                                            <p:graphicEl>
                                              <a:dgm id="{9CC5407E-B604-43DC-9A25-3A5ABE321C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graphicEl>
                                              <a:dgm id="{9CC5407E-B604-43DC-9A25-3A5ABE321C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graphicEl>
                                              <a:dgm id="{9CC5407E-B604-43DC-9A25-3A5ABE321C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graphicEl>
                                              <a:dgm id="{9CC5407E-B604-43DC-9A25-3A5ABE321C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4">
                                            <p:graphicEl>
                                              <a:dgm id="{B3BD9A04-BC2A-429A-9E4D-502FF7A5E5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graphicEl>
                                              <a:dgm id="{B3BD9A04-BC2A-429A-9E4D-502FF7A5E5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graphicEl>
                                              <a:dgm id="{B3BD9A04-BC2A-429A-9E4D-502FF7A5E5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graphicEl>
                                              <a:dgm id="{B3BD9A04-BC2A-429A-9E4D-502FF7A5E5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4">
                                            <p:graphicEl>
                                              <a:dgm id="{D02893FE-A24F-409B-ADA6-6EBD31A919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graphicEl>
                                              <a:dgm id="{D02893FE-A24F-409B-ADA6-6EBD31A919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graphicEl>
                                              <a:dgm id="{D02893FE-A24F-409B-ADA6-6EBD31A919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graphicEl>
                                              <a:dgm id="{D02893FE-A24F-409B-ADA6-6EBD31A919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4">
                                            <p:graphicEl>
                                              <a:dgm id="{A7D01D83-3B05-4858-B325-FF4EAFEB37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graphicEl>
                                              <a:dgm id="{A7D01D83-3B05-4858-B325-FF4EAFEB37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graphicEl>
                                              <a:dgm id="{A7D01D83-3B05-4858-B325-FF4EAFEB37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graphicEl>
                                              <a:dgm id="{A7D01D83-3B05-4858-B325-FF4EAFEB37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4">
                                            <p:graphicEl>
                                              <a:dgm id="{B2449DB9-58B8-43B2-B9FF-C21EEC7F89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graphicEl>
                                              <a:dgm id="{B2449DB9-58B8-43B2-B9FF-C21EEC7F89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graphicEl>
                                              <a:dgm id="{B2449DB9-58B8-43B2-B9FF-C21EEC7F89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graphicEl>
                                              <a:dgm id="{B2449DB9-58B8-43B2-B9FF-C21EEC7F89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4">
                                            <p:graphicEl>
                                              <a:dgm id="{CC23CDC0-692B-4E28-B33A-904CDDF487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graphicEl>
                                              <a:dgm id="{CC23CDC0-692B-4E28-B33A-904CDDF487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graphicEl>
                                              <a:dgm id="{CC23CDC0-692B-4E28-B33A-904CDDF487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graphicEl>
                                              <a:dgm id="{CC23CDC0-692B-4E28-B33A-904CDDF487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4">
                                            <p:graphicEl>
                                              <a:dgm id="{BAA3A52B-C0D5-4EE9-8AD3-C19328231F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4">
                                            <p:graphicEl>
                                              <a:dgm id="{BAA3A52B-C0D5-4EE9-8AD3-C19328231F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4">
                                            <p:graphicEl>
                                              <a:dgm id="{BAA3A52B-C0D5-4EE9-8AD3-C19328231F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4">
                                            <p:graphicEl>
                                              <a:dgm id="{BAA3A52B-C0D5-4EE9-8AD3-C19328231F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4">
                                            <p:graphicEl>
                                              <a:dgm id="{B99A8A28-59B3-4363-A2B1-24569FA583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4">
                                            <p:graphicEl>
                                              <a:dgm id="{B99A8A28-59B3-4363-A2B1-24569FA583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4">
                                            <p:graphicEl>
                                              <a:dgm id="{B99A8A28-59B3-4363-A2B1-24569FA583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4">
                                            <p:graphicEl>
                                              <a:dgm id="{B99A8A28-59B3-4363-A2B1-24569FA583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DED4B1-43F7-520B-E00F-DB55F2077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71ADC-D2AC-A4BD-3E3F-768A84376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250"/>
            <a:ext cx="10296648" cy="1080542"/>
          </a:xfrm>
        </p:spPr>
        <p:txBody>
          <a:bodyPr anchor="t">
            <a:normAutofit/>
          </a:bodyPr>
          <a:lstStyle/>
          <a:p>
            <a:r>
              <a:rPr lang="fi-FI" dirty="0"/>
              <a:t>Miksi aineistonhallinnalle kannattaa laatia oma suunnitelma?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D3F7B4C8-A45F-BA64-BB0F-D18EFA137F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5440" y="6381329"/>
            <a:ext cx="5040560" cy="21602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D2E8CCC-1D0D-48E1-A9C2-52ED9DFBB9E1}" type="datetime1">
              <a:rPr lang="fi-FI" smtClean="0"/>
              <a:pPr>
                <a:spcAft>
                  <a:spcPts val="600"/>
                </a:spcAft>
              </a:pPr>
              <a:t>25.1.2026</a:t>
            </a:fld>
            <a:endParaRPr lang="fi-FI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368F1E8B-F184-1B01-391F-C704FB030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381329"/>
            <a:ext cx="5472113" cy="216023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JYU Since 1863.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5C85737E-1D0C-1F8E-9B68-A69ED72FA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3888" y="6381551"/>
            <a:ext cx="431998" cy="21580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E548902-A2E1-4711-A467-290FB9FE5D63}" type="slidenum">
              <a:rPr lang="fi-FI" smtClean="0"/>
              <a:pPr>
                <a:spcAft>
                  <a:spcPts val="600"/>
                </a:spcAft>
              </a:pPr>
              <a:t>8</a:t>
            </a:fld>
            <a:endParaRPr lang="fi-FI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554A0EC-8D54-1CE7-4C80-0D2697C137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9545735"/>
              </p:ext>
            </p:extLst>
          </p:nvPr>
        </p:nvGraphicFramePr>
        <p:xfrm>
          <a:off x="623889" y="1773239"/>
          <a:ext cx="10940436" cy="4392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8685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E6ACA0-C452-4642-B51D-2731A1EBFC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Mitä aineistonhallinta tarkoittaa?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15B49-4037-4D54-13FD-F000F33674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noFill/>
        </p:spPr>
        <p:txBody>
          <a:bodyPr/>
          <a:lstStyle/>
          <a:p>
            <a:r>
              <a:rPr lang="en-US" dirty="0" err="1">
                <a:ea typeface="Lato"/>
                <a:cs typeface="Lato"/>
              </a:rPr>
              <a:t>Aineisto</a:t>
            </a:r>
            <a:r>
              <a:rPr lang="en-US" dirty="0">
                <a:ea typeface="Lato"/>
                <a:cs typeface="Lato"/>
              </a:rPr>
              <a:t> </a:t>
            </a:r>
            <a:r>
              <a:rPr lang="en-US" dirty="0" err="1">
                <a:ea typeface="Lato"/>
                <a:cs typeface="Lato"/>
              </a:rPr>
              <a:t>koossa</a:t>
            </a:r>
            <a:r>
              <a:rPr lang="en-US" dirty="0">
                <a:ea typeface="Lato"/>
                <a:cs typeface="Lato"/>
              </a:rPr>
              <a:t>, </a:t>
            </a:r>
            <a:r>
              <a:rPr lang="en-US" dirty="0" err="1">
                <a:ea typeface="Lato"/>
                <a:cs typeface="Lato"/>
              </a:rPr>
              <a:t>ymmärrettävänä</a:t>
            </a:r>
            <a:r>
              <a:rPr lang="en-US" dirty="0">
                <a:ea typeface="Lato"/>
                <a:cs typeface="Lato"/>
              </a:rPr>
              <a:t> ja </a:t>
            </a:r>
            <a:r>
              <a:rPr lang="en-US" dirty="0" err="1">
                <a:ea typeface="Lato"/>
                <a:cs typeface="Lato"/>
              </a:rPr>
              <a:t>käyttökelpoisena</a:t>
            </a:r>
            <a:r>
              <a:rPr lang="en-US" dirty="0">
                <a:ea typeface="Lato"/>
                <a:cs typeface="Lato"/>
              </a:rPr>
              <a:t> </a:t>
            </a:r>
            <a:r>
              <a:rPr lang="en-US" dirty="0" err="1">
                <a:ea typeface="Lato"/>
                <a:cs typeface="Lato"/>
              </a:rPr>
              <a:t>koko</a:t>
            </a:r>
            <a:r>
              <a:rPr lang="en-US" dirty="0">
                <a:ea typeface="Lato"/>
                <a:cs typeface="Lato"/>
              </a:rPr>
              <a:t> </a:t>
            </a:r>
            <a:r>
              <a:rPr lang="en-US" dirty="0" err="1">
                <a:ea typeface="Lato"/>
                <a:cs typeface="Lato"/>
              </a:rPr>
              <a:t>opinnäyteprosessin</a:t>
            </a:r>
            <a:r>
              <a:rPr lang="en-US" dirty="0">
                <a:ea typeface="Lato"/>
                <a:cs typeface="Lato"/>
              </a:rPr>
              <a:t> </a:t>
            </a:r>
            <a:r>
              <a:rPr lang="en-US" dirty="0" err="1">
                <a:ea typeface="Lato"/>
                <a:cs typeface="Lato"/>
              </a:rPr>
              <a:t>ajan</a:t>
            </a:r>
            <a:r>
              <a:rPr lang="en-US" dirty="0">
                <a:ea typeface="Lato"/>
                <a:cs typeface="Lato"/>
              </a:rPr>
              <a:t> </a:t>
            </a:r>
          </a:p>
          <a:p>
            <a:pPr marL="541020" lvl="1" indent="-271145"/>
            <a:r>
              <a:rPr lang="en-US" dirty="0" err="1">
                <a:ea typeface="Lato"/>
                <a:cs typeface="Lato"/>
              </a:rPr>
              <a:t>Tutkimus</a:t>
            </a:r>
            <a:r>
              <a:rPr lang="en-US" dirty="0">
                <a:ea typeface="Lato"/>
                <a:cs typeface="Lato"/>
              </a:rPr>
              <a:t> </a:t>
            </a:r>
            <a:r>
              <a:rPr lang="en-US" dirty="0" err="1">
                <a:ea typeface="Lato"/>
                <a:cs typeface="Lato"/>
              </a:rPr>
              <a:t>mahdollista</a:t>
            </a:r>
            <a:endParaRPr lang="en-US" dirty="0">
              <a:ea typeface="Lato"/>
              <a:cs typeface="Lato"/>
            </a:endParaRPr>
          </a:p>
          <a:p>
            <a:r>
              <a:rPr lang="en-US" dirty="0" err="1">
                <a:ea typeface="Lato"/>
                <a:cs typeface="Lato"/>
              </a:rPr>
              <a:t>Tunnistaa</a:t>
            </a:r>
            <a:r>
              <a:rPr lang="en-US" dirty="0">
                <a:ea typeface="Lato"/>
                <a:cs typeface="Lato"/>
              </a:rPr>
              <a:t> ja </a:t>
            </a:r>
            <a:r>
              <a:rPr lang="en-US" dirty="0" err="1">
                <a:ea typeface="Lato"/>
                <a:cs typeface="Lato"/>
              </a:rPr>
              <a:t>välttää</a:t>
            </a:r>
            <a:r>
              <a:rPr lang="en-US" dirty="0">
                <a:ea typeface="Lato"/>
                <a:cs typeface="Lato"/>
              </a:rPr>
              <a:t> </a:t>
            </a:r>
            <a:r>
              <a:rPr lang="en-US" dirty="0" err="1">
                <a:ea typeface="Lato"/>
                <a:cs typeface="Lato"/>
              </a:rPr>
              <a:t>tietosuojariskit</a:t>
            </a:r>
            <a:endParaRPr lang="en-US" dirty="0">
              <a:ea typeface="Lato"/>
              <a:cs typeface="Lato"/>
            </a:endParaRPr>
          </a:p>
          <a:p>
            <a:pPr marL="541020" lvl="1" indent="-271145"/>
            <a:r>
              <a:rPr lang="en-US" dirty="0" err="1">
                <a:ea typeface="Lato"/>
                <a:cs typeface="Lato"/>
              </a:rPr>
              <a:t>Turvataan</a:t>
            </a:r>
            <a:r>
              <a:rPr lang="en-US" dirty="0">
                <a:ea typeface="Lato"/>
                <a:cs typeface="Lato"/>
              </a:rPr>
              <a:t> </a:t>
            </a:r>
            <a:r>
              <a:rPr lang="en-US" dirty="0" err="1">
                <a:ea typeface="Lato"/>
                <a:cs typeface="Lato"/>
              </a:rPr>
              <a:t>tutkittavat</a:t>
            </a:r>
            <a:r>
              <a:rPr lang="en-US" dirty="0">
                <a:ea typeface="Lato"/>
                <a:cs typeface="Lato"/>
              </a:rPr>
              <a:t> ja </a:t>
            </a:r>
            <a:r>
              <a:rPr lang="en-US" dirty="0" err="1">
                <a:ea typeface="Lato"/>
                <a:cs typeface="Lato"/>
              </a:rPr>
              <a:t>sinut</a:t>
            </a:r>
            <a:r>
              <a:rPr lang="en-US" dirty="0">
                <a:ea typeface="Lato"/>
                <a:cs typeface="Lato"/>
              </a:rPr>
              <a:t> </a:t>
            </a:r>
          </a:p>
          <a:p>
            <a:r>
              <a:rPr lang="en-US" dirty="0" err="1">
                <a:ea typeface="Lato"/>
                <a:cs typeface="Lato"/>
              </a:rPr>
              <a:t>Avoimuus</a:t>
            </a:r>
            <a:r>
              <a:rPr lang="en-US" dirty="0">
                <a:ea typeface="Lato"/>
                <a:cs typeface="Lato"/>
              </a:rPr>
              <a:t> ja </a:t>
            </a:r>
            <a:r>
              <a:rPr lang="en-US" dirty="0" err="1">
                <a:ea typeface="Lato"/>
                <a:cs typeface="Lato"/>
              </a:rPr>
              <a:t>vastuullisuus</a:t>
            </a:r>
            <a:r>
              <a:rPr lang="en-US" dirty="0">
                <a:ea typeface="Lato"/>
                <a:cs typeface="Lato"/>
              </a:rPr>
              <a:t> </a:t>
            </a:r>
            <a:r>
              <a:rPr lang="en-US" dirty="0" err="1">
                <a:ea typeface="Lato"/>
                <a:cs typeface="Lato"/>
              </a:rPr>
              <a:t>tieteen</a:t>
            </a:r>
            <a:r>
              <a:rPr lang="en-US" dirty="0">
                <a:ea typeface="Lato"/>
                <a:cs typeface="Lato"/>
              </a:rPr>
              <a:t> </a:t>
            </a:r>
            <a:r>
              <a:rPr lang="en-US" dirty="0" err="1">
                <a:ea typeface="Lato"/>
                <a:cs typeface="Lato"/>
              </a:rPr>
              <a:t>tekemisen</a:t>
            </a:r>
            <a:r>
              <a:rPr lang="en-US" dirty="0">
                <a:ea typeface="Lato"/>
                <a:cs typeface="Lato"/>
              </a:rPr>
              <a:t> </a:t>
            </a:r>
            <a:r>
              <a:rPr lang="en-US" dirty="0" err="1">
                <a:ea typeface="Lato"/>
                <a:cs typeface="Lato"/>
              </a:rPr>
              <a:t>perusperiaatteina</a:t>
            </a:r>
            <a:endParaRPr lang="en-US" dirty="0">
              <a:ea typeface="Lato"/>
              <a:cs typeface="Lato"/>
            </a:endParaRPr>
          </a:p>
          <a:p>
            <a:pPr lvl="1"/>
            <a:r>
              <a:rPr lang="en-US" dirty="0" err="1">
                <a:ea typeface="Lato"/>
                <a:cs typeface="Lato"/>
              </a:rPr>
              <a:t>Huomioidaan</a:t>
            </a:r>
            <a:r>
              <a:rPr lang="en-US" dirty="0">
                <a:ea typeface="Lato"/>
                <a:cs typeface="Lato"/>
              </a:rPr>
              <a:t> </a:t>
            </a:r>
            <a:r>
              <a:rPr lang="en-US" dirty="0" err="1">
                <a:ea typeface="Lato"/>
                <a:cs typeface="Lato"/>
              </a:rPr>
              <a:t>tarvittaessa</a:t>
            </a:r>
            <a:r>
              <a:rPr lang="en-US" dirty="0">
                <a:ea typeface="Lato"/>
                <a:cs typeface="Lato"/>
              </a:rPr>
              <a:t> mm. </a:t>
            </a:r>
            <a:r>
              <a:rPr lang="en-US" dirty="0" err="1">
                <a:ea typeface="Lato"/>
                <a:cs typeface="Lato"/>
                <a:hlinkClick r:id="rId3"/>
              </a:rPr>
              <a:t>salassapito</a:t>
            </a:r>
            <a:r>
              <a:rPr lang="en-US" dirty="0">
                <a:ea typeface="Lato"/>
                <a:cs typeface="Lato"/>
              </a:rPr>
              <a:t>.</a:t>
            </a:r>
            <a:endParaRPr lang="en-US" dirty="0"/>
          </a:p>
          <a:p>
            <a:pPr marL="0" indent="0">
              <a:buNone/>
            </a:pPr>
            <a:endParaRPr lang="en-US" dirty="0">
              <a:ea typeface="Lato"/>
              <a:cs typeface="Lato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BC5277-168A-42C7-8EDB-3444D9917A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i-FI" dirty="0"/>
              <a:t>Mitä tietosuoja tarkoittaa osana sitä ja tutkimustyötä?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6468F3-44E2-4221-BB66-9256A40EE3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noFill/>
        </p:spPr>
        <p:txBody>
          <a:bodyPr/>
          <a:lstStyle/>
          <a:p>
            <a:r>
              <a:rPr lang="fi-FI" dirty="0"/>
              <a:t>Käsitteleekö henkilötietoja? </a:t>
            </a:r>
            <a:endParaRPr lang="en-US" dirty="0"/>
          </a:p>
          <a:p>
            <a:pPr marL="541020" lvl="1" indent="-271145"/>
            <a:r>
              <a:rPr lang="fi-FI" b="1" dirty="0"/>
              <a:t>yksittäisen elossa olevan henkilön </a:t>
            </a:r>
            <a:r>
              <a:rPr lang="fi-FI" dirty="0"/>
              <a:t>voi tunnistaa joko suoraan tai epäsuorasti</a:t>
            </a:r>
            <a:endParaRPr lang="fi-FI" dirty="0">
              <a:ea typeface="Lato"/>
              <a:cs typeface="Lato"/>
            </a:endParaRPr>
          </a:p>
          <a:p>
            <a:pPr>
              <a:buFont typeface="Wingdings" panose="020F0502020204030203" pitchFamily="34" charset="0"/>
              <a:buChar char=""/>
            </a:pPr>
            <a:r>
              <a:rPr lang="fi-FI" dirty="0"/>
              <a:t>Tietosuoja = tutkittavien lakisääteinen oikeus vaikuttaa, miten tietoja käsitellään</a:t>
            </a:r>
            <a:endParaRPr lang="fi-FI" dirty="0">
              <a:ea typeface="Lato"/>
              <a:cs typeface="Lato"/>
            </a:endParaRPr>
          </a:p>
          <a:p>
            <a:r>
              <a:rPr lang="fi-FI" dirty="0"/>
              <a:t>Tietosuojalaki: turvataan tutkittavien oikeudet ja mahdollistetaan tutkimus.</a:t>
            </a:r>
            <a:endParaRPr lang="fi-FI" dirty="0">
              <a:ea typeface="Lato"/>
              <a:cs typeface="Lato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AE09B0-07EC-B6F3-42CB-531D336EB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Suunnitelmallinen</a:t>
            </a:r>
            <a:r>
              <a:rPr lang="en-US"/>
              <a:t> </a:t>
            </a:r>
            <a:r>
              <a:rPr lang="en-US" err="1"/>
              <a:t>aineistonhallinta</a:t>
            </a:r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C67540A7-2AE4-41D0-8F1E-46905DBCEBDC}"/>
              </a:ext>
            </a:extLst>
          </p:cNvPr>
          <p:cNvSpPr/>
          <p:nvPr/>
        </p:nvSpPr>
        <p:spPr>
          <a:xfrm>
            <a:off x="4702304" y="1556792"/>
            <a:ext cx="1249680" cy="906167"/>
          </a:xfrm>
          <a:prstGeom prst="rightArrow">
            <a:avLst/>
          </a:prstGeom>
          <a:solidFill>
            <a:schemeClr val="accent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4402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JYU">
  <a:themeElements>
    <a:clrScheme name="JYU">
      <a:dk1>
        <a:srgbClr val="000000"/>
      </a:dk1>
      <a:lt1>
        <a:sysClr val="window" lastClr="FFFFFF"/>
      </a:lt1>
      <a:dk2>
        <a:srgbClr val="B2BFCD"/>
      </a:dk2>
      <a:lt2>
        <a:srgbClr val="EFF0F0"/>
      </a:lt2>
      <a:accent1>
        <a:srgbClr val="002957"/>
      </a:accent1>
      <a:accent2>
        <a:srgbClr val="EDE1CE"/>
      </a:accent2>
      <a:accent3>
        <a:srgbClr val="C29A5B"/>
      </a:accent3>
      <a:accent4>
        <a:srgbClr val="F1563F"/>
      </a:accent4>
      <a:accent5>
        <a:srgbClr val="6B7F97"/>
      </a:accent5>
      <a:accent6>
        <a:srgbClr val="EA9D90"/>
      </a:accent6>
      <a:hlink>
        <a:srgbClr val="6B7F97"/>
      </a:hlink>
      <a:folHlink>
        <a:srgbClr val="6B7F97"/>
      </a:folHlink>
    </a:clrScheme>
    <a:fontScheme name="JYO brand">
      <a:majorFont>
        <a:latin typeface="Aleo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jyu_sample.potx" id="{C30C2535-2DB5-48A5-B102-11C84120C3DE}" vid="{27C94211-1C93-4193-AEFE-3F7D8681FAC4}"/>
    </a:ext>
  </a:extLst>
</a:theme>
</file>

<file path=ppt/theme/theme2.xml><?xml version="1.0" encoding="utf-8"?>
<a:theme xmlns:a="http://schemas.openxmlformats.org/drawingml/2006/main" name="Office Theme">
  <a:themeElements>
    <a:clrScheme name="JYU">
      <a:dk1>
        <a:srgbClr val="000000"/>
      </a:dk1>
      <a:lt1>
        <a:sysClr val="window" lastClr="FFFFFF"/>
      </a:lt1>
      <a:dk2>
        <a:srgbClr val="B2BFCD"/>
      </a:dk2>
      <a:lt2>
        <a:srgbClr val="EFF0F0"/>
      </a:lt2>
      <a:accent1>
        <a:srgbClr val="002957"/>
      </a:accent1>
      <a:accent2>
        <a:srgbClr val="EDE1CE"/>
      </a:accent2>
      <a:accent3>
        <a:srgbClr val="C29A5B"/>
      </a:accent3>
      <a:accent4>
        <a:srgbClr val="F1563F"/>
      </a:accent4>
      <a:accent5>
        <a:srgbClr val="6B7F97"/>
      </a:accent5>
      <a:accent6>
        <a:srgbClr val="EA9D90"/>
      </a:accent6>
      <a:hlink>
        <a:srgbClr val="6B7F97"/>
      </a:hlink>
      <a:folHlink>
        <a:srgbClr val="6B7F97"/>
      </a:folHlink>
    </a:clrScheme>
    <a:fontScheme name="JYO brand">
      <a:majorFont>
        <a:latin typeface="Aleo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JYU">
      <a:dk1>
        <a:srgbClr val="000000"/>
      </a:dk1>
      <a:lt1>
        <a:sysClr val="window" lastClr="FFFFFF"/>
      </a:lt1>
      <a:dk2>
        <a:srgbClr val="B2BFCD"/>
      </a:dk2>
      <a:lt2>
        <a:srgbClr val="EFF0F0"/>
      </a:lt2>
      <a:accent1>
        <a:srgbClr val="002957"/>
      </a:accent1>
      <a:accent2>
        <a:srgbClr val="EDE1CE"/>
      </a:accent2>
      <a:accent3>
        <a:srgbClr val="C29A5B"/>
      </a:accent3>
      <a:accent4>
        <a:srgbClr val="F1563F"/>
      </a:accent4>
      <a:accent5>
        <a:srgbClr val="6B7F97"/>
      </a:accent5>
      <a:accent6>
        <a:srgbClr val="EA9D90"/>
      </a:accent6>
      <a:hlink>
        <a:srgbClr val="6B7F97"/>
      </a:hlink>
      <a:folHlink>
        <a:srgbClr val="6B7F97"/>
      </a:folHlink>
    </a:clrScheme>
    <a:fontScheme name="JYO brand">
      <a:majorFont>
        <a:latin typeface="Aleo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ACA8DF615677EB4BA3F3F8082593918C" ma:contentTypeVersion="11" ma:contentTypeDescription="Luo uusi asiakirja." ma:contentTypeScope="" ma:versionID="9514dc275f140fa88644618e2780298e">
  <xsd:schema xmlns:xsd="http://www.w3.org/2001/XMLSchema" xmlns:xs="http://www.w3.org/2001/XMLSchema" xmlns:p="http://schemas.microsoft.com/office/2006/metadata/properties" xmlns:ns2="c061f305-dbd4-4b82-9ca8-ff029db507ce" xmlns:ns3="f4814787-1412-40e4-88c5-dd8ccff0716a" targetNamespace="http://schemas.microsoft.com/office/2006/metadata/properties" ma:root="true" ma:fieldsID="1c387cbfc4e2aff788bc10e08eeadbe8" ns2:_="" ns3:_="">
    <xsd:import namespace="c061f305-dbd4-4b82-9ca8-ff029db507ce"/>
    <xsd:import namespace="f4814787-1412-40e4-88c5-dd8ccff0716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61f305-dbd4-4b82-9ca8-ff029db507c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Kuvien tunnisteet" ma:readOnly="false" ma:fieldId="{5cf76f15-5ced-4ddc-b409-7134ff3c332f}" ma:taxonomyMulti="true" ma:sspId="ba830b52-6d58-45b3-9899-c4752b5a1b5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814787-1412-40e4-88c5-dd8ccff0716a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79695157-9f9c-4d8a-bcb1-48ca08935d95}" ma:internalName="TaxCatchAll" ma:showField="CatchAllData" ma:web="f4814787-1412-40e4-88c5-dd8ccff0716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4814787-1412-40e4-88c5-dd8ccff0716a" xsi:nil="true"/>
    <lcf76f155ced4ddcb4097134ff3c332f xmlns="c061f305-dbd4-4b82-9ca8-ff029db507c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B3FE4AB-9F35-4524-AD92-69EA0ACE2C4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7418CE0-7EA0-48D6-BA36-D289C22B95BC}">
  <ds:schemaRefs>
    <ds:schemaRef ds:uri="c061f305-dbd4-4b82-9ca8-ff029db507ce"/>
    <ds:schemaRef ds:uri="f4814787-1412-40e4-88c5-dd8ccff0716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D6D112C-7D0F-4715-8DEE-41904EE972E1}">
  <ds:schemaRefs>
    <ds:schemaRef ds:uri="c061f305-dbd4-4b82-9ca8-ff029db507ce"/>
    <ds:schemaRef ds:uri="f4814787-1412-40e4-88c5-dd8ccff0716a"/>
    <ds:schemaRef ds:uri="http://schemas.microsoft.com/office/2006/metadata/properties"/>
    <ds:schemaRef ds:uri="http://schemas.microsoft.com/office/infopath/2007/PartnerControls"/>
  </ds:schemaRefs>
</ds:datastoreItem>
</file>

<file path=docMetadata/LabelInfo.xml><?xml version="1.0" encoding="utf-8"?>
<clbl:labelList xmlns:clbl="http://schemas.microsoft.com/office/2020/mipLabelMetadata">
  <clbl:label id="{6c167213-36fa-43ce-a5b8-f5dde8fe5ad3}" enabled="1" method="Standard" siteId="{e9662d58-caa4-4bc1-b138-c8b1acab5a11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2024 JYU Template</Template>
  <TotalTime>200</TotalTime>
  <Words>1687</Words>
  <Application>Microsoft Office PowerPoint</Application>
  <PresentationFormat>Laajakuva</PresentationFormat>
  <Paragraphs>318</Paragraphs>
  <Slides>29</Slides>
  <Notes>6</Notes>
  <HiddenSlides>0</HiddenSlides>
  <MMClips>0</MMClips>
  <ScaleCrop>false</ScaleCrop>
  <HeadingPairs>
    <vt:vector size="6" baseType="variant">
      <vt:variant>
        <vt:lpstr>Käytetyt fontit</vt:lpstr>
      </vt:variant>
      <vt:variant>
        <vt:i4>7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29</vt:i4>
      </vt:variant>
    </vt:vector>
  </HeadingPairs>
  <TitlesOfParts>
    <vt:vector size="37" baseType="lpstr">
      <vt:lpstr>Aleo</vt:lpstr>
      <vt:lpstr>Arial</vt:lpstr>
      <vt:lpstr>Courier New</vt:lpstr>
      <vt:lpstr>Helvetica</vt:lpstr>
      <vt:lpstr>Lato</vt:lpstr>
      <vt:lpstr>Lato Black</vt:lpstr>
      <vt:lpstr>Wingdings</vt:lpstr>
      <vt:lpstr>JYU</vt:lpstr>
      <vt:lpstr>Aineistonhallinta:  eettistä ja vastuullista tutkimusta käytännössä</vt:lpstr>
      <vt:lpstr>Käyttöohje</vt:lpstr>
      <vt:lpstr>Sisältö</vt:lpstr>
      <vt:lpstr>Suunnittelu</vt:lpstr>
      <vt:lpstr>Suunnitelmallinen aineistonhallinta</vt:lpstr>
      <vt:lpstr>Mitä kaikkea tutkimusaineisto on ja voi olla?</vt:lpstr>
      <vt:lpstr>Tutkimusaineistolla on elinkaari,  jota hallinnoidaan sen joka vaiheessa</vt:lpstr>
      <vt:lpstr>Miksi aineistonhallinnalle kannattaa laatia oma suunnitelma?</vt:lpstr>
      <vt:lpstr>Suunnitelmallinen aineistonhallinta</vt:lpstr>
      <vt:lpstr>Henkilötiedot ja tietosuoja</vt:lpstr>
      <vt:lpstr>Mitä on henkilötieto?</vt:lpstr>
      <vt:lpstr>Pseudonymisointi ja anonymisointi</vt:lpstr>
      <vt:lpstr>Tutkittavan oikeudet</vt:lpstr>
      <vt:lpstr>Erityiset henkilötietoryhmät</vt:lpstr>
      <vt:lpstr>Eettinen ennakkoarviointi  </vt:lpstr>
      <vt:lpstr>Roolit ja vastuut</vt:lpstr>
      <vt:lpstr>JYU:n tietosuojaohjeet ja mallipohjat</vt:lpstr>
      <vt:lpstr>Käsittely</vt:lpstr>
      <vt:lpstr>Aineiston säilytys ja tietoturvatoimet</vt:lpstr>
      <vt:lpstr>JYUn tallennusratkaisut tutkimusaineistoille</vt:lpstr>
      <vt:lpstr>Onhan tietoturvasta huolehdittu?</vt:lpstr>
      <vt:lpstr>Dokumentointi</vt:lpstr>
      <vt:lpstr>Dokumentointi tekee aineistosta ymmärrettävää</vt:lpstr>
      <vt:lpstr>Opinnäytteen valmistuminen</vt:lpstr>
      <vt:lpstr>Opinnäyte valmistuu, aineistonhallinta jatkuu vielä hetken</vt:lpstr>
      <vt:lpstr>Tiivis muistilista</vt:lpstr>
      <vt:lpstr>Tutkimusaineistojen hallinta –verkkokurssi (1 op)</vt:lpstr>
      <vt:lpstr>Apua ja neuvontaa</vt:lpstr>
      <vt:lpstr>Lähteenä käytetty oppimateriaalia:</vt:lpstr>
    </vt:vector>
  </TitlesOfParts>
  <Company>University of Jyväskylä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Aineistonhallinta:  eettistä ja vastuullista tutkimusta käytännössä</dc:title>
  <dc:creator>Vallittu, Marjo</dc:creator>
  <cp:lastModifiedBy>Vallittu, Marjo</cp:lastModifiedBy>
  <cp:revision>30</cp:revision>
  <dcterms:created xsi:type="dcterms:W3CDTF">2024-08-12T11:23:46Z</dcterms:created>
  <dcterms:modified xsi:type="dcterms:W3CDTF">2026-01-25T17:39:27Z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0x010100ACA8DF615677EB4BA3F3F8082593918C</vt:lpwstr>
  </property>
  <property fmtid="{D5CDD505-2E9C-101B-9397-08002B2CF9AE}" pid="3" name="MediaServiceImageTags">
    <vt:lpwstr/>
  </property>
</Properties>
</file>