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1" r:id="rId2"/>
    <p:sldId id="310" r:id="rId3"/>
    <p:sldId id="311" r:id="rId4"/>
    <p:sldId id="312" r:id="rId5"/>
    <p:sldId id="313" r:id="rId6"/>
    <p:sldId id="314" r:id="rId7"/>
    <p:sldId id="322" r:id="rId8"/>
    <p:sldId id="315" r:id="rId9"/>
    <p:sldId id="265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2160" userDrawn="1">
          <p15:clr>
            <a:srgbClr val="A4A3A4"/>
          </p15:clr>
        </p15:guide>
        <p15:guide id="4" orient="horz" pos="3884">
          <p15:clr>
            <a:srgbClr val="A4A3A4"/>
          </p15:clr>
        </p15:guide>
        <p15:guide id="5" orient="horz" pos="300">
          <p15:clr>
            <a:srgbClr val="A4A3A4"/>
          </p15:clr>
        </p15:guide>
        <p15:guide id="6" orient="horz" pos="1117">
          <p15:clr>
            <a:srgbClr val="A4A3A4"/>
          </p15:clr>
        </p15:guide>
        <p15:guide id="9" pos="7287" userDrawn="1">
          <p15:clr>
            <a:srgbClr val="A4A3A4"/>
          </p15:clr>
        </p15:guide>
        <p15:guide id="10" pos="393" userDrawn="1">
          <p15:clr>
            <a:srgbClr val="A4A3A4"/>
          </p15:clr>
        </p15:guide>
        <p15:guide id="11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52" autoAdjust="0"/>
    <p:restoredTop sz="94658" autoAdjust="0"/>
  </p:normalViewPr>
  <p:slideViewPr>
    <p:cSldViewPr showGuides="1">
      <p:cViewPr varScale="1">
        <p:scale>
          <a:sx n="105" d="100"/>
          <a:sy n="105" d="100"/>
        </p:scale>
        <p:origin x="744" y="96"/>
      </p:cViewPr>
      <p:guideLst>
        <p:guide orient="horz" pos="2160"/>
        <p:guide orient="horz" pos="3884"/>
        <p:guide orient="horz" pos="300"/>
        <p:guide orient="horz" pos="1117"/>
        <p:guide pos="7287"/>
        <p:guide pos="39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6" d="100"/>
          <a:sy n="86" d="100"/>
        </p:scale>
        <p:origin x="3036" y="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sz="80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65808B-E55E-495E-AD4D-B469E5CD22EF}" type="datetimeFigureOut">
              <a:rPr lang="fi-FI" sz="800" smtClean="0"/>
              <a:t>1.6.2026</a:t>
            </a:fld>
            <a:endParaRPr lang="fi-FI" sz="8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sz="8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DAF4E2-CB80-489C-B09B-4F5EEF4552BF}" type="slidenum">
              <a:rPr lang="fi-FI" sz="800" smtClean="0"/>
              <a:t>‹#›</a:t>
            </a:fld>
            <a:endParaRPr lang="fi-FI" sz="800"/>
          </a:p>
        </p:txBody>
      </p:sp>
    </p:spTree>
    <p:extLst>
      <p:ext uri="{BB962C8B-B14F-4D97-AF65-F5344CB8AC3E}">
        <p14:creationId xmlns:p14="http://schemas.microsoft.com/office/powerpoint/2010/main" val="1579175604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8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800"/>
            </a:lvl1pPr>
          </a:lstStyle>
          <a:p>
            <a:fld id="{4BDF7DAC-3845-4961-8DB5-52D3C261C68E}" type="datetimeFigureOut">
              <a:rPr lang="fi-FI" smtClean="0"/>
              <a:pPr/>
              <a:t>1.6.2026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/>
            </a:lvl1pPr>
          </a:lstStyle>
          <a:p>
            <a:fld id="{DA2CDBA3-8E53-4B38-8A28-94E4F9D9260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3828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FEF4FB-0AB3-2C35-4F6F-00D75F466A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3D2E87-0DCB-6558-E3FE-0F8944C398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059BCB-84AC-AFB4-B117-8415A5755D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04693-8E91-5547-BF7E-72B2A2637B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2CDBA3-8E53-4B38-8A28-94E4F9D9260E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819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2CDBA3-8E53-4B38-8A28-94E4F9D9260E}" type="slidenum">
              <a:rPr lang="fi-FI" smtClean="0"/>
              <a:pPr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6133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school/166642/" TargetMode="External"/><Relationship Id="rId2" Type="http://schemas.openxmlformats.org/officeDocument/2006/relationships/hyperlink" Target="https://www.facebook.com/JyvaskylaUniversity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tiktok.com/@uniofjyvaskyla" TargetMode="External"/><Relationship Id="rId5" Type="http://schemas.openxmlformats.org/officeDocument/2006/relationships/hyperlink" Target="https://www.instagram.com/uniofjyvaskyla/" TargetMode="External"/><Relationship Id="rId4" Type="http://schemas.openxmlformats.org/officeDocument/2006/relationships/hyperlink" Target="https://www.youtube.com/user/JyvaskylaUniversity" TargetMode="Externa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school/166642/" TargetMode="External"/><Relationship Id="rId2" Type="http://schemas.openxmlformats.org/officeDocument/2006/relationships/hyperlink" Target="https://www.facebook.com/JyvaskylaUniversity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tiktok.com/@uniofjyvaskyla" TargetMode="External"/><Relationship Id="rId5" Type="http://schemas.openxmlformats.org/officeDocument/2006/relationships/hyperlink" Target="https://www.instagram.com/uniofjyvaskyla/" TargetMode="External"/><Relationship Id="rId4" Type="http://schemas.openxmlformats.org/officeDocument/2006/relationships/hyperlink" Target="https://www.youtube.com/user/JyvaskylaUniversity" TargetMode="Externa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>
            <a:extLst>
              <a:ext uri="{FF2B5EF4-FFF2-40B4-BE49-F238E27FC236}">
                <a16:creationId xmlns:a16="http://schemas.microsoft.com/office/drawing/2014/main" id="{41BC0D62-C567-5B18-E50A-2E50EACEFE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794024" y="1599492"/>
            <a:ext cx="2397977" cy="5258508"/>
            <a:chOff x="9794024" y="1599492"/>
            <a:chExt cx="2397977" cy="5258508"/>
          </a:xfrm>
          <a:solidFill>
            <a:schemeClr val="bg1"/>
          </a:solidFill>
        </p:grpSpPr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49B59EA1-27E4-73CA-65B2-1B6EA44E25F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716522" y="4729133"/>
              <a:ext cx="1475478" cy="2128867"/>
            </a:xfrm>
            <a:custGeom>
              <a:avLst/>
              <a:gdLst>
                <a:gd name="connsiteX0" fmla="*/ 1475478 w 1475478"/>
                <a:gd name="connsiteY0" fmla="*/ 0 h 2128867"/>
                <a:gd name="connsiteX1" fmla="*/ 1475478 w 1475478"/>
                <a:gd name="connsiteY1" fmla="*/ 2128867 h 2128867"/>
                <a:gd name="connsiteX2" fmla="*/ 0 w 1475478"/>
                <a:gd name="connsiteY2" fmla="*/ 2128867 h 2128867"/>
                <a:gd name="connsiteX3" fmla="*/ 2007 w 1475478"/>
                <a:gd name="connsiteY3" fmla="*/ 2123097 h 2128867"/>
                <a:gd name="connsiteX4" fmla="*/ 16149 w 1475478"/>
                <a:gd name="connsiteY4" fmla="*/ 2084208 h 2128867"/>
                <a:gd name="connsiteX5" fmla="*/ 32058 w 1475478"/>
                <a:gd name="connsiteY5" fmla="*/ 2043551 h 2128867"/>
                <a:gd name="connsiteX6" fmla="*/ 47967 w 1475478"/>
                <a:gd name="connsiteY6" fmla="*/ 2001126 h 2128867"/>
                <a:gd name="connsiteX7" fmla="*/ 67412 w 1475478"/>
                <a:gd name="connsiteY7" fmla="*/ 1960469 h 2128867"/>
                <a:gd name="connsiteX8" fmla="*/ 104533 w 1475478"/>
                <a:gd name="connsiteY8" fmla="*/ 1877388 h 2128867"/>
                <a:gd name="connsiteX9" fmla="*/ 146958 w 1475478"/>
                <a:gd name="connsiteY9" fmla="*/ 1792538 h 2128867"/>
                <a:gd name="connsiteX10" fmla="*/ 192918 w 1475478"/>
                <a:gd name="connsiteY10" fmla="*/ 1704153 h 2128867"/>
                <a:gd name="connsiteX11" fmla="*/ 217666 w 1475478"/>
                <a:gd name="connsiteY11" fmla="*/ 1661728 h 2128867"/>
                <a:gd name="connsiteX12" fmla="*/ 242414 w 1475478"/>
                <a:gd name="connsiteY12" fmla="*/ 1619304 h 2128867"/>
                <a:gd name="connsiteX13" fmla="*/ 267162 w 1475478"/>
                <a:gd name="connsiteY13" fmla="*/ 1575111 h 2128867"/>
                <a:gd name="connsiteX14" fmla="*/ 293677 w 1475478"/>
                <a:gd name="connsiteY14" fmla="*/ 1532687 h 2128867"/>
                <a:gd name="connsiteX15" fmla="*/ 318425 w 1475478"/>
                <a:gd name="connsiteY15" fmla="*/ 1488494 h 2128867"/>
                <a:gd name="connsiteX16" fmla="*/ 348476 w 1475478"/>
                <a:gd name="connsiteY16" fmla="*/ 1446069 h 2128867"/>
                <a:gd name="connsiteX17" fmla="*/ 403274 w 1475478"/>
                <a:gd name="connsiteY17" fmla="*/ 1359452 h 2128867"/>
                <a:gd name="connsiteX18" fmla="*/ 431557 w 1475478"/>
                <a:gd name="connsiteY18" fmla="*/ 1317028 h 2128867"/>
                <a:gd name="connsiteX19" fmla="*/ 459841 w 1475478"/>
                <a:gd name="connsiteY19" fmla="*/ 1274603 h 2128867"/>
                <a:gd name="connsiteX20" fmla="*/ 518175 w 1475478"/>
                <a:gd name="connsiteY20" fmla="*/ 1189753 h 2128867"/>
                <a:gd name="connsiteX21" fmla="*/ 576509 w 1475478"/>
                <a:gd name="connsiteY21" fmla="*/ 1106672 h 2128867"/>
                <a:gd name="connsiteX22" fmla="*/ 636610 w 1475478"/>
                <a:gd name="connsiteY22" fmla="*/ 1023590 h 2128867"/>
                <a:gd name="connsiteX23" fmla="*/ 696712 w 1475478"/>
                <a:gd name="connsiteY23" fmla="*/ 944043 h 2128867"/>
                <a:gd name="connsiteX24" fmla="*/ 755046 w 1475478"/>
                <a:gd name="connsiteY24" fmla="*/ 864497 h 2128867"/>
                <a:gd name="connsiteX25" fmla="*/ 785097 w 1475478"/>
                <a:gd name="connsiteY25" fmla="*/ 825608 h 2128867"/>
                <a:gd name="connsiteX26" fmla="*/ 815148 w 1475478"/>
                <a:gd name="connsiteY26" fmla="*/ 788486 h 2128867"/>
                <a:gd name="connsiteX27" fmla="*/ 873482 w 1475478"/>
                <a:gd name="connsiteY27" fmla="*/ 714243 h 2128867"/>
                <a:gd name="connsiteX28" fmla="*/ 930048 w 1475478"/>
                <a:gd name="connsiteY28" fmla="*/ 641767 h 2128867"/>
                <a:gd name="connsiteX29" fmla="*/ 984847 w 1475478"/>
                <a:gd name="connsiteY29" fmla="*/ 572827 h 2128867"/>
                <a:gd name="connsiteX30" fmla="*/ 1039645 w 1475478"/>
                <a:gd name="connsiteY30" fmla="*/ 507422 h 2128867"/>
                <a:gd name="connsiteX31" fmla="*/ 1090908 w 1475478"/>
                <a:gd name="connsiteY31" fmla="*/ 445553 h 2128867"/>
                <a:gd name="connsiteX32" fmla="*/ 1186364 w 1475478"/>
                <a:gd name="connsiteY32" fmla="*/ 334188 h 2128867"/>
                <a:gd name="connsiteX33" fmla="*/ 1267678 w 1475478"/>
                <a:gd name="connsiteY33" fmla="*/ 238732 h 2128867"/>
                <a:gd name="connsiteX34" fmla="*/ 1382578 w 1475478"/>
                <a:gd name="connsiteY34" fmla="*/ 107923 h 2128867"/>
                <a:gd name="connsiteX35" fmla="*/ 1458589 w 1475478"/>
                <a:gd name="connsiteY35" fmla="*/ 19538 h 212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475478" h="2128867">
                  <a:moveTo>
                    <a:pt x="1475478" y="0"/>
                  </a:moveTo>
                  <a:lnTo>
                    <a:pt x="1475478" y="2128867"/>
                  </a:lnTo>
                  <a:lnTo>
                    <a:pt x="0" y="2128867"/>
                  </a:lnTo>
                  <a:lnTo>
                    <a:pt x="2007" y="2123097"/>
                  </a:lnTo>
                  <a:lnTo>
                    <a:pt x="16149" y="2084208"/>
                  </a:lnTo>
                  <a:lnTo>
                    <a:pt x="32058" y="2043551"/>
                  </a:lnTo>
                  <a:lnTo>
                    <a:pt x="47967" y="2001126"/>
                  </a:lnTo>
                  <a:lnTo>
                    <a:pt x="67412" y="1960469"/>
                  </a:lnTo>
                  <a:lnTo>
                    <a:pt x="104533" y="1877388"/>
                  </a:lnTo>
                  <a:lnTo>
                    <a:pt x="146958" y="1792538"/>
                  </a:lnTo>
                  <a:lnTo>
                    <a:pt x="192918" y="1704153"/>
                  </a:lnTo>
                  <a:lnTo>
                    <a:pt x="217666" y="1661728"/>
                  </a:lnTo>
                  <a:lnTo>
                    <a:pt x="242414" y="1619304"/>
                  </a:lnTo>
                  <a:lnTo>
                    <a:pt x="267162" y="1575111"/>
                  </a:lnTo>
                  <a:lnTo>
                    <a:pt x="293677" y="1532687"/>
                  </a:lnTo>
                  <a:lnTo>
                    <a:pt x="318425" y="1488494"/>
                  </a:lnTo>
                  <a:lnTo>
                    <a:pt x="348476" y="1446069"/>
                  </a:lnTo>
                  <a:lnTo>
                    <a:pt x="403274" y="1359452"/>
                  </a:lnTo>
                  <a:lnTo>
                    <a:pt x="431557" y="1317028"/>
                  </a:lnTo>
                  <a:lnTo>
                    <a:pt x="459841" y="1274603"/>
                  </a:lnTo>
                  <a:lnTo>
                    <a:pt x="518175" y="1189753"/>
                  </a:lnTo>
                  <a:lnTo>
                    <a:pt x="576509" y="1106672"/>
                  </a:lnTo>
                  <a:lnTo>
                    <a:pt x="636610" y="1023590"/>
                  </a:lnTo>
                  <a:lnTo>
                    <a:pt x="696712" y="944043"/>
                  </a:lnTo>
                  <a:lnTo>
                    <a:pt x="755046" y="864497"/>
                  </a:lnTo>
                  <a:lnTo>
                    <a:pt x="785097" y="825608"/>
                  </a:lnTo>
                  <a:lnTo>
                    <a:pt x="815148" y="788486"/>
                  </a:lnTo>
                  <a:lnTo>
                    <a:pt x="873482" y="714243"/>
                  </a:lnTo>
                  <a:lnTo>
                    <a:pt x="930048" y="641767"/>
                  </a:lnTo>
                  <a:lnTo>
                    <a:pt x="984847" y="572827"/>
                  </a:lnTo>
                  <a:lnTo>
                    <a:pt x="1039645" y="507422"/>
                  </a:lnTo>
                  <a:lnTo>
                    <a:pt x="1090908" y="445553"/>
                  </a:lnTo>
                  <a:lnTo>
                    <a:pt x="1186364" y="334188"/>
                  </a:lnTo>
                  <a:lnTo>
                    <a:pt x="1267678" y="238732"/>
                  </a:lnTo>
                  <a:lnTo>
                    <a:pt x="1382578" y="107923"/>
                  </a:lnTo>
                  <a:lnTo>
                    <a:pt x="1458589" y="1953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2917A45B-4A78-0709-5B22-62D65AE3CF2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794024" y="1599492"/>
              <a:ext cx="2397977" cy="5258508"/>
            </a:xfrm>
            <a:custGeom>
              <a:avLst/>
              <a:gdLst>
                <a:gd name="connsiteX0" fmla="*/ 2397977 w 2397977"/>
                <a:gd name="connsiteY0" fmla="*/ 0 h 5258508"/>
                <a:gd name="connsiteX1" fmla="*/ 2397977 w 2397977"/>
                <a:gd name="connsiteY1" fmla="*/ 2148607 h 5258508"/>
                <a:gd name="connsiteX2" fmla="*/ 2285632 w 2397977"/>
                <a:gd name="connsiteY2" fmla="*/ 2291846 h 5258508"/>
                <a:gd name="connsiteX3" fmla="*/ 2142449 w 2397977"/>
                <a:gd name="connsiteY3" fmla="*/ 2473919 h 5258508"/>
                <a:gd name="connsiteX4" fmla="*/ 1999265 w 2397977"/>
                <a:gd name="connsiteY4" fmla="*/ 2655992 h 5258508"/>
                <a:gd name="connsiteX5" fmla="*/ 1859617 w 2397977"/>
                <a:gd name="connsiteY5" fmla="*/ 2839832 h 5258508"/>
                <a:gd name="connsiteX6" fmla="*/ 1788909 w 2397977"/>
                <a:gd name="connsiteY6" fmla="*/ 2931753 h 5258508"/>
                <a:gd name="connsiteX7" fmla="*/ 1719969 w 2397977"/>
                <a:gd name="connsiteY7" fmla="*/ 3023673 h 5258508"/>
                <a:gd name="connsiteX8" fmla="*/ 1651029 w 2397977"/>
                <a:gd name="connsiteY8" fmla="*/ 3115593 h 5258508"/>
                <a:gd name="connsiteX9" fmla="*/ 1583857 w 2397977"/>
                <a:gd name="connsiteY9" fmla="*/ 3207513 h 5258508"/>
                <a:gd name="connsiteX10" fmla="*/ 1516684 w 2397977"/>
                <a:gd name="connsiteY10" fmla="*/ 3299434 h 5258508"/>
                <a:gd name="connsiteX11" fmla="*/ 1451279 w 2397977"/>
                <a:gd name="connsiteY11" fmla="*/ 3391354 h 5258508"/>
                <a:gd name="connsiteX12" fmla="*/ 1387642 w 2397977"/>
                <a:gd name="connsiteY12" fmla="*/ 3485042 h 5258508"/>
                <a:gd name="connsiteX13" fmla="*/ 1324005 w 2397977"/>
                <a:gd name="connsiteY13" fmla="*/ 3576962 h 5258508"/>
                <a:gd name="connsiteX14" fmla="*/ 1263903 w 2397977"/>
                <a:gd name="connsiteY14" fmla="*/ 3668882 h 5258508"/>
                <a:gd name="connsiteX15" fmla="*/ 1202034 w 2397977"/>
                <a:gd name="connsiteY15" fmla="*/ 3762570 h 5258508"/>
                <a:gd name="connsiteX16" fmla="*/ 1143700 w 2397977"/>
                <a:gd name="connsiteY16" fmla="*/ 3854491 h 5258508"/>
                <a:gd name="connsiteX17" fmla="*/ 1085366 w 2397977"/>
                <a:gd name="connsiteY17" fmla="*/ 3946411 h 5258508"/>
                <a:gd name="connsiteX18" fmla="*/ 1030567 w 2397977"/>
                <a:gd name="connsiteY18" fmla="*/ 4038331 h 5258508"/>
                <a:gd name="connsiteX19" fmla="*/ 977536 w 2397977"/>
                <a:gd name="connsiteY19" fmla="*/ 4132019 h 5258508"/>
                <a:gd name="connsiteX20" fmla="*/ 928041 w 2397977"/>
                <a:gd name="connsiteY20" fmla="*/ 4223939 h 5258508"/>
                <a:gd name="connsiteX21" fmla="*/ 878545 w 2397977"/>
                <a:gd name="connsiteY21" fmla="*/ 4315859 h 5258508"/>
                <a:gd name="connsiteX22" fmla="*/ 832585 w 2397977"/>
                <a:gd name="connsiteY22" fmla="*/ 4407780 h 5258508"/>
                <a:gd name="connsiteX23" fmla="*/ 788393 w 2397977"/>
                <a:gd name="connsiteY23" fmla="*/ 4499700 h 5258508"/>
                <a:gd name="connsiteX24" fmla="*/ 745968 w 2397977"/>
                <a:gd name="connsiteY24" fmla="*/ 4591620 h 5258508"/>
                <a:gd name="connsiteX25" fmla="*/ 707079 w 2397977"/>
                <a:gd name="connsiteY25" fmla="*/ 4681773 h 5258508"/>
                <a:gd name="connsiteX26" fmla="*/ 671725 w 2397977"/>
                <a:gd name="connsiteY26" fmla="*/ 4773693 h 5258508"/>
                <a:gd name="connsiteX27" fmla="*/ 638139 w 2397977"/>
                <a:gd name="connsiteY27" fmla="*/ 4865613 h 5258508"/>
                <a:gd name="connsiteX28" fmla="*/ 606320 w 2397977"/>
                <a:gd name="connsiteY28" fmla="*/ 4957533 h 5258508"/>
                <a:gd name="connsiteX29" fmla="*/ 579805 w 2397977"/>
                <a:gd name="connsiteY29" fmla="*/ 5047686 h 5258508"/>
                <a:gd name="connsiteX30" fmla="*/ 555057 w 2397977"/>
                <a:gd name="connsiteY30" fmla="*/ 5137839 h 5258508"/>
                <a:gd name="connsiteX31" fmla="*/ 533845 w 2397977"/>
                <a:gd name="connsiteY31" fmla="*/ 5227991 h 5258508"/>
                <a:gd name="connsiteX32" fmla="*/ 527741 w 2397977"/>
                <a:gd name="connsiteY32" fmla="*/ 5258508 h 5258508"/>
                <a:gd name="connsiteX33" fmla="*/ 148053 w 2397977"/>
                <a:gd name="connsiteY33" fmla="*/ 5258508 h 5258508"/>
                <a:gd name="connsiteX34" fmla="*/ 134345 w 2397977"/>
                <a:gd name="connsiteY34" fmla="*/ 5217385 h 5258508"/>
                <a:gd name="connsiteX35" fmla="*/ 120203 w 2397977"/>
                <a:gd name="connsiteY35" fmla="*/ 5173193 h 5258508"/>
                <a:gd name="connsiteX36" fmla="*/ 106062 w 2397977"/>
                <a:gd name="connsiteY36" fmla="*/ 5127232 h 5258508"/>
                <a:gd name="connsiteX37" fmla="*/ 93688 w 2397977"/>
                <a:gd name="connsiteY37" fmla="*/ 5083040 h 5258508"/>
                <a:gd name="connsiteX38" fmla="*/ 83082 w 2397977"/>
                <a:gd name="connsiteY38" fmla="*/ 5037080 h 5258508"/>
                <a:gd name="connsiteX39" fmla="*/ 72476 w 2397977"/>
                <a:gd name="connsiteY39" fmla="*/ 4992887 h 5258508"/>
                <a:gd name="connsiteX40" fmla="*/ 61869 w 2397977"/>
                <a:gd name="connsiteY40" fmla="*/ 4945160 h 5258508"/>
                <a:gd name="connsiteX41" fmla="*/ 53031 w 2397977"/>
                <a:gd name="connsiteY41" fmla="*/ 4899199 h 5258508"/>
                <a:gd name="connsiteX42" fmla="*/ 44192 w 2397977"/>
                <a:gd name="connsiteY42" fmla="*/ 4851472 h 5258508"/>
                <a:gd name="connsiteX43" fmla="*/ 37122 w 2397977"/>
                <a:gd name="connsiteY43" fmla="*/ 4801976 h 5258508"/>
                <a:gd name="connsiteX44" fmla="*/ 30051 w 2397977"/>
                <a:gd name="connsiteY44" fmla="*/ 4752481 h 5258508"/>
                <a:gd name="connsiteX45" fmla="*/ 22980 w 2397977"/>
                <a:gd name="connsiteY45" fmla="*/ 4702985 h 5258508"/>
                <a:gd name="connsiteX46" fmla="*/ 17677 w 2397977"/>
                <a:gd name="connsiteY46" fmla="*/ 4653490 h 5258508"/>
                <a:gd name="connsiteX47" fmla="*/ 12374 w 2397977"/>
                <a:gd name="connsiteY47" fmla="*/ 4602226 h 5258508"/>
                <a:gd name="connsiteX48" fmla="*/ 8838 w 2397977"/>
                <a:gd name="connsiteY48" fmla="*/ 4550963 h 5258508"/>
                <a:gd name="connsiteX49" fmla="*/ 5303 w 2397977"/>
                <a:gd name="connsiteY49" fmla="*/ 4497932 h 5258508"/>
                <a:gd name="connsiteX50" fmla="*/ 1768 w 2397977"/>
                <a:gd name="connsiteY50" fmla="*/ 4439598 h 5258508"/>
                <a:gd name="connsiteX51" fmla="*/ 0 w 2397977"/>
                <a:gd name="connsiteY51" fmla="*/ 4381264 h 5258508"/>
                <a:gd name="connsiteX52" fmla="*/ 0 w 2397977"/>
                <a:gd name="connsiteY52" fmla="*/ 4322930 h 5258508"/>
                <a:gd name="connsiteX53" fmla="*/ 1768 w 2397977"/>
                <a:gd name="connsiteY53" fmla="*/ 4264596 h 5258508"/>
                <a:gd name="connsiteX54" fmla="*/ 3535 w 2397977"/>
                <a:gd name="connsiteY54" fmla="*/ 4206262 h 5258508"/>
                <a:gd name="connsiteX55" fmla="*/ 8838 w 2397977"/>
                <a:gd name="connsiteY55" fmla="*/ 4147928 h 5258508"/>
                <a:gd name="connsiteX56" fmla="*/ 14142 w 2397977"/>
                <a:gd name="connsiteY56" fmla="*/ 4091362 h 5258508"/>
                <a:gd name="connsiteX57" fmla="*/ 19445 w 2397977"/>
                <a:gd name="connsiteY57" fmla="*/ 4034796 h 5258508"/>
                <a:gd name="connsiteX58" fmla="*/ 28283 w 2397977"/>
                <a:gd name="connsiteY58" fmla="*/ 3978229 h 5258508"/>
                <a:gd name="connsiteX59" fmla="*/ 37122 w 2397977"/>
                <a:gd name="connsiteY59" fmla="*/ 3921663 h 5258508"/>
                <a:gd name="connsiteX60" fmla="*/ 45960 w 2397977"/>
                <a:gd name="connsiteY60" fmla="*/ 3865097 h 5258508"/>
                <a:gd name="connsiteX61" fmla="*/ 58334 w 2397977"/>
                <a:gd name="connsiteY61" fmla="*/ 3808530 h 5258508"/>
                <a:gd name="connsiteX62" fmla="*/ 70708 w 2397977"/>
                <a:gd name="connsiteY62" fmla="*/ 3753732 h 5258508"/>
                <a:gd name="connsiteX63" fmla="*/ 83082 w 2397977"/>
                <a:gd name="connsiteY63" fmla="*/ 3698933 h 5258508"/>
                <a:gd name="connsiteX64" fmla="*/ 98991 w 2397977"/>
                <a:gd name="connsiteY64" fmla="*/ 3644135 h 5258508"/>
                <a:gd name="connsiteX65" fmla="*/ 114900 w 2397977"/>
                <a:gd name="connsiteY65" fmla="*/ 3589336 h 5258508"/>
                <a:gd name="connsiteX66" fmla="*/ 130810 w 2397977"/>
                <a:gd name="connsiteY66" fmla="*/ 3534537 h 5258508"/>
                <a:gd name="connsiteX67" fmla="*/ 148487 w 2397977"/>
                <a:gd name="connsiteY67" fmla="*/ 3479739 h 5258508"/>
                <a:gd name="connsiteX68" fmla="*/ 167931 w 2397977"/>
                <a:gd name="connsiteY68" fmla="*/ 3424940 h 5258508"/>
                <a:gd name="connsiteX69" fmla="*/ 187376 w 2397977"/>
                <a:gd name="connsiteY69" fmla="*/ 3371909 h 5258508"/>
                <a:gd name="connsiteX70" fmla="*/ 206821 w 2397977"/>
                <a:gd name="connsiteY70" fmla="*/ 3318878 h 5258508"/>
                <a:gd name="connsiteX71" fmla="*/ 228033 w 2397977"/>
                <a:gd name="connsiteY71" fmla="*/ 3264080 h 5258508"/>
                <a:gd name="connsiteX72" fmla="*/ 251013 w 2397977"/>
                <a:gd name="connsiteY72" fmla="*/ 3211049 h 5258508"/>
                <a:gd name="connsiteX73" fmla="*/ 273993 w 2397977"/>
                <a:gd name="connsiteY73" fmla="*/ 3158018 h 5258508"/>
                <a:gd name="connsiteX74" fmla="*/ 323489 w 2397977"/>
                <a:gd name="connsiteY74" fmla="*/ 3053724 h 5258508"/>
                <a:gd name="connsiteX75" fmla="*/ 374752 w 2397977"/>
                <a:gd name="connsiteY75" fmla="*/ 2947662 h 5258508"/>
                <a:gd name="connsiteX76" fmla="*/ 401267 w 2397977"/>
                <a:gd name="connsiteY76" fmla="*/ 2896399 h 5258508"/>
                <a:gd name="connsiteX77" fmla="*/ 429550 w 2397977"/>
                <a:gd name="connsiteY77" fmla="*/ 2845135 h 5258508"/>
                <a:gd name="connsiteX78" fmla="*/ 457833 w 2397977"/>
                <a:gd name="connsiteY78" fmla="*/ 2792105 h 5258508"/>
                <a:gd name="connsiteX79" fmla="*/ 487884 w 2397977"/>
                <a:gd name="connsiteY79" fmla="*/ 2740841 h 5258508"/>
                <a:gd name="connsiteX80" fmla="*/ 516167 w 2397977"/>
                <a:gd name="connsiteY80" fmla="*/ 2689578 h 5258508"/>
                <a:gd name="connsiteX81" fmla="*/ 546218 w 2397977"/>
                <a:gd name="connsiteY81" fmla="*/ 2638315 h 5258508"/>
                <a:gd name="connsiteX82" fmla="*/ 608088 w 2397977"/>
                <a:gd name="connsiteY82" fmla="*/ 2535788 h 5258508"/>
                <a:gd name="connsiteX83" fmla="*/ 673493 w 2397977"/>
                <a:gd name="connsiteY83" fmla="*/ 2435030 h 5258508"/>
                <a:gd name="connsiteX84" fmla="*/ 738897 w 2397977"/>
                <a:gd name="connsiteY84" fmla="*/ 2332503 h 5258508"/>
                <a:gd name="connsiteX85" fmla="*/ 806070 w 2397977"/>
                <a:gd name="connsiteY85" fmla="*/ 2231745 h 5258508"/>
                <a:gd name="connsiteX86" fmla="*/ 841424 w 2397977"/>
                <a:gd name="connsiteY86" fmla="*/ 2182249 h 5258508"/>
                <a:gd name="connsiteX87" fmla="*/ 875010 w 2397977"/>
                <a:gd name="connsiteY87" fmla="*/ 2132754 h 5258508"/>
                <a:gd name="connsiteX88" fmla="*/ 1016426 w 2397977"/>
                <a:gd name="connsiteY88" fmla="*/ 1929468 h 5258508"/>
                <a:gd name="connsiteX89" fmla="*/ 1161377 w 2397977"/>
                <a:gd name="connsiteY89" fmla="*/ 1731486 h 5258508"/>
                <a:gd name="connsiteX90" fmla="*/ 1308096 w 2397977"/>
                <a:gd name="connsiteY90" fmla="*/ 1531737 h 5258508"/>
                <a:gd name="connsiteX91" fmla="*/ 1453047 w 2397977"/>
                <a:gd name="connsiteY91" fmla="*/ 1333754 h 5258508"/>
                <a:gd name="connsiteX92" fmla="*/ 1525523 w 2397977"/>
                <a:gd name="connsiteY92" fmla="*/ 1232996 h 5258508"/>
                <a:gd name="connsiteX93" fmla="*/ 1596230 w 2397977"/>
                <a:gd name="connsiteY93" fmla="*/ 1134005 h 5258508"/>
                <a:gd name="connsiteX94" fmla="*/ 1836637 w 2397977"/>
                <a:gd name="connsiteY94" fmla="*/ 798142 h 5258508"/>
                <a:gd name="connsiteX95" fmla="*/ 2068205 w 2397977"/>
                <a:gd name="connsiteY95" fmla="*/ 472886 h 5258508"/>
                <a:gd name="connsiteX96" fmla="*/ 2177803 w 2397977"/>
                <a:gd name="connsiteY96" fmla="*/ 317329 h 5258508"/>
                <a:gd name="connsiteX97" fmla="*/ 2283865 w 2397977"/>
                <a:gd name="connsiteY97" fmla="*/ 167074 h 5258508"/>
                <a:gd name="connsiteX98" fmla="*/ 2382855 w 2397977"/>
                <a:gd name="connsiteY98" fmla="*/ 22123 h 5258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</a:cxnLst>
              <a:rect l="l" t="t" r="r" b="b"/>
              <a:pathLst>
                <a:path w="2397977" h="5258508">
                  <a:moveTo>
                    <a:pt x="2397977" y="0"/>
                  </a:moveTo>
                  <a:lnTo>
                    <a:pt x="2397977" y="2148607"/>
                  </a:lnTo>
                  <a:lnTo>
                    <a:pt x="2285632" y="2291846"/>
                  </a:lnTo>
                  <a:lnTo>
                    <a:pt x="2142449" y="2473919"/>
                  </a:lnTo>
                  <a:lnTo>
                    <a:pt x="1999265" y="2655992"/>
                  </a:lnTo>
                  <a:lnTo>
                    <a:pt x="1859617" y="2839832"/>
                  </a:lnTo>
                  <a:lnTo>
                    <a:pt x="1788909" y="2931753"/>
                  </a:lnTo>
                  <a:lnTo>
                    <a:pt x="1719969" y="3023673"/>
                  </a:lnTo>
                  <a:lnTo>
                    <a:pt x="1651029" y="3115593"/>
                  </a:lnTo>
                  <a:lnTo>
                    <a:pt x="1583857" y="3207513"/>
                  </a:lnTo>
                  <a:lnTo>
                    <a:pt x="1516684" y="3299434"/>
                  </a:lnTo>
                  <a:lnTo>
                    <a:pt x="1451279" y="3391354"/>
                  </a:lnTo>
                  <a:lnTo>
                    <a:pt x="1387642" y="3485042"/>
                  </a:lnTo>
                  <a:lnTo>
                    <a:pt x="1324005" y="3576962"/>
                  </a:lnTo>
                  <a:lnTo>
                    <a:pt x="1263903" y="3668882"/>
                  </a:lnTo>
                  <a:lnTo>
                    <a:pt x="1202034" y="3762570"/>
                  </a:lnTo>
                  <a:lnTo>
                    <a:pt x="1143700" y="3854491"/>
                  </a:lnTo>
                  <a:lnTo>
                    <a:pt x="1085366" y="3946411"/>
                  </a:lnTo>
                  <a:lnTo>
                    <a:pt x="1030567" y="4038331"/>
                  </a:lnTo>
                  <a:lnTo>
                    <a:pt x="977536" y="4132019"/>
                  </a:lnTo>
                  <a:lnTo>
                    <a:pt x="928041" y="4223939"/>
                  </a:lnTo>
                  <a:lnTo>
                    <a:pt x="878545" y="4315859"/>
                  </a:lnTo>
                  <a:lnTo>
                    <a:pt x="832585" y="4407780"/>
                  </a:lnTo>
                  <a:lnTo>
                    <a:pt x="788393" y="4499700"/>
                  </a:lnTo>
                  <a:lnTo>
                    <a:pt x="745968" y="4591620"/>
                  </a:lnTo>
                  <a:lnTo>
                    <a:pt x="707079" y="4681773"/>
                  </a:lnTo>
                  <a:lnTo>
                    <a:pt x="671725" y="4773693"/>
                  </a:lnTo>
                  <a:lnTo>
                    <a:pt x="638139" y="4865613"/>
                  </a:lnTo>
                  <a:lnTo>
                    <a:pt x="606320" y="4957533"/>
                  </a:lnTo>
                  <a:lnTo>
                    <a:pt x="579805" y="5047686"/>
                  </a:lnTo>
                  <a:lnTo>
                    <a:pt x="555057" y="5137839"/>
                  </a:lnTo>
                  <a:lnTo>
                    <a:pt x="533845" y="5227991"/>
                  </a:lnTo>
                  <a:lnTo>
                    <a:pt x="527741" y="5258508"/>
                  </a:lnTo>
                  <a:lnTo>
                    <a:pt x="148053" y="5258508"/>
                  </a:lnTo>
                  <a:lnTo>
                    <a:pt x="134345" y="5217385"/>
                  </a:lnTo>
                  <a:lnTo>
                    <a:pt x="120203" y="5173193"/>
                  </a:lnTo>
                  <a:lnTo>
                    <a:pt x="106062" y="5127232"/>
                  </a:lnTo>
                  <a:lnTo>
                    <a:pt x="93688" y="5083040"/>
                  </a:lnTo>
                  <a:lnTo>
                    <a:pt x="83082" y="5037080"/>
                  </a:lnTo>
                  <a:lnTo>
                    <a:pt x="72476" y="4992887"/>
                  </a:lnTo>
                  <a:lnTo>
                    <a:pt x="61869" y="4945160"/>
                  </a:lnTo>
                  <a:lnTo>
                    <a:pt x="53031" y="4899199"/>
                  </a:lnTo>
                  <a:lnTo>
                    <a:pt x="44192" y="4851472"/>
                  </a:lnTo>
                  <a:lnTo>
                    <a:pt x="37122" y="4801976"/>
                  </a:lnTo>
                  <a:lnTo>
                    <a:pt x="30051" y="4752481"/>
                  </a:lnTo>
                  <a:lnTo>
                    <a:pt x="22980" y="4702985"/>
                  </a:lnTo>
                  <a:lnTo>
                    <a:pt x="17677" y="4653490"/>
                  </a:lnTo>
                  <a:lnTo>
                    <a:pt x="12374" y="4602226"/>
                  </a:lnTo>
                  <a:lnTo>
                    <a:pt x="8838" y="4550963"/>
                  </a:lnTo>
                  <a:lnTo>
                    <a:pt x="5303" y="4497932"/>
                  </a:lnTo>
                  <a:lnTo>
                    <a:pt x="1768" y="4439598"/>
                  </a:lnTo>
                  <a:lnTo>
                    <a:pt x="0" y="4381264"/>
                  </a:lnTo>
                  <a:lnTo>
                    <a:pt x="0" y="4322930"/>
                  </a:lnTo>
                  <a:lnTo>
                    <a:pt x="1768" y="4264596"/>
                  </a:lnTo>
                  <a:lnTo>
                    <a:pt x="3535" y="4206262"/>
                  </a:lnTo>
                  <a:lnTo>
                    <a:pt x="8838" y="4147928"/>
                  </a:lnTo>
                  <a:lnTo>
                    <a:pt x="14142" y="4091362"/>
                  </a:lnTo>
                  <a:lnTo>
                    <a:pt x="19445" y="4034796"/>
                  </a:lnTo>
                  <a:lnTo>
                    <a:pt x="28283" y="3978229"/>
                  </a:lnTo>
                  <a:lnTo>
                    <a:pt x="37122" y="3921663"/>
                  </a:lnTo>
                  <a:lnTo>
                    <a:pt x="45960" y="3865097"/>
                  </a:lnTo>
                  <a:lnTo>
                    <a:pt x="58334" y="3808530"/>
                  </a:lnTo>
                  <a:lnTo>
                    <a:pt x="70708" y="3753732"/>
                  </a:lnTo>
                  <a:lnTo>
                    <a:pt x="83082" y="3698933"/>
                  </a:lnTo>
                  <a:lnTo>
                    <a:pt x="98991" y="3644135"/>
                  </a:lnTo>
                  <a:lnTo>
                    <a:pt x="114900" y="3589336"/>
                  </a:lnTo>
                  <a:lnTo>
                    <a:pt x="130810" y="3534537"/>
                  </a:lnTo>
                  <a:lnTo>
                    <a:pt x="148487" y="3479739"/>
                  </a:lnTo>
                  <a:lnTo>
                    <a:pt x="167931" y="3424940"/>
                  </a:lnTo>
                  <a:lnTo>
                    <a:pt x="187376" y="3371909"/>
                  </a:lnTo>
                  <a:lnTo>
                    <a:pt x="206821" y="3318878"/>
                  </a:lnTo>
                  <a:lnTo>
                    <a:pt x="228033" y="3264080"/>
                  </a:lnTo>
                  <a:lnTo>
                    <a:pt x="251013" y="3211049"/>
                  </a:lnTo>
                  <a:lnTo>
                    <a:pt x="273993" y="3158018"/>
                  </a:lnTo>
                  <a:lnTo>
                    <a:pt x="323489" y="3053724"/>
                  </a:lnTo>
                  <a:lnTo>
                    <a:pt x="374752" y="2947662"/>
                  </a:lnTo>
                  <a:lnTo>
                    <a:pt x="401267" y="2896399"/>
                  </a:lnTo>
                  <a:lnTo>
                    <a:pt x="429550" y="2845135"/>
                  </a:lnTo>
                  <a:lnTo>
                    <a:pt x="457833" y="2792105"/>
                  </a:lnTo>
                  <a:lnTo>
                    <a:pt x="487884" y="2740841"/>
                  </a:lnTo>
                  <a:lnTo>
                    <a:pt x="516167" y="2689578"/>
                  </a:lnTo>
                  <a:lnTo>
                    <a:pt x="546218" y="2638315"/>
                  </a:lnTo>
                  <a:lnTo>
                    <a:pt x="608088" y="2535788"/>
                  </a:lnTo>
                  <a:lnTo>
                    <a:pt x="673493" y="2435030"/>
                  </a:lnTo>
                  <a:lnTo>
                    <a:pt x="738897" y="2332503"/>
                  </a:lnTo>
                  <a:lnTo>
                    <a:pt x="806070" y="2231745"/>
                  </a:lnTo>
                  <a:lnTo>
                    <a:pt x="841424" y="2182249"/>
                  </a:lnTo>
                  <a:lnTo>
                    <a:pt x="875010" y="2132754"/>
                  </a:lnTo>
                  <a:lnTo>
                    <a:pt x="1016426" y="1929468"/>
                  </a:lnTo>
                  <a:lnTo>
                    <a:pt x="1161377" y="1731486"/>
                  </a:lnTo>
                  <a:lnTo>
                    <a:pt x="1308096" y="1531737"/>
                  </a:lnTo>
                  <a:lnTo>
                    <a:pt x="1453047" y="1333754"/>
                  </a:lnTo>
                  <a:lnTo>
                    <a:pt x="1525523" y="1232996"/>
                  </a:lnTo>
                  <a:lnTo>
                    <a:pt x="1596230" y="1134005"/>
                  </a:lnTo>
                  <a:lnTo>
                    <a:pt x="1836637" y="798142"/>
                  </a:lnTo>
                  <a:lnTo>
                    <a:pt x="2068205" y="472886"/>
                  </a:lnTo>
                  <a:lnTo>
                    <a:pt x="2177803" y="317329"/>
                  </a:lnTo>
                  <a:lnTo>
                    <a:pt x="2283865" y="167074"/>
                  </a:lnTo>
                  <a:lnTo>
                    <a:pt x="2382855" y="22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7568" y="2636912"/>
            <a:ext cx="7776864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95600" y="4941168"/>
            <a:ext cx="720080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E5D2B4C-1752-439F-8D97-FB430E361ADC}" type="datetime1">
              <a:rPr lang="fi-FI" smtClean="0"/>
              <a:t>1.6.2026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bg1"/>
          </a:solidFill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 userDrawn="1"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11E7CA0F-C8CC-CE9B-6FEB-993BF50E9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055440" cy="1859886"/>
          </a:xfrm>
          <a:custGeom>
            <a:avLst/>
            <a:gdLst>
              <a:gd name="connsiteX0" fmla="*/ 0 w 1055440"/>
              <a:gd name="connsiteY0" fmla="*/ 0 h 1859886"/>
              <a:gd name="connsiteX1" fmla="*/ 1052827 w 1055440"/>
              <a:gd name="connsiteY1" fmla="*/ 0 h 1859886"/>
              <a:gd name="connsiteX2" fmla="*/ 1053220 w 1055440"/>
              <a:gd name="connsiteY2" fmla="*/ 7467 h 1859886"/>
              <a:gd name="connsiteX3" fmla="*/ 1055440 w 1055440"/>
              <a:gd name="connsiteY3" fmla="*/ 49646 h 1859886"/>
              <a:gd name="connsiteX4" fmla="*/ 1055440 w 1055440"/>
              <a:gd name="connsiteY4" fmla="*/ 91825 h 1859886"/>
              <a:gd name="connsiteX5" fmla="*/ 1053220 w 1055440"/>
              <a:gd name="connsiteY5" fmla="*/ 134004 h 1859886"/>
              <a:gd name="connsiteX6" fmla="*/ 1051000 w 1055440"/>
              <a:gd name="connsiteY6" fmla="*/ 176183 h 1859886"/>
              <a:gd name="connsiteX7" fmla="*/ 1048780 w 1055440"/>
              <a:gd name="connsiteY7" fmla="*/ 218361 h 1859886"/>
              <a:gd name="connsiteX8" fmla="*/ 1044341 w 1055440"/>
              <a:gd name="connsiteY8" fmla="*/ 258320 h 1859886"/>
              <a:gd name="connsiteX9" fmla="*/ 1039901 w 1055440"/>
              <a:gd name="connsiteY9" fmla="*/ 300499 h 1859886"/>
              <a:gd name="connsiteX10" fmla="*/ 1033241 w 1055440"/>
              <a:gd name="connsiteY10" fmla="*/ 342678 h 1859886"/>
              <a:gd name="connsiteX11" fmla="*/ 1026581 w 1055440"/>
              <a:gd name="connsiteY11" fmla="*/ 382637 h 1859886"/>
              <a:gd name="connsiteX12" fmla="*/ 1017701 w 1055440"/>
              <a:gd name="connsiteY12" fmla="*/ 424816 h 1859886"/>
              <a:gd name="connsiteX13" fmla="*/ 997722 w 1055440"/>
              <a:gd name="connsiteY13" fmla="*/ 506954 h 1859886"/>
              <a:gd name="connsiteX14" fmla="*/ 986622 w 1055440"/>
              <a:gd name="connsiteY14" fmla="*/ 546913 h 1859886"/>
              <a:gd name="connsiteX15" fmla="*/ 973302 w 1055440"/>
              <a:gd name="connsiteY15" fmla="*/ 586872 h 1859886"/>
              <a:gd name="connsiteX16" fmla="*/ 957763 w 1055440"/>
              <a:gd name="connsiteY16" fmla="*/ 624611 h 1859886"/>
              <a:gd name="connsiteX17" fmla="*/ 942223 w 1055440"/>
              <a:gd name="connsiteY17" fmla="*/ 664570 h 1859886"/>
              <a:gd name="connsiteX18" fmla="*/ 926684 w 1055440"/>
              <a:gd name="connsiteY18" fmla="*/ 702309 h 1859886"/>
              <a:gd name="connsiteX19" fmla="*/ 908924 w 1055440"/>
              <a:gd name="connsiteY19" fmla="*/ 740048 h 1859886"/>
              <a:gd name="connsiteX20" fmla="*/ 888944 w 1055440"/>
              <a:gd name="connsiteY20" fmla="*/ 777787 h 1859886"/>
              <a:gd name="connsiteX21" fmla="*/ 868965 w 1055440"/>
              <a:gd name="connsiteY21" fmla="*/ 815526 h 1859886"/>
              <a:gd name="connsiteX22" fmla="*/ 846766 w 1055440"/>
              <a:gd name="connsiteY22" fmla="*/ 851045 h 1859886"/>
              <a:gd name="connsiteX23" fmla="*/ 824566 w 1055440"/>
              <a:gd name="connsiteY23" fmla="*/ 886564 h 1859886"/>
              <a:gd name="connsiteX24" fmla="*/ 800147 w 1055440"/>
              <a:gd name="connsiteY24" fmla="*/ 922083 h 1859886"/>
              <a:gd name="connsiteX25" fmla="*/ 775727 w 1055440"/>
              <a:gd name="connsiteY25" fmla="*/ 955382 h 1859886"/>
              <a:gd name="connsiteX26" fmla="*/ 646971 w 1055440"/>
              <a:gd name="connsiteY26" fmla="*/ 1117438 h 1859886"/>
              <a:gd name="connsiteX27" fmla="*/ 582593 w 1055440"/>
              <a:gd name="connsiteY27" fmla="*/ 1197356 h 1859886"/>
              <a:gd name="connsiteX28" fmla="*/ 515994 w 1055440"/>
              <a:gd name="connsiteY28" fmla="*/ 1277273 h 1859886"/>
              <a:gd name="connsiteX29" fmla="*/ 382798 w 1055440"/>
              <a:gd name="connsiteY29" fmla="*/ 1432669 h 1859886"/>
              <a:gd name="connsiteX30" fmla="*/ 242941 w 1055440"/>
              <a:gd name="connsiteY30" fmla="*/ 1590285 h 1859886"/>
              <a:gd name="connsiteX31" fmla="*/ 100865 w 1055440"/>
              <a:gd name="connsiteY31" fmla="*/ 1750121 h 1859886"/>
              <a:gd name="connsiteX32" fmla="*/ 0 w 1055440"/>
              <a:gd name="connsiteY32" fmla="*/ 1859886 h 1859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055440" h="1859886">
                <a:moveTo>
                  <a:pt x="0" y="0"/>
                </a:moveTo>
                <a:lnTo>
                  <a:pt x="1052827" y="0"/>
                </a:lnTo>
                <a:lnTo>
                  <a:pt x="1053220" y="7467"/>
                </a:lnTo>
                <a:lnTo>
                  <a:pt x="1055440" y="49646"/>
                </a:lnTo>
                <a:lnTo>
                  <a:pt x="1055440" y="91825"/>
                </a:lnTo>
                <a:lnTo>
                  <a:pt x="1053220" y="134004"/>
                </a:lnTo>
                <a:lnTo>
                  <a:pt x="1051000" y="176183"/>
                </a:lnTo>
                <a:lnTo>
                  <a:pt x="1048780" y="218361"/>
                </a:lnTo>
                <a:lnTo>
                  <a:pt x="1044341" y="258320"/>
                </a:lnTo>
                <a:lnTo>
                  <a:pt x="1039901" y="300499"/>
                </a:lnTo>
                <a:lnTo>
                  <a:pt x="1033241" y="342678"/>
                </a:lnTo>
                <a:lnTo>
                  <a:pt x="1026581" y="382637"/>
                </a:lnTo>
                <a:lnTo>
                  <a:pt x="1017701" y="424816"/>
                </a:lnTo>
                <a:lnTo>
                  <a:pt x="997722" y="506954"/>
                </a:lnTo>
                <a:lnTo>
                  <a:pt x="986622" y="546913"/>
                </a:lnTo>
                <a:lnTo>
                  <a:pt x="973302" y="586872"/>
                </a:lnTo>
                <a:lnTo>
                  <a:pt x="957763" y="624611"/>
                </a:lnTo>
                <a:lnTo>
                  <a:pt x="942223" y="664570"/>
                </a:lnTo>
                <a:lnTo>
                  <a:pt x="926684" y="702309"/>
                </a:lnTo>
                <a:lnTo>
                  <a:pt x="908924" y="740048"/>
                </a:lnTo>
                <a:lnTo>
                  <a:pt x="888944" y="777787"/>
                </a:lnTo>
                <a:lnTo>
                  <a:pt x="868965" y="815526"/>
                </a:lnTo>
                <a:lnTo>
                  <a:pt x="846766" y="851045"/>
                </a:lnTo>
                <a:lnTo>
                  <a:pt x="824566" y="886564"/>
                </a:lnTo>
                <a:lnTo>
                  <a:pt x="800147" y="922083"/>
                </a:lnTo>
                <a:lnTo>
                  <a:pt x="775727" y="955382"/>
                </a:lnTo>
                <a:lnTo>
                  <a:pt x="646971" y="1117438"/>
                </a:lnTo>
                <a:lnTo>
                  <a:pt x="582593" y="1197356"/>
                </a:lnTo>
                <a:lnTo>
                  <a:pt x="515994" y="1277273"/>
                </a:lnTo>
                <a:lnTo>
                  <a:pt x="382798" y="1432669"/>
                </a:lnTo>
                <a:lnTo>
                  <a:pt x="242941" y="1590285"/>
                </a:lnTo>
                <a:lnTo>
                  <a:pt x="100865" y="1750121"/>
                </a:lnTo>
                <a:lnTo>
                  <a:pt x="0" y="185988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307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14D4F56-76BC-42C6-BEE8-044306B2E1AC}" type="datetime1">
              <a:rPr lang="fi-FI" smtClean="0"/>
              <a:t>1.6.2026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22" name="Group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3" y="476672"/>
            <a:ext cx="1810305" cy="720000"/>
            <a:chOff x="911225" y="260350"/>
            <a:chExt cx="4183063" cy="1663700"/>
          </a:xfrm>
          <a:solidFill>
            <a:schemeClr val="accent1"/>
          </a:solidFill>
        </p:grpSpPr>
        <p:sp>
          <p:nvSpPr>
            <p:cNvPr id="23" name="Freeform 6"/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Freeform 7"/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8"/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6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888" y="2132856"/>
            <a:ext cx="7200303" cy="2015802"/>
          </a:xfrm>
        </p:spPr>
        <p:txBody>
          <a:bodyPr anchor="t" anchorCtr="0"/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3888" y="4436690"/>
            <a:ext cx="7200303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8F800DE-BFC4-7895-8194-18EC85A339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9120336" y="0"/>
            <a:ext cx="3071665" cy="6858000"/>
          </a:xfrm>
          <a:custGeom>
            <a:avLst/>
            <a:gdLst>
              <a:gd name="connsiteX0" fmla="*/ 3071665 w 3071665"/>
              <a:gd name="connsiteY0" fmla="*/ 3924144 h 6858000"/>
              <a:gd name="connsiteX1" fmla="*/ 3071665 w 3071665"/>
              <a:gd name="connsiteY1" fmla="*/ 6105930 h 6858000"/>
              <a:gd name="connsiteX2" fmla="*/ 3045743 w 3071665"/>
              <a:gd name="connsiteY2" fmla="*/ 6134545 h 6858000"/>
              <a:gd name="connsiteX3" fmla="*/ 2906095 w 3071665"/>
              <a:gd name="connsiteY3" fmla="*/ 6291870 h 6858000"/>
              <a:gd name="connsiteX4" fmla="*/ 2762912 w 3071665"/>
              <a:gd name="connsiteY4" fmla="*/ 6458034 h 6858000"/>
              <a:gd name="connsiteX5" fmla="*/ 2690436 w 3071665"/>
              <a:gd name="connsiteY5" fmla="*/ 6541116 h 6858000"/>
              <a:gd name="connsiteX6" fmla="*/ 2619729 w 3071665"/>
              <a:gd name="connsiteY6" fmla="*/ 6625965 h 6858000"/>
              <a:gd name="connsiteX7" fmla="*/ 2549021 w 3071665"/>
              <a:gd name="connsiteY7" fmla="*/ 6710815 h 6858000"/>
              <a:gd name="connsiteX8" fmla="*/ 2480081 w 3071665"/>
              <a:gd name="connsiteY8" fmla="*/ 6795664 h 6858000"/>
              <a:gd name="connsiteX9" fmla="*/ 2446494 w 3071665"/>
              <a:gd name="connsiteY9" fmla="*/ 6838089 h 6858000"/>
              <a:gd name="connsiteX10" fmla="*/ 2430731 w 3071665"/>
              <a:gd name="connsiteY10" fmla="*/ 6858000 h 6858000"/>
              <a:gd name="connsiteX11" fmla="*/ 922500 w 3071665"/>
              <a:gd name="connsiteY11" fmla="*/ 6858000 h 6858000"/>
              <a:gd name="connsiteX12" fmla="*/ 924507 w 3071665"/>
              <a:gd name="connsiteY12" fmla="*/ 6852230 h 6858000"/>
              <a:gd name="connsiteX13" fmla="*/ 938649 w 3071665"/>
              <a:gd name="connsiteY13" fmla="*/ 6813341 h 6858000"/>
              <a:gd name="connsiteX14" fmla="*/ 954558 w 3071665"/>
              <a:gd name="connsiteY14" fmla="*/ 6772684 h 6858000"/>
              <a:gd name="connsiteX15" fmla="*/ 970467 w 3071665"/>
              <a:gd name="connsiteY15" fmla="*/ 6730259 h 6858000"/>
              <a:gd name="connsiteX16" fmla="*/ 989912 w 3071665"/>
              <a:gd name="connsiteY16" fmla="*/ 6689602 h 6858000"/>
              <a:gd name="connsiteX17" fmla="*/ 1027033 w 3071665"/>
              <a:gd name="connsiteY17" fmla="*/ 6606521 h 6858000"/>
              <a:gd name="connsiteX18" fmla="*/ 1069458 w 3071665"/>
              <a:gd name="connsiteY18" fmla="*/ 6521671 h 6858000"/>
              <a:gd name="connsiteX19" fmla="*/ 1115418 w 3071665"/>
              <a:gd name="connsiteY19" fmla="*/ 6433286 h 6858000"/>
              <a:gd name="connsiteX20" fmla="*/ 1140166 w 3071665"/>
              <a:gd name="connsiteY20" fmla="*/ 6390861 h 6858000"/>
              <a:gd name="connsiteX21" fmla="*/ 1164914 w 3071665"/>
              <a:gd name="connsiteY21" fmla="*/ 6348437 h 6858000"/>
              <a:gd name="connsiteX22" fmla="*/ 1189662 w 3071665"/>
              <a:gd name="connsiteY22" fmla="*/ 6304244 h 6858000"/>
              <a:gd name="connsiteX23" fmla="*/ 1216177 w 3071665"/>
              <a:gd name="connsiteY23" fmla="*/ 6261820 h 6858000"/>
              <a:gd name="connsiteX24" fmla="*/ 1240925 w 3071665"/>
              <a:gd name="connsiteY24" fmla="*/ 6217627 h 6858000"/>
              <a:gd name="connsiteX25" fmla="*/ 1270976 w 3071665"/>
              <a:gd name="connsiteY25" fmla="*/ 6175202 h 6858000"/>
              <a:gd name="connsiteX26" fmla="*/ 1325774 w 3071665"/>
              <a:gd name="connsiteY26" fmla="*/ 6088585 h 6858000"/>
              <a:gd name="connsiteX27" fmla="*/ 1354057 w 3071665"/>
              <a:gd name="connsiteY27" fmla="*/ 6046161 h 6858000"/>
              <a:gd name="connsiteX28" fmla="*/ 1382341 w 3071665"/>
              <a:gd name="connsiteY28" fmla="*/ 6003736 h 6858000"/>
              <a:gd name="connsiteX29" fmla="*/ 1440675 w 3071665"/>
              <a:gd name="connsiteY29" fmla="*/ 5918886 h 6858000"/>
              <a:gd name="connsiteX30" fmla="*/ 1499009 w 3071665"/>
              <a:gd name="connsiteY30" fmla="*/ 5835805 h 6858000"/>
              <a:gd name="connsiteX31" fmla="*/ 1559110 w 3071665"/>
              <a:gd name="connsiteY31" fmla="*/ 5752723 h 6858000"/>
              <a:gd name="connsiteX32" fmla="*/ 1619212 w 3071665"/>
              <a:gd name="connsiteY32" fmla="*/ 5673176 h 6858000"/>
              <a:gd name="connsiteX33" fmla="*/ 1677546 w 3071665"/>
              <a:gd name="connsiteY33" fmla="*/ 5593630 h 6858000"/>
              <a:gd name="connsiteX34" fmla="*/ 1707597 w 3071665"/>
              <a:gd name="connsiteY34" fmla="*/ 5554741 h 6858000"/>
              <a:gd name="connsiteX35" fmla="*/ 1737648 w 3071665"/>
              <a:gd name="connsiteY35" fmla="*/ 5517619 h 6858000"/>
              <a:gd name="connsiteX36" fmla="*/ 1795982 w 3071665"/>
              <a:gd name="connsiteY36" fmla="*/ 5443376 h 6858000"/>
              <a:gd name="connsiteX37" fmla="*/ 1852548 w 3071665"/>
              <a:gd name="connsiteY37" fmla="*/ 5370900 h 6858000"/>
              <a:gd name="connsiteX38" fmla="*/ 1907347 w 3071665"/>
              <a:gd name="connsiteY38" fmla="*/ 5301960 h 6858000"/>
              <a:gd name="connsiteX39" fmla="*/ 1962145 w 3071665"/>
              <a:gd name="connsiteY39" fmla="*/ 5236555 h 6858000"/>
              <a:gd name="connsiteX40" fmla="*/ 2013408 w 3071665"/>
              <a:gd name="connsiteY40" fmla="*/ 5174686 h 6858000"/>
              <a:gd name="connsiteX41" fmla="*/ 2108864 w 3071665"/>
              <a:gd name="connsiteY41" fmla="*/ 5063321 h 6858000"/>
              <a:gd name="connsiteX42" fmla="*/ 2190178 w 3071665"/>
              <a:gd name="connsiteY42" fmla="*/ 4967865 h 6858000"/>
              <a:gd name="connsiteX43" fmla="*/ 2305079 w 3071665"/>
              <a:gd name="connsiteY43" fmla="*/ 4837056 h 6858000"/>
              <a:gd name="connsiteX44" fmla="*/ 2381089 w 3071665"/>
              <a:gd name="connsiteY44" fmla="*/ 4748671 h 6858000"/>
              <a:gd name="connsiteX45" fmla="*/ 2471242 w 3071665"/>
              <a:gd name="connsiteY45" fmla="*/ 4644377 h 6858000"/>
              <a:gd name="connsiteX46" fmla="*/ 2683366 w 3071665"/>
              <a:gd name="connsiteY46" fmla="*/ 4393364 h 6858000"/>
              <a:gd name="connsiteX47" fmla="*/ 2801801 w 3071665"/>
              <a:gd name="connsiteY47" fmla="*/ 4251948 h 6858000"/>
              <a:gd name="connsiteX48" fmla="*/ 2927308 w 3071665"/>
              <a:gd name="connsiteY48" fmla="*/ 4099926 h 6858000"/>
              <a:gd name="connsiteX49" fmla="*/ 2826529 w 3071665"/>
              <a:gd name="connsiteY49" fmla="*/ 0 h 6858000"/>
              <a:gd name="connsiteX50" fmla="*/ 3071664 w 3071665"/>
              <a:gd name="connsiteY50" fmla="*/ 0 h 6858000"/>
              <a:gd name="connsiteX51" fmla="*/ 3071664 w 3071665"/>
              <a:gd name="connsiteY51" fmla="*/ 2869379 h 6858000"/>
              <a:gd name="connsiteX52" fmla="*/ 3038671 w 3071665"/>
              <a:gd name="connsiteY52" fmla="*/ 2915570 h 6858000"/>
              <a:gd name="connsiteX53" fmla="*/ 2973266 w 3071665"/>
              <a:gd name="connsiteY53" fmla="*/ 3002187 h 6858000"/>
              <a:gd name="connsiteX54" fmla="*/ 2842457 w 3071665"/>
              <a:gd name="connsiteY54" fmla="*/ 3177189 h 6858000"/>
              <a:gd name="connsiteX55" fmla="*/ 2706344 w 3071665"/>
              <a:gd name="connsiteY55" fmla="*/ 3352191 h 6858000"/>
              <a:gd name="connsiteX56" fmla="*/ 2568464 w 3071665"/>
              <a:gd name="connsiteY56" fmla="*/ 3530728 h 6858000"/>
              <a:gd name="connsiteX57" fmla="*/ 2285632 w 3071665"/>
              <a:gd name="connsiteY57" fmla="*/ 3891338 h 6858000"/>
              <a:gd name="connsiteX58" fmla="*/ 2142449 w 3071665"/>
              <a:gd name="connsiteY58" fmla="*/ 4073411 h 6858000"/>
              <a:gd name="connsiteX59" fmla="*/ 1999265 w 3071665"/>
              <a:gd name="connsiteY59" fmla="*/ 4255484 h 6858000"/>
              <a:gd name="connsiteX60" fmla="*/ 1859617 w 3071665"/>
              <a:gd name="connsiteY60" fmla="*/ 4439324 h 6858000"/>
              <a:gd name="connsiteX61" fmla="*/ 1788909 w 3071665"/>
              <a:gd name="connsiteY61" fmla="*/ 4531245 h 6858000"/>
              <a:gd name="connsiteX62" fmla="*/ 1719969 w 3071665"/>
              <a:gd name="connsiteY62" fmla="*/ 4623165 h 6858000"/>
              <a:gd name="connsiteX63" fmla="*/ 1651029 w 3071665"/>
              <a:gd name="connsiteY63" fmla="*/ 4715085 h 6858000"/>
              <a:gd name="connsiteX64" fmla="*/ 1583856 w 3071665"/>
              <a:gd name="connsiteY64" fmla="*/ 4807005 h 6858000"/>
              <a:gd name="connsiteX65" fmla="*/ 1516684 w 3071665"/>
              <a:gd name="connsiteY65" fmla="*/ 4898926 h 6858000"/>
              <a:gd name="connsiteX66" fmla="*/ 1451279 w 3071665"/>
              <a:gd name="connsiteY66" fmla="*/ 4990846 h 6858000"/>
              <a:gd name="connsiteX67" fmla="*/ 1387642 w 3071665"/>
              <a:gd name="connsiteY67" fmla="*/ 5084534 h 6858000"/>
              <a:gd name="connsiteX68" fmla="*/ 1324005 w 3071665"/>
              <a:gd name="connsiteY68" fmla="*/ 5176454 h 6858000"/>
              <a:gd name="connsiteX69" fmla="*/ 1263903 w 3071665"/>
              <a:gd name="connsiteY69" fmla="*/ 5268374 h 6858000"/>
              <a:gd name="connsiteX70" fmla="*/ 1202034 w 3071665"/>
              <a:gd name="connsiteY70" fmla="*/ 5362062 h 6858000"/>
              <a:gd name="connsiteX71" fmla="*/ 1143700 w 3071665"/>
              <a:gd name="connsiteY71" fmla="*/ 5453983 h 6858000"/>
              <a:gd name="connsiteX72" fmla="*/ 1085366 w 3071665"/>
              <a:gd name="connsiteY72" fmla="*/ 5545903 h 6858000"/>
              <a:gd name="connsiteX73" fmla="*/ 1030567 w 3071665"/>
              <a:gd name="connsiteY73" fmla="*/ 5637823 h 6858000"/>
              <a:gd name="connsiteX74" fmla="*/ 977536 w 3071665"/>
              <a:gd name="connsiteY74" fmla="*/ 5731511 h 6858000"/>
              <a:gd name="connsiteX75" fmla="*/ 928041 w 3071665"/>
              <a:gd name="connsiteY75" fmla="*/ 5823431 h 6858000"/>
              <a:gd name="connsiteX76" fmla="*/ 878545 w 3071665"/>
              <a:gd name="connsiteY76" fmla="*/ 5915351 h 6858000"/>
              <a:gd name="connsiteX77" fmla="*/ 832585 w 3071665"/>
              <a:gd name="connsiteY77" fmla="*/ 6007272 h 6858000"/>
              <a:gd name="connsiteX78" fmla="*/ 788393 w 3071665"/>
              <a:gd name="connsiteY78" fmla="*/ 6099192 h 6858000"/>
              <a:gd name="connsiteX79" fmla="*/ 745968 w 3071665"/>
              <a:gd name="connsiteY79" fmla="*/ 6191112 h 6858000"/>
              <a:gd name="connsiteX80" fmla="*/ 707079 w 3071665"/>
              <a:gd name="connsiteY80" fmla="*/ 6281265 h 6858000"/>
              <a:gd name="connsiteX81" fmla="*/ 671725 w 3071665"/>
              <a:gd name="connsiteY81" fmla="*/ 6373185 h 6858000"/>
              <a:gd name="connsiteX82" fmla="*/ 638139 w 3071665"/>
              <a:gd name="connsiteY82" fmla="*/ 6465105 h 6858000"/>
              <a:gd name="connsiteX83" fmla="*/ 606320 w 3071665"/>
              <a:gd name="connsiteY83" fmla="*/ 6557025 h 6858000"/>
              <a:gd name="connsiteX84" fmla="*/ 579805 w 3071665"/>
              <a:gd name="connsiteY84" fmla="*/ 6647178 h 6858000"/>
              <a:gd name="connsiteX85" fmla="*/ 555057 w 3071665"/>
              <a:gd name="connsiteY85" fmla="*/ 6737331 h 6858000"/>
              <a:gd name="connsiteX86" fmla="*/ 533844 w 3071665"/>
              <a:gd name="connsiteY86" fmla="*/ 6827483 h 6858000"/>
              <a:gd name="connsiteX87" fmla="*/ 527741 w 3071665"/>
              <a:gd name="connsiteY87" fmla="*/ 6858000 h 6858000"/>
              <a:gd name="connsiteX88" fmla="*/ 148053 w 3071665"/>
              <a:gd name="connsiteY88" fmla="*/ 6858000 h 6858000"/>
              <a:gd name="connsiteX89" fmla="*/ 134345 w 3071665"/>
              <a:gd name="connsiteY89" fmla="*/ 6816877 h 6858000"/>
              <a:gd name="connsiteX90" fmla="*/ 120203 w 3071665"/>
              <a:gd name="connsiteY90" fmla="*/ 6772685 h 6858000"/>
              <a:gd name="connsiteX91" fmla="*/ 106062 w 3071665"/>
              <a:gd name="connsiteY91" fmla="*/ 6726724 h 6858000"/>
              <a:gd name="connsiteX92" fmla="*/ 93688 w 3071665"/>
              <a:gd name="connsiteY92" fmla="*/ 6682532 h 6858000"/>
              <a:gd name="connsiteX93" fmla="*/ 83082 w 3071665"/>
              <a:gd name="connsiteY93" fmla="*/ 6636572 h 6858000"/>
              <a:gd name="connsiteX94" fmla="*/ 72476 w 3071665"/>
              <a:gd name="connsiteY94" fmla="*/ 6592379 h 6858000"/>
              <a:gd name="connsiteX95" fmla="*/ 61869 w 3071665"/>
              <a:gd name="connsiteY95" fmla="*/ 6544652 h 6858000"/>
              <a:gd name="connsiteX96" fmla="*/ 53031 w 3071665"/>
              <a:gd name="connsiteY96" fmla="*/ 6498691 h 6858000"/>
              <a:gd name="connsiteX97" fmla="*/ 44192 w 3071665"/>
              <a:gd name="connsiteY97" fmla="*/ 6450964 h 6858000"/>
              <a:gd name="connsiteX98" fmla="*/ 37122 w 3071665"/>
              <a:gd name="connsiteY98" fmla="*/ 6401468 h 6858000"/>
              <a:gd name="connsiteX99" fmla="*/ 30051 w 3071665"/>
              <a:gd name="connsiteY99" fmla="*/ 6351973 h 6858000"/>
              <a:gd name="connsiteX100" fmla="*/ 22980 w 3071665"/>
              <a:gd name="connsiteY100" fmla="*/ 6302477 h 6858000"/>
              <a:gd name="connsiteX101" fmla="*/ 17677 w 3071665"/>
              <a:gd name="connsiteY101" fmla="*/ 6252982 h 6858000"/>
              <a:gd name="connsiteX102" fmla="*/ 12374 w 3071665"/>
              <a:gd name="connsiteY102" fmla="*/ 6201718 h 6858000"/>
              <a:gd name="connsiteX103" fmla="*/ 8838 w 3071665"/>
              <a:gd name="connsiteY103" fmla="*/ 6150455 h 6858000"/>
              <a:gd name="connsiteX104" fmla="*/ 5303 w 3071665"/>
              <a:gd name="connsiteY104" fmla="*/ 6097424 h 6858000"/>
              <a:gd name="connsiteX105" fmla="*/ 1768 w 3071665"/>
              <a:gd name="connsiteY105" fmla="*/ 6039090 h 6858000"/>
              <a:gd name="connsiteX106" fmla="*/ 0 w 3071665"/>
              <a:gd name="connsiteY106" fmla="*/ 5980756 h 6858000"/>
              <a:gd name="connsiteX107" fmla="*/ 0 w 3071665"/>
              <a:gd name="connsiteY107" fmla="*/ 5922422 h 6858000"/>
              <a:gd name="connsiteX108" fmla="*/ 1768 w 3071665"/>
              <a:gd name="connsiteY108" fmla="*/ 5864088 h 6858000"/>
              <a:gd name="connsiteX109" fmla="*/ 3535 w 3071665"/>
              <a:gd name="connsiteY109" fmla="*/ 5805754 h 6858000"/>
              <a:gd name="connsiteX110" fmla="*/ 8838 w 3071665"/>
              <a:gd name="connsiteY110" fmla="*/ 5747420 h 6858000"/>
              <a:gd name="connsiteX111" fmla="*/ 14142 w 3071665"/>
              <a:gd name="connsiteY111" fmla="*/ 5690854 h 6858000"/>
              <a:gd name="connsiteX112" fmla="*/ 19445 w 3071665"/>
              <a:gd name="connsiteY112" fmla="*/ 5634288 h 6858000"/>
              <a:gd name="connsiteX113" fmla="*/ 28283 w 3071665"/>
              <a:gd name="connsiteY113" fmla="*/ 5577721 h 6858000"/>
              <a:gd name="connsiteX114" fmla="*/ 37122 w 3071665"/>
              <a:gd name="connsiteY114" fmla="*/ 5521155 h 6858000"/>
              <a:gd name="connsiteX115" fmla="*/ 45960 w 3071665"/>
              <a:gd name="connsiteY115" fmla="*/ 5464589 h 6858000"/>
              <a:gd name="connsiteX116" fmla="*/ 58334 w 3071665"/>
              <a:gd name="connsiteY116" fmla="*/ 5408022 h 6858000"/>
              <a:gd name="connsiteX117" fmla="*/ 70708 w 3071665"/>
              <a:gd name="connsiteY117" fmla="*/ 5353224 h 6858000"/>
              <a:gd name="connsiteX118" fmla="*/ 83082 w 3071665"/>
              <a:gd name="connsiteY118" fmla="*/ 5298425 h 6858000"/>
              <a:gd name="connsiteX119" fmla="*/ 98991 w 3071665"/>
              <a:gd name="connsiteY119" fmla="*/ 5243627 h 6858000"/>
              <a:gd name="connsiteX120" fmla="*/ 114900 w 3071665"/>
              <a:gd name="connsiteY120" fmla="*/ 5188828 h 6858000"/>
              <a:gd name="connsiteX121" fmla="*/ 130810 w 3071665"/>
              <a:gd name="connsiteY121" fmla="*/ 5134029 h 6858000"/>
              <a:gd name="connsiteX122" fmla="*/ 148487 w 3071665"/>
              <a:gd name="connsiteY122" fmla="*/ 5079231 h 6858000"/>
              <a:gd name="connsiteX123" fmla="*/ 167931 w 3071665"/>
              <a:gd name="connsiteY123" fmla="*/ 5024432 h 6858000"/>
              <a:gd name="connsiteX124" fmla="*/ 187376 w 3071665"/>
              <a:gd name="connsiteY124" fmla="*/ 4971401 h 6858000"/>
              <a:gd name="connsiteX125" fmla="*/ 206821 w 3071665"/>
              <a:gd name="connsiteY125" fmla="*/ 4918370 h 6858000"/>
              <a:gd name="connsiteX126" fmla="*/ 228033 w 3071665"/>
              <a:gd name="connsiteY126" fmla="*/ 4863572 h 6858000"/>
              <a:gd name="connsiteX127" fmla="*/ 251013 w 3071665"/>
              <a:gd name="connsiteY127" fmla="*/ 4810541 h 6858000"/>
              <a:gd name="connsiteX128" fmla="*/ 273993 w 3071665"/>
              <a:gd name="connsiteY128" fmla="*/ 4757510 h 6858000"/>
              <a:gd name="connsiteX129" fmla="*/ 323489 w 3071665"/>
              <a:gd name="connsiteY129" fmla="*/ 4653216 h 6858000"/>
              <a:gd name="connsiteX130" fmla="*/ 374752 w 3071665"/>
              <a:gd name="connsiteY130" fmla="*/ 4547154 h 6858000"/>
              <a:gd name="connsiteX131" fmla="*/ 401267 w 3071665"/>
              <a:gd name="connsiteY131" fmla="*/ 4495891 h 6858000"/>
              <a:gd name="connsiteX132" fmla="*/ 429550 w 3071665"/>
              <a:gd name="connsiteY132" fmla="*/ 4444627 h 6858000"/>
              <a:gd name="connsiteX133" fmla="*/ 457834 w 3071665"/>
              <a:gd name="connsiteY133" fmla="*/ 4391597 h 6858000"/>
              <a:gd name="connsiteX134" fmla="*/ 487884 w 3071665"/>
              <a:gd name="connsiteY134" fmla="*/ 4340333 h 6858000"/>
              <a:gd name="connsiteX135" fmla="*/ 516168 w 3071665"/>
              <a:gd name="connsiteY135" fmla="*/ 4289070 h 6858000"/>
              <a:gd name="connsiteX136" fmla="*/ 546218 w 3071665"/>
              <a:gd name="connsiteY136" fmla="*/ 4237807 h 6858000"/>
              <a:gd name="connsiteX137" fmla="*/ 608088 w 3071665"/>
              <a:gd name="connsiteY137" fmla="*/ 4135280 h 6858000"/>
              <a:gd name="connsiteX138" fmla="*/ 673493 w 3071665"/>
              <a:gd name="connsiteY138" fmla="*/ 4034522 h 6858000"/>
              <a:gd name="connsiteX139" fmla="*/ 738897 w 3071665"/>
              <a:gd name="connsiteY139" fmla="*/ 3931995 h 6858000"/>
              <a:gd name="connsiteX140" fmla="*/ 806070 w 3071665"/>
              <a:gd name="connsiteY140" fmla="*/ 3831237 h 6858000"/>
              <a:gd name="connsiteX141" fmla="*/ 841424 w 3071665"/>
              <a:gd name="connsiteY141" fmla="*/ 3781741 h 6858000"/>
              <a:gd name="connsiteX142" fmla="*/ 875010 w 3071665"/>
              <a:gd name="connsiteY142" fmla="*/ 3732246 h 6858000"/>
              <a:gd name="connsiteX143" fmla="*/ 1016426 w 3071665"/>
              <a:gd name="connsiteY143" fmla="*/ 3528960 h 6858000"/>
              <a:gd name="connsiteX144" fmla="*/ 1161377 w 3071665"/>
              <a:gd name="connsiteY144" fmla="*/ 3330978 h 6858000"/>
              <a:gd name="connsiteX145" fmla="*/ 1308096 w 3071665"/>
              <a:gd name="connsiteY145" fmla="*/ 3131229 h 6858000"/>
              <a:gd name="connsiteX146" fmla="*/ 1453047 w 3071665"/>
              <a:gd name="connsiteY146" fmla="*/ 2933246 h 6858000"/>
              <a:gd name="connsiteX147" fmla="*/ 1525522 w 3071665"/>
              <a:gd name="connsiteY147" fmla="*/ 2832488 h 6858000"/>
              <a:gd name="connsiteX148" fmla="*/ 1596230 w 3071665"/>
              <a:gd name="connsiteY148" fmla="*/ 2733497 h 6858000"/>
              <a:gd name="connsiteX149" fmla="*/ 1836637 w 3071665"/>
              <a:gd name="connsiteY149" fmla="*/ 2397634 h 6858000"/>
              <a:gd name="connsiteX150" fmla="*/ 2068205 w 3071665"/>
              <a:gd name="connsiteY150" fmla="*/ 2072378 h 6858000"/>
              <a:gd name="connsiteX151" fmla="*/ 2177803 w 3071665"/>
              <a:gd name="connsiteY151" fmla="*/ 1916821 h 6858000"/>
              <a:gd name="connsiteX152" fmla="*/ 2283864 w 3071665"/>
              <a:gd name="connsiteY152" fmla="*/ 1766566 h 6858000"/>
              <a:gd name="connsiteX153" fmla="*/ 2382856 w 3071665"/>
              <a:gd name="connsiteY153" fmla="*/ 1621615 h 6858000"/>
              <a:gd name="connsiteX154" fmla="*/ 2478311 w 3071665"/>
              <a:gd name="connsiteY154" fmla="*/ 1481967 h 6858000"/>
              <a:gd name="connsiteX155" fmla="*/ 2564928 w 3071665"/>
              <a:gd name="connsiteY155" fmla="*/ 1349390 h 6858000"/>
              <a:gd name="connsiteX156" fmla="*/ 2644475 w 3071665"/>
              <a:gd name="connsiteY156" fmla="*/ 1223883 h 6858000"/>
              <a:gd name="connsiteX157" fmla="*/ 2716950 w 3071665"/>
              <a:gd name="connsiteY157" fmla="*/ 1105448 h 6858000"/>
              <a:gd name="connsiteX158" fmla="*/ 2748769 w 3071665"/>
              <a:gd name="connsiteY158" fmla="*/ 1048881 h 6858000"/>
              <a:gd name="connsiteX159" fmla="*/ 2778820 w 3071665"/>
              <a:gd name="connsiteY159" fmla="*/ 995850 h 6858000"/>
              <a:gd name="connsiteX160" fmla="*/ 2807103 w 3071665"/>
              <a:gd name="connsiteY160" fmla="*/ 942820 h 6858000"/>
              <a:gd name="connsiteX161" fmla="*/ 2831850 w 3071665"/>
              <a:gd name="connsiteY161" fmla="*/ 893324 h 6858000"/>
              <a:gd name="connsiteX162" fmla="*/ 2854830 w 3071665"/>
              <a:gd name="connsiteY162" fmla="*/ 845596 h 6858000"/>
              <a:gd name="connsiteX163" fmla="*/ 2876043 w 3071665"/>
              <a:gd name="connsiteY163" fmla="*/ 799636 h 6858000"/>
              <a:gd name="connsiteX164" fmla="*/ 2891952 w 3071665"/>
              <a:gd name="connsiteY164" fmla="*/ 757211 h 6858000"/>
              <a:gd name="connsiteX165" fmla="*/ 2906094 w 3071665"/>
              <a:gd name="connsiteY165" fmla="*/ 718322 h 6858000"/>
              <a:gd name="connsiteX166" fmla="*/ 2918468 w 3071665"/>
              <a:gd name="connsiteY166" fmla="*/ 681200 h 6858000"/>
              <a:gd name="connsiteX167" fmla="*/ 2923771 w 3071665"/>
              <a:gd name="connsiteY167" fmla="*/ 663523 h 6858000"/>
              <a:gd name="connsiteX168" fmla="*/ 2927306 w 3071665"/>
              <a:gd name="connsiteY168" fmla="*/ 645846 h 6858000"/>
              <a:gd name="connsiteX169" fmla="*/ 2930842 w 3071665"/>
              <a:gd name="connsiteY169" fmla="*/ 621099 h 6858000"/>
              <a:gd name="connsiteX170" fmla="*/ 2934377 w 3071665"/>
              <a:gd name="connsiteY170" fmla="*/ 596351 h 6858000"/>
              <a:gd name="connsiteX171" fmla="*/ 2937912 w 3071665"/>
              <a:gd name="connsiteY171" fmla="*/ 571603 h 6858000"/>
              <a:gd name="connsiteX172" fmla="*/ 2939680 w 3071665"/>
              <a:gd name="connsiteY172" fmla="*/ 546855 h 6858000"/>
              <a:gd name="connsiteX173" fmla="*/ 2941448 w 3071665"/>
              <a:gd name="connsiteY173" fmla="*/ 495592 h 6858000"/>
              <a:gd name="connsiteX174" fmla="*/ 2939680 w 3071665"/>
              <a:gd name="connsiteY174" fmla="*/ 446097 h 6858000"/>
              <a:gd name="connsiteX175" fmla="*/ 2937912 w 3071665"/>
              <a:gd name="connsiteY175" fmla="*/ 421349 h 6858000"/>
              <a:gd name="connsiteX176" fmla="*/ 2936144 w 3071665"/>
              <a:gd name="connsiteY176" fmla="*/ 394833 h 6858000"/>
              <a:gd name="connsiteX177" fmla="*/ 2932609 w 3071665"/>
              <a:gd name="connsiteY177" fmla="*/ 370086 h 6858000"/>
              <a:gd name="connsiteX178" fmla="*/ 2929074 w 3071665"/>
              <a:gd name="connsiteY178" fmla="*/ 345338 h 6858000"/>
              <a:gd name="connsiteX179" fmla="*/ 2920235 w 3071665"/>
              <a:gd name="connsiteY179" fmla="*/ 297610 h 6858000"/>
              <a:gd name="connsiteX180" fmla="*/ 2914932 w 3071665"/>
              <a:gd name="connsiteY180" fmla="*/ 272862 h 6858000"/>
              <a:gd name="connsiteX181" fmla="*/ 2909629 w 3071665"/>
              <a:gd name="connsiteY181" fmla="*/ 248115 h 6858000"/>
              <a:gd name="connsiteX182" fmla="*/ 2897255 w 3071665"/>
              <a:gd name="connsiteY182" fmla="*/ 202154 h 6858000"/>
              <a:gd name="connsiteX183" fmla="*/ 2883114 w 3071665"/>
              <a:gd name="connsiteY183" fmla="*/ 154427 h 6858000"/>
              <a:gd name="connsiteX184" fmla="*/ 2868972 w 3071665"/>
              <a:gd name="connsiteY184" fmla="*/ 110234 h 6858000"/>
              <a:gd name="connsiteX185" fmla="*/ 2853063 w 3071665"/>
              <a:gd name="connsiteY185" fmla="*/ 67809 h 6858000"/>
              <a:gd name="connsiteX186" fmla="*/ 2837154 w 3071665"/>
              <a:gd name="connsiteY186" fmla="*/ 2715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3071665" h="6858000">
                <a:moveTo>
                  <a:pt x="3071665" y="3924144"/>
                </a:moveTo>
                <a:lnTo>
                  <a:pt x="3071665" y="6105930"/>
                </a:lnTo>
                <a:lnTo>
                  <a:pt x="3045743" y="6134545"/>
                </a:lnTo>
                <a:lnTo>
                  <a:pt x="2906095" y="6291870"/>
                </a:lnTo>
                <a:lnTo>
                  <a:pt x="2762912" y="6458034"/>
                </a:lnTo>
                <a:lnTo>
                  <a:pt x="2690436" y="6541116"/>
                </a:lnTo>
                <a:lnTo>
                  <a:pt x="2619729" y="6625965"/>
                </a:lnTo>
                <a:lnTo>
                  <a:pt x="2549021" y="6710815"/>
                </a:lnTo>
                <a:lnTo>
                  <a:pt x="2480081" y="6795664"/>
                </a:lnTo>
                <a:lnTo>
                  <a:pt x="2446494" y="6838089"/>
                </a:lnTo>
                <a:lnTo>
                  <a:pt x="2430731" y="6858000"/>
                </a:lnTo>
                <a:lnTo>
                  <a:pt x="922500" y="6858000"/>
                </a:lnTo>
                <a:lnTo>
                  <a:pt x="924507" y="6852230"/>
                </a:lnTo>
                <a:lnTo>
                  <a:pt x="938649" y="6813341"/>
                </a:lnTo>
                <a:lnTo>
                  <a:pt x="954558" y="6772684"/>
                </a:lnTo>
                <a:lnTo>
                  <a:pt x="970467" y="6730259"/>
                </a:lnTo>
                <a:lnTo>
                  <a:pt x="989912" y="6689602"/>
                </a:lnTo>
                <a:lnTo>
                  <a:pt x="1027033" y="6606521"/>
                </a:lnTo>
                <a:lnTo>
                  <a:pt x="1069458" y="6521671"/>
                </a:lnTo>
                <a:lnTo>
                  <a:pt x="1115418" y="6433286"/>
                </a:lnTo>
                <a:lnTo>
                  <a:pt x="1140166" y="6390861"/>
                </a:lnTo>
                <a:lnTo>
                  <a:pt x="1164914" y="6348437"/>
                </a:lnTo>
                <a:lnTo>
                  <a:pt x="1189662" y="6304244"/>
                </a:lnTo>
                <a:lnTo>
                  <a:pt x="1216177" y="6261820"/>
                </a:lnTo>
                <a:lnTo>
                  <a:pt x="1240925" y="6217627"/>
                </a:lnTo>
                <a:lnTo>
                  <a:pt x="1270976" y="6175202"/>
                </a:lnTo>
                <a:lnTo>
                  <a:pt x="1325774" y="6088585"/>
                </a:lnTo>
                <a:lnTo>
                  <a:pt x="1354057" y="6046161"/>
                </a:lnTo>
                <a:lnTo>
                  <a:pt x="1382341" y="6003736"/>
                </a:lnTo>
                <a:lnTo>
                  <a:pt x="1440675" y="5918886"/>
                </a:lnTo>
                <a:lnTo>
                  <a:pt x="1499009" y="5835805"/>
                </a:lnTo>
                <a:lnTo>
                  <a:pt x="1559110" y="5752723"/>
                </a:lnTo>
                <a:lnTo>
                  <a:pt x="1619212" y="5673176"/>
                </a:lnTo>
                <a:lnTo>
                  <a:pt x="1677546" y="5593630"/>
                </a:lnTo>
                <a:lnTo>
                  <a:pt x="1707597" y="5554741"/>
                </a:lnTo>
                <a:lnTo>
                  <a:pt x="1737648" y="5517619"/>
                </a:lnTo>
                <a:lnTo>
                  <a:pt x="1795982" y="5443376"/>
                </a:lnTo>
                <a:lnTo>
                  <a:pt x="1852548" y="5370900"/>
                </a:lnTo>
                <a:lnTo>
                  <a:pt x="1907347" y="5301960"/>
                </a:lnTo>
                <a:lnTo>
                  <a:pt x="1962145" y="5236555"/>
                </a:lnTo>
                <a:lnTo>
                  <a:pt x="2013408" y="5174686"/>
                </a:lnTo>
                <a:lnTo>
                  <a:pt x="2108864" y="5063321"/>
                </a:lnTo>
                <a:lnTo>
                  <a:pt x="2190178" y="4967865"/>
                </a:lnTo>
                <a:lnTo>
                  <a:pt x="2305079" y="4837056"/>
                </a:lnTo>
                <a:lnTo>
                  <a:pt x="2381089" y="4748671"/>
                </a:lnTo>
                <a:lnTo>
                  <a:pt x="2471242" y="4644377"/>
                </a:lnTo>
                <a:lnTo>
                  <a:pt x="2683366" y="4393364"/>
                </a:lnTo>
                <a:lnTo>
                  <a:pt x="2801801" y="4251948"/>
                </a:lnTo>
                <a:lnTo>
                  <a:pt x="2927308" y="4099926"/>
                </a:lnTo>
                <a:close/>
                <a:moveTo>
                  <a:pt x="2826529" y="0"/>
                </a:moveTo>
                <a:lnTo>
                  <a:pt x="3071664" y="0"/>
                </a:lnTo>
                <a:lnTo>
                  <a:pt x="3071664" y="2869379"/>
                </a:lnTo>
                <a:lnTo>
                  <a:pt x="3038671" y="2915570"/>
                </a:lnTo>
                <a:lnTo>
                  <a:pt x="2973266" y="3002187"/>
                </a:lnTo>
                <a:lnTo>
                  <a:pt x="2842457" y="3177189"/>
                </a:lnTo>
                <a:lnTo>
                  <a:pt x="2706344" y="3352191"/>
                </a:lnTo>
                <a:lnTo>
                  <a:pt x="2568464" y="3530728"/>
                </a:lnTo>
                <a:lnTo>
                  <a:pt x="2285632" y="3891338"/>
                </a:lnTo>
                <a:lnTo>
                  <a:pt x="2142449" y="4073411"/>
                </a:lnTo>
                <a:lnTo>
                  <a:pt x="1999265" y="4255484"/>
                </a:lnTo>
                <a:lnTo>
                  <a:pt x="1859617" y="4439324"/>
                </a:lnTo>
                <a:lnTo>
                  <a:pt x="1788909" y="4531245"/>
                </a:lnTo>
                <a:lnTo>
                  <a:pt x="1719969" y="4623165"/>
                </a:lnTo>
                <a:lnTo>
                  <a:pt x="1651029" y="4715085"/>
                </a:lnTo>
                <a:lnTo>
                  <a:pt x="1583856" y="4807005"/>
                </a:lnTo>
                <a:lnTo>
                  <a:pt x="1516684" y="4898926"/>
                </a:lnTo>
                <a:lnTo>
                  <a:pt x="1451279" y="4990846"/>
                </a:lnTo>
                <a:lnTo>
                  <a:pt x="1387642" y="5084534"/>
                </a:lnTo>
                <a:lnTo>
                  <a:pt x="1324005" y="5176454"/>
                </a:lnTo>
                <a:lnTo>
                  <a:pt x="1263903" y="5268374"/>
                </a:lnTo>
                <a:lnTo>
                  <a:pt x="1202034" y="5362062"/>
                </a:lnTo>
                <a:lnTo>
                  <a:pt x="1143700" y="5453983"/>
                </a:lnTo>
                <a:lnTo>
                  <a:pt x="1085366" y="5545903"/>
                </a:lnTo>
                <a:lnTo>
                  <a:pt x="1030567" y="5637823"/>
                </a:lnTo>
                <a:lnTo>
                  <a:pt x="977536" y="5731511"/>
                </a:lnTo>
                <a:lnTo>
                  <a:pt x="928041" y="5823431"/>
                </a:lnTo>
                <a:lnTo>
                  <a:pt x="878545" y="5915351"/>
                </a:lnTo>
                <a:lnTo>
                  <a:pt x="832585" y="6007272"/>
                </a:lnTo>
                <a:lnTo>
                  <a:pt x="788393" y="6099192"/>
                </a:lnTo>
                <a:lnTo>
                  <a:pt x="745968" y="6191112"/>
                </a:lnTo>
                <a:lnTo>
                  <a:pt x="707079" y="6281265"/>
                </a:lnTo>
                <a:lnTo>
                  <a:pt x="671725" y="6373185"/>
                </a:lnTo>
                <a:lnTo>
                  <a:pt x="638139" y="6465105"/>
                </a:lnTo>
                <a:lnTo>
                  <a:pt x="606320" y="6557025"/>
                </a:lnTo>
                <a:lnTo>
                  <a:pt x="579805" y="6647178"/>
                </a:lnTo>
                <a:lnTo>
                  <a:pt x="555057" y="6737331"/>
                </a:lnTo>
                <a:lnTo>
                  <a:pt x="533844" y="6827483"/>
                </a:lnTo>
                <a:lnTo>
                  <a:pt x="527741" y="6858000"/>
                </a:lnTo>
                <a:lnTo>
                  <a:pt x="148053" y="6858000"/>
                </a:lnTo>
                <a:lnTo>
                  <a:pt x="134345" y="6816877"/>
                </a:lnTo>
                <a:lnTo>
                  <a:pt x="120203" y="6772685"/>
                </a:lnTo>
                <a:lnTo>
                  <a:pt x="106062" y="6726724"/>
                </a:lnTo>
                <a:lnTo>
                  <a:pt x="93688" y="6682532"/>
                </a:lnTo>
                <a:lnTo>
                  <a:pt x="83082" y="6636572"/>
                </a:lnTo>
                <a:lnTo>
                  <a:pt x="72476" y="6592379"/>
                </a:lnTo>
                <a:lnTo>
                  <a:pt x="61869" y="6544652"/>
                </a:lnTo>
                <a:lnTo>
                  <a:pt x="53031" y="6498691"/>
                </a:lnTo>
                <a:lnTo>
                  <a:pt x="44192" y="6450964"/>
                </a:lnTo>
                <a:lnTo>
                  <a:pt x="37122" y="6401468"/>
                </a:lnTo>
                <a:lnTo>
                  <a:pt x="30051" y="6351973"/>
                </a:lnTo>
                <a:lnTo>
                  <a:pt x="22980" y="6302477"/>
                </a:lnTo>
                <a:lnTo>
                  <a:pt x="17677" y="6252982"/>
                </a:lnTo>
                <a:lnTo>
                  <a:pt x="12374" y="6201718"/>
                </a:lnTo>
                <a:lnTo>
                  <a:pt x="8838" y="6150455"/>
                </a:lnTo>
                <a:lnTo>
                  <a:pt x="5303" y="6097424"/>
                </a:lnTo>
                <a:lnTo>
                  <a:pt x="1768" y="6039090"/>
                </a:lnTo>
                <a:lnTo>
                  <a:pt x="0" y="5980756"/>
                </a:lnTo>
                <a:lnTo>
                  <a:pt x="0" y="5922422"/>
                </a:lnTo>
                <a:lnTo>
                  <a:pt x="1768" y="5864088"/>
                </a:lnTo>
                <a:lnTo>
                  <a:pt x="3535" y="5805754"/>
                </a:lnTo>
                <a:lnTo>
                  <a:pt x="8838" y="5747420"/>
                </a:lnTo>
                <a:lnTo>
                  <a:pt x="14142" y="5690854"/>
                </a:lnTo>
                <a:lnTo>
                  <a:pt x="19445" y="5634288"/>
                </a:lnTo>
                <a:lnTo>
                  <a:pt x="28283" y="5577721"/>
                </a:lnTo>
                <a:lnTo>
                  <a:pt x="37122" y="5521155"/>
                </a:lnTo>
                <a:lnTo>
                  <a:pt x="45960" y="5464589"/>
                </a:lnTo>
                <a:lnTo>
                  <a:pt x="58334" y="5408022"/>
                </a:lnTo>
                <a:lnTo>
                  <a:pt x="70708" y="5353224"/>
                </a:lnTo>
                <a:lnTo>
                  <a:pt x="83082" y="5298425"/>
                </a:lnTo>
                <a:lnTo>
                  <a:pt x="98991" y="5243627"/>
                </a:lnTo>
                <a:lnTo>
                  <a:pt x="114900" y="5188828"/>
                </a:lnTo>
                <a:lnTo>
                  <a:pt x="130810" y="5134029"/>
                </a:lnTo>
                <a:lnTo>
                  <a:pt x="148487" y="5079231"/>
                </a:lnTo>
                <a:lnTo>
                  <a:pt x="167931" y="5024432"/>
                </a:lnTo>
                <a:lnTo>
                  <a:pt x="187376" y="4971401"/>
                </a:lnTo>
                <a:lnTo>
                  <a:pt x="206821" y="4918370"/>
                </a:lnTo>
                <a:lnTo>
                  <a:pt x="228033" y="4863572"/>
                </a:lnTo>
                <a:lnTo>
                  <a:pt x="251013" y="4810541"/>
                </a:lnTo>
                <a:lnTo>
                  <a:pt x="273993" y="4757510"/>
                </a:lnTo>
                <a:lnTo>
                  <a:pt x="323489" y="4653216"/>
                </a:lnTo>
                <a:lnTo>
                  <a:pt x="374752" y="4547154"/>
                </a:lnTo>
                <a:lnTo>
                  <a:pt x="401267" y="4495891"/>
                </a:lnTo>
                <a:lnTo>
                  <a:pt x="429550" y="4444627"/>
                </a:lnTo>
                <a:lnTo>
                  <a:pt x="457834" y="4391597"/>
                </a:lnTo>
                <a:lnTo>
                  <a:pt x="487884" y="4340333"/>
                </a:lnTo>
                <a:lnTo>
                  <a:pt x="516168" y="4289070"/>
                </a:lnTo>
                <a:lnTo>
                  <a:pt x="546218" y="4237807"/>
                </a:lnTo>
                <a:lnTo>
                  <a:pt x="608088" y="4135280"/>
                </a:lnTo>
                <a:lnTo>
                  <a:pt x="673493" y="4034522"/>
                </a:lnTo>
                <a:lnTo>
                  <a:pt x="738897" y="3931995"/>
                </a:lnTo>
                <a:lnTo>
                  <a:pt x="806070" y="3831237"/>
                </a:lnTo>
                <a:lnTo>
                  <a:pt x="841424" y="3781741"/>
                </a:lnTo>
                <a:lnTo>
                  <a:pt x="875010" y="3732246"/>
                </a:lnTo>
                <a:lnTo>
                  <a:pt x="1016426" y="3528960"/>
                </a:lnTo>
                <a:lnTo>
                  <a:pt x="1161377" y="3330978"/>
                </a:lnTo>
                <a:lnTo>
                  <a:pt x="1308096" y="3131229"/>
                </a:lnTo>
                <a:lnTo>
                  <a:pt x="1453047" y="2933246"/>
                </a:lnTo>
                <a:lnTo>
                  <a:pt x="1525522" y="2832488"/>
                </a:lnTo>
                <a:lnTo>
                  <a:pt x="1596230" y="2733497"/>
                </a:lnTo>
                <a:lnTo>
                  <a:pt x="1836637" y="2397634"/>
                </a:lnTo>
                <a:lnTo>
                  <a:pt x="2068205" y="2072378"/>
                </a:lnTo>
                <a:lnTo>
                  <a:pt x="2177803" y="1916821"/>
                </a:lnTo>
                <a:lnTo>
                  <a:pt x="2283864" y="1766566"/>
                </a:lnTo>
                <a:lnTo>
                  <a:pt x="2382856" y="1621615"/>
                </a:lnTo>
                <a:lnTo>
                  <a:pt x="2478311" y="1481967"/>
                </a:lnTo>
                <a:lnTo>
                  <a:pt x="2564928" y="1349390"/>
                </a:lnTo>
                <a:lnTo>
                  <a:pt x="2644475" y="1223883"/>
                </a:lnTo>
                <a:lnTo>
                  <a:pt x="2716950" y="1105448"/>
                </a:lnTo>
                <a:lnTo>
                  <a:pt x="2748769" y="1048881"/>
                </a:lnTo>
                <a:lnTo>
                  <a:pt x="2778820" y="995850"/>
                </a:lnTo>
                <a:lnTo>
                  <a:pt x="2807103" y="942820"/>
                </a:lnTo>
                <a:lnTo>
                  <a:pt x="2831850" y="893324"/>
                </a:lnTo>
                <a:lnTo>
                  <a:pt x="2854830" y="845596"/>
                </a:lnTo>
                <a:lnTo>
                  <a:pt x="2876043" y="799636"/>
                </a:lnTo>
                <a:lnTo>
                  <a:pt x="2891952" y="757211"/>
                </a:lnTo>
                <a:lnTo>
                  <a:pt x="2906094" y="718322"/>
                </a:lnTo>
                <a:lnTo>
                  <a:pt x="2918468" y="681200"/>
                </a:lnTo>
                <a:lnTo>
                  <a:pt x="2923771" y="663523"/>
                </a:lnTo>
                <a:lnTo>
                  <a:pt x="2927306" y="645846"/>
                </a:lnTo>
                <a:lnTo>
                  <a:pt x="2930842" y="621099"/>
                </a:lnTo>
                <a:lnTo>
                  <a:pt x="2934377" y="596351"/>
                </a:lnTo>
                <a:lnTo>
                  <a:pt x="2937912" y="571603"/>
                </a:lnTo>
                <a:lnTo>
                  <a:pt x="2939680" y="546855"/>
                </a:lnTo>
                <a:lnTo>
                  <a:pt x="2941448" y="495592"/>
                </a:lnTo>
                <a:lnTo>
                  <a:pt x="2939680" y="446097"/>
                </a:lnTo>
                <a:lnTo>
                  <a:pt x="2937912" y="421349"/>
                </a:lnTo>
                <a:lnTo>
                  <a:pt x="2936144" y="394833"/>
                </a:lnTo>
                <a:lnTo>
                  <a:pt x="2932609" y="370086"/>
                </a:lnTo>
                <a:lnTo>
                  <a:pt x="2929074" y="345338"/>
                </a:lnTo>
                <a:lnTo>
                  <a:pt x="2920235" y="297610"/>
                </a:lnTo>
                <a:lnTo>
                  <a:pt x="2914932" y="272862"/>
                </a:lnTo>
                <a:lnTo>
                  <a:pt x="2909629" y="248115"/>
                </a:lnTo>
                <a:lnTo>
                  <a:pt x="2897255" y="202154"/>
                </a:lnTo>
                <a:lnTo>
                  <a:pt x="2883114" y="154427"/>
                </a:lnTo>
                <a:lnTo>
                  <a:pt x="2868972" y="110234"/>
                </a:lnTo>
                <a:lnTo>
                  <a:pt x="2853063" y="67809"/>
                </a:lnTo>
                <a:lnTo>
                  <a:pt x="2837154" y="271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4014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Picture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9">
            <a:extLst>
              <a:ext uri="{FF2B5EF4-FFF2-40B4-BE49-F238E27FC236}">
                <a16:creationId xmlns:a16="http://schemas.microsoft.com/office/drawing/2014/main" id="{5FF9A2D4-6DC1-9A08-458A-4055DDEF37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40016" y="0"/>
            <a:ext cx="5951984" cy="6858000"/>
          </a:xfrm>
          <a:custGeom>
            <a:avLst/>
            <a:gdLst>
              <a:gd name="connsiteX0" fmla="*/ 2320585 w 5951984"/>
              <a:gd name="connsiteY0" fmla="*/ 0 h 6858000"/>
              <a:gd name="connsiteX1" fmla="*/ 3168352 w 5951984"/>
              <a:gd name="connsiteY1" fmla="*/ 0 h 6858000"/>
              <a:gd name="connsiteX2" fmla="*/ 4074198 w 5951984"/>
              <a:gd name="connsiteY2" fmla="*/ 0 h 6858000"/>
              <a:gd name="connsiteX3" fmla="*/ 5951984 w 5951984"/>
              <a:gd name="connsiteY3" fmla="*/ 0 h 6858000"/>
              <a:gd name="connsiteX4" fmla="*/ 5951984 w 5951984"/>
              <a:gd name="connsiteY4" fmla="*/ 6858000 h 6858000"/>
              <a:gd name="connsiteX5" fmla="*/ 4074198 w 5951984"/>
              <a:gd name="connsiteY5" fmla="*/ 6858000 h 6858000"/>
              <a:gd name="connsiteX6" fmla="*/ 3168352 w 5951984"/>
              <a:gd name="connsiteY6" fmla="*/ 6858000 h 6858000"/>
              <a:gd name="connsiteX7" fmla="*/ 1074542 w 5951984"/>
              <a:gd name="connsiteY7" fmla="*/ 6858000 h 6858000"/>
              <a:gd name="connsiteX8" fmla="*/ 1074542 w 5951984"/>
              <a:gd name="connsiteY8" fmla="*/ 6825044 h 6858000"/>
              <a:gd name="connsiteX9" fmla="*/ 1066788 w 5951984"/>
              <a:gd name="connsiteY9" fmla="*/ 6858000 h 6858000"/>
              <a:gd name="connsiteX10" fmla="*/ 248653 w 5951984"/>
              <a:gd name="connsiteY10" fmla="*/ 6858000 h 6858000"/>
              <a:gd name="connsiteX11" fmla="*/ 236503 w 5951984"/>
              <a:gd name="connsiteY11" fmla="*/ 6820034 h 6858000"/>
              <a:gd name="connsiteX12" fmla="*/ 208679 w 5951984"/>
              <a:gd name="connsiteY12" fmla="*/ 6729607 h 6858000"/>
              <a:gd name="connsiteX13" fmla="*/ 184333 w 5951984"/>
              <a:gd name="connsiteY13" fmla="*/ 6642657 h 6858000"/>
              <a:gd name="connsiteX14" fmla="*/ 163466 w 5951984"/>
              <a:gd name="connsiteY14" fmla="*/ 6552230 h 6858000"/>
              <a:gd name="connsiteX15" fmla="*/ 142598 w 5951984"/>
              <a:gd name="connsiteY15" fmla="*/ 6465280 h 6858000"/>
              <a:gd name="connsiteX16" fmla="*/ 121730 w 5951984"/>
              <a:gd name="connsiteY16" fmla="*/ 6371374 h 6858000"/>
              <a:gd name="connsiteX17" fmla="*/ 104340 w 5951984"/>
              <a:gd name="connsiteY17" fmla="*/ 6280947 h 6858000"/>
              <a:gd name="connsiteX18" fmla="*/ 86950 w 5951984"/>
              <a:gd name="connsiteY18" fmla="*/ 6187041 h 6858000"/>
              <a:gd name="connsiteX19" fmla="*/ 73038 w 5951984"/>
              <a:gd name="connsiteY19" fmla="*/ 6089658 h 6858000"/>
              <a:gd name="connsiteX20" fmla="*/ 59126 w 5951984"/>
              <a:gd name="connsiteY20" fmla="*/ 5992274 h 6858000"/>
              <a:gd name="connsiteX21" fmla="*/ 45214 w 5951984"/>
              <a:gd name="connsiteY21" fmla="*/ 5894890 h 6858000"/>
              <a:gd name="connsiteX22" fmla="*/ 34780 w 5951984"/>
              <a:gd name="connsiteY22" fmla="*/ 5797507 h 6858000"/>
              <a:gd name="connsiteX23" fmla="*/ 24346 w 5951984"/>
              <a:gd name="connsiteY23" fmla="*/ 5696645 h 6858000"/>
              <a:gd name="connsiteX24" fmla="*/ 17390 w 5951984"/>
              <a:gd name="connsiteY24" fmla="*/ 5595784 h 6858000"/>
              <a:gd name="connsiteX25" fmla="*/ 10434 w 5951984"/>
              <a:gd name="connsiteY25" fmla="*/ 5491444 h 6858000"/>
              <a:gd name="connsiteX26" fmla="*/ 3478 w 5951984"/>
              <a:gd name="connsiteY26" fmla="*/ 5376671 h 6858000"/>
              <a:gd name="connsiteX27" fmla="*/ 0 w 5951984"/>
              <a:gd name="connsiteY27" fmla="*/ 5261897 h 6858000"/>
              <a:gd name="connsiteX28" fmla="*/ 0 w 5951984"/>
              <a:gd name="connsiteY28" fmla="*/ 5147124 h 6858000"/>
              <a:gd name="connsiteX29" fmla="*/ 3478 w 5951984"/>
              <a:gd name="connsiteY29" fmla="*/ 5032350 h 6858000"/>
              <a:gd name="connsiteX30" fmla="*/ 6956 w 5951984"/>
              <a:gd name="connsiteY30" fmla="*/ 4917577 h 6858000"/>
              <a:gd name="connsiteX31" fmla="*/ 17390 w 5951984"/>
              <a:gd name="connsiteY31" fmla="*/ 4802803 h 6858000"/>
              <a:gd name="connsiteX32" fmla="*/ 27824 w 5951984"/>
              <a:gd name="connsiteY32" fmla="*/ 4691508 h 6858000"/>
              <a:gd name="connsiteX33" fmla="*/ 38258 w 5951984"/>
              <a:gd name="connsiteY33" fmla="*/ 4580212 h 6858000"/>
              <a:gd name="connsiteX34" fmla="*/ 55648 w 5951984"/>
              <a:gd name="connsiteY34" fmla="*/ 4468916 h 6858000"/>
              <a:gd name="connsiteX35" fmla="*/ 73038 w 5951984"/>
              <a:gd name="connsiteY35" fmla="*/ 4357621 h 6858000"/>
              <a:gd name="connsiteX36" fmla="*/ 90428 w 5951984"/>
              <a:gd name="connsiteY36" fmla="*/ 4246325 h 6858000"/>
              <a:gd name="connsiteX37" fmla="*/ 114774 w 5951984"/>
              <a:gd name="connsiteY37" fmla="*/ 4135030 h 6858000"/>
              <a:gd name="connsiteX38" fmla="*/ 139120 w 5951984"/>
              <a:gd name="connsiteY38" fmla="*/ 4027212 h 6858000"/>
              <a:gd name="connsiteX39" fmla="*/ 163466 w 5951984"/>
              <a:gd name="connsiteY39" fmla="*/ 3919395 h 6858000"/>
              <a:gd name="connsiteX40" fmla="*/ 194767 w 5951984"/>
              <a:gd name="connsiteY40" fmla="*/ 3811577 h 6858000"/>
              <a:gd name="connsiteX41" fmla="*/ 226069 w 5951984"/>
              <a:gd name="connsiteY41" fmla="*/ 3703760 h 6858000"/>
              <a:gd name="connsiteX42" fmla="*/ 257371 w 5951984"/>
              <a:gd name="connsiteY42" fmla="*/ 3595942 h 6858000"/>
              <a:gd name="connsiteX43" fmla="*/ 292151 w 5951984"/>
              <a:gd name="connsiteY43" fmla="*/ 3488125 h 6858000"/>
              <a:gd name="connsiteX44" fmla="*/ 330409 w 5951984"/>
              <a:gd name="connsiteY44" fmla="*/ 3380307 h 6858000"/>
              <a:gd name="connsiteX45" fmla="*/ 368666 w 5951984"/>
              <a:gd name="connsiteY45" fmla="*/ 3275968 h 6858000"/>
              <a:gd name="connsiteX46" fmla="*/ 406924 w 5951984"/>
              <a:gd name="connsiteY46" fmla="*/ 3171628 h 6858000"/>
              <a:gd name="connsiteX47" fmla="*/ 448660 w 5951984"/>
              <a:gd name="connsiteY47" fmla="*/ 3063811 h 6858000"/>
              <a:gd name="connsiteX48" fmla="*/ 493874 w 5951984"/>
              <a:gd name="connsiteY48" fmla="*/ 2959471 h 6858000"/>
              <a:gd name="connsiteX49" fmla="*/ 539088 w 5951984"/>
              <a:gd name="connsiteY49" fmla="*/ 2855131 h 6858000"/>
              <a:gd name="connsiteX50" fmla="*/ 636471 w 5951984"/>
              <a:gd name="connsiteY50" fmla="*/ 2649930 h 6858000"/>
              <a:gd name="connsiteX51" fmla="*/ 737333 w 5951984"/>
              <a:gd name="connsiteY51" fmla="*/ 2441251 h 6858000"/>
              <a:gd name="connsiteX52" fmla="*/ 789503 w 5951984"/>
              <a:gd name="connsiteY52" fmla="*/ 2340390 h 6858000"/>
              <a:gd name="connsiteX53" fmla="*/ 845150 w 5951984"/>
              <a:gd name="connsiteY53" fmla="*/ 2239528 h 6858000"/>
              <a:gd name="connsiteX54" fmla="*/ 900798 w 5951984"/>
              <a:gd name="connsiteY54" fmla="*/ 2135188 h 6858000"/>
              <a:gd name="connsiteX55" fmla="*/ 959924 w 5951984"/>
              <a:gd name="connsiteY55" fmla="*/ 2034327 h 6858000"/>
              <a:gd name="connsiteX56" fmla="*/ 1015572 w 5951984"/>
              <a:gd name="connsiteY56" fmla="*/ 1933465 h 6858000"/>
              <a:gd name="connsiteX57" fmla="*/ 1074697 w 5951984"/>
              <a:gd name="connsiteY57" fmla="*/ 1832604 h 6858000"/>
              <a:gd name="connsiteX58" fmla="*/ 1196427 w 5951984"/>
              <a:gd name="connsiteY58" fmla="*/ 1630881 h 6858000"/>
              <a:gd name="connsiteX59" fmla="*/ 1325112 w 5951984"/>
              <a:gd name="connsiteY59" fmla="*/ 1432635 h 6858000"/>
              <a:gd name="connsiteX60" fmla="*/ 1453798 w 5951984"/>
              <a:gd name="connsiteY60" fmla="*/ 1230912 h 6858000"/>
              <a:gd name="connsiteX61" fmla="*/ 1585961 w 5951984"/>
              <a:gd name="connsiteY61" fmla="*/ 1032667 h 6858000"/>
              <a:gd name="connsiteX62" fmla="*/ 1655521 w 5951984"/>
              <a:gd name="connsiteY62" fmla="*/ 935284 h 6858000"/>
              <a:gd name="connsiteX63" fmla="*/ 1721603 w 5951984"/>
              <a:gd name="connsiteY63" fmla="*/ 837900 h 6858000"/>
              <a:gd name="connsiteX64" fmla="*/ 1999842 w 5951984"/>
              <a:gd name="connsiteY64" fmla="*/ 437932 h 6858000"/>
              <a:gd name="connsiteX65" fmla="*/ 2285036 w 5951984"/>
              <a:gd name="connsiteY65" fmla="*/ 48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5951984" h="6858000">
                <a:moveTo>
                  <a:pt x="2320585" y="0"/>
                </a:moveTo>
                <a:lnTo>
                  <a:pt x="3168352" y="0"/>
                </a:lnTo>
                <a:lnTo>
                  <a:pt x="4074198" y="0"/>
                </a:lnTo>
                <a:lnTo>
                  <a:pt x="5951984" y="0"/>
                </a:lnTo>
                <a:lnTo>
                  <a:pt x="5951984" y="6858000"/>
                </a:lnTo>
                <a:lnTo>
                  <a:pt x="4074198" y="6858000"/>
                </a:lnTo>
                <a:lnTo>
                  <a:pt x="3168352" y="6858000"/>
                </a:lnTo>
                <a:lnTo>
                  <a:pt x="1074542" y="6858000"/>
                </a:lnTo>
                <a:lnTo>
                  <a:pt x="1074542" y="6825044"/>
                </a:lnTo>
                <a:lnTo>
                  <a:pt x="1066788" y="6858000"/>
                </a:lnTo>
                <a:lnTo>
                  <a:pt x="248653" y="6858000"/>
                </a:lnTo>
                <a:lnTo>
                  <a:pt x="236503" y="6820034"/>
                </a:lnTo>
                <a:lnTo>
                  <a:pt x="208679" y="6729607"/>
                </a:lnTo>
                <a:lnTo>
                  <a:pt x="184333" y="6642657"/>
                </a:lnTo>
                <a:lnTo>
                  <a:pt x="163466" y="6552230"/>
                </a:lnTo>
                <a:lnTo>
                  <a:pt x="142598" y="6465280"/>
                </a:lnTo>
                <a:lnTo>
                  <a:pt x="121730" y="6371374"/>
                </a:lnTo>
                <a:lnTo>
                  <a:pt x="104340" y="6280947"/>
                </a:lnTo>
                <a:lnTo>
                  <a:pt x="86950" y="6187041"/>
                </a:lnTo>
                <a:lnTo>
                  <a:pt x="73038" y="6089658"/>
                </a:lnTo>
                <a:lnTo>
                  <a:pt x="59126" y="5992274"/>
                </a:lnTo>
                <a:lnTo>
                  <a:pt x="45214" y="5894890"/>
                </a:lnTo>
                <a:lnTo>
                  <a:pt x="34780" y="5797507"/>
                </a:lnTo>
                <a:lnTo>
                  <a:pt x="24346" y="5696645"/>
                </a:lnTo>
                <a:lnTo>
                  <a:pt x="17390" y="5595784"/>
                </a:lnTo>
                <a:lnTo>
                  <a:pt x="10434" y="5491444"/>
                </a:lnTo>
                <a:lnTo>
                  <a:pt x="3478" y="5376671"/>
                </a:lnTo>
                <a:lnTo>
                  <a:pt x="0" y="5261897"/>
                </a:lnTo>
                <a:lnTo>
                  <a:pt x="0" y="5147124"/>
                </a:lnTo>
                <a:lnTo>
                  <a:pt x="3478" y="5032350"/>
                </a:lnTo>
                <a:lnTo>
                  <a:pt x="6956" y="4917577"/>
                </a:lnTo>
                <a:lnTo>
                  <a:pt x="17390" y="4802803"/>
                </a:lnTo>
                <a:lnTo>
                  <a:pt x="27824" y="4691508"/>
                </a:lnTo>
                <a:lnTo>
                  <a:pt x="38258" y="4580212"/>
                </a:lnTo>
                <a:lnTo>
                  <a:pt x="55648" y="4468916"/>
                </a:lnTo>
                <a:lnTo>
                  <a:pt x="73038" y="4357621"/>
                </a:lnTo>
                <a:lnTo>
                  <a:pt x="90428" y="4246325"/>
                </a:lnTo>
                <a:lnTo>
                  <a:pt x="114774" y="4135030"/>
                </a:lnTo>
                <a:lnTo>
                  <a:pt x="139120" y="4027212"/>
                </a:lnTo>
                <a:lnTo>
                  <a:pt x="163466" y="3919395"/>
                </a:lnTo>
                <a:lnTo>
                  <a:pt x="194767" y="3811577"/>
                </a:lnTo>
                <a:lnTo>
                  <a:pt x="226069" y="3703760"/>
                </a:lnTo>
                <a:lnTo>
                  <a:pt x="257371" y="3595942"/>
                </a:lnTo>
                <a:lnTo>
                  <a:pt x="292151" y="3488125"/>
                </a:lnTo>
                <a:lnTo>
                  <a:pt x="330409" y="3380307"/>
                </a:lnTo>
                <a:lnTo>
                  <a:pt x="368666" y="3275968"/>
                </a:lnTo>
                <a:lnTo>
                  <a:pt x="406924" y="3171628"/>
                </a:lnTo>
                <a:lnTo>
                  <a:pt x="448660" y="3063811"/>
                </a:lnTo>
                <a:lnTo>
                  <a:pt x="493874" y="2959471"/>
                </a:lnTo>
                <a:lnTo>
                  <a:pt x="539088" y="2855131"/>
                </a:lnTo>
                <a:lnTo>
                  <a:pt x="636471" y="2649930"/>
                </a:lnTo>
                <a:lnTo>
                  <a:pt x="737333" y="2441251"/>
                </a:lnTo>
                <a:lnTo>
                  <a:pt x="789503" y="2340390"/>
                </a:lnTo>
                <a:lnTo>
                  <a:pt x="845150" y="2239528"/>
                </a:lnTo>
                <a:lnTo>
                  <a:pt x="900798" y="2135188"/>
                </a:lnTo>
                <a:lnTo>
                  <a:pt x="959924" y="2034327"/>
                </a:lnTo>
                <a:lnTo>
                  <a:pt x="1015572" y="1933465"/>
                </a:lnTo>
                <a:lnTo>
                  <a:pt x="1074697" y="1832604"/>
                </a:lnTo>
                <a:lnTo>
                  <a:pt x="1196427" y="1630881"/>
                </a:lnTo>
                <a:lnTo>
                  <a:pt x="1325112" y="1432635"/>
                </a:lnTo>
                <a:lnTo>
                  <a:pt x="1453798" y="1230912"/>
                </a:lnTo>
                <a:lnTo>
                  <a:pt x="1585961" y="1032667"/>
                </a:lnTo>
                <a:lnTo>
                  <a:pt x="1655521" y="935284"/>
                </a:lnTo>
                <a:lnTo>
                  <a:pt x="1721603" y="837900"/>
                </a:lnTo>
                <a:lnTo>
                  <a:pt x="1999842" y="437932"/>
                </a:lnTo>
                <a:lnTo>
                  <a:pt x="2285036" y="48398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E53753E-95AF-47EE-BCF8-DFFACE6AEFFF}" type="datetime1">
              <a:rPr lang="fi-FI" smtClean="0"/>
              <a:t>1.6.2026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3" y="476672"/>
            <a:ext cx="1810305" cy="720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14" name="Freeform 6"/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889" y="2132856"/>
            <a:ext cx="4535486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3889" y="4436690"/>
            <a:ext cx="4535486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0811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Picture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9">
            <a:extLst>
              <a:ext uri="{FF2B5EF4-FFF2-40B4-BE49-F238E27FC236}">
                <a16:creationId xmlns:a16="http://schemas.microsoft.com/office/drawing/2014/main" id="{54361A05-748E-6BA5-2C76-26672F402F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40016" y="0"/>
            <a:ext cx="5951984" cy="6858000"/>
          </a:xfrm>
          <a:custGeom>
            <a:avLst/>
            <a:gdLst>
              <a:gd name="connsiteX0" fmla="*/ 2320585 w 5951984"/>
              <a:gd name="connsiteY0" fmla="*/ 0 h 6858000"/>
              <a:gd name="connsiteX1" fmla="*/ 3168352 w 5951984"/>
              <a:gd name="connsiteY1" fmla="*/ 0 h 6858000"/>
              <a:gd name="connsiteX2" fmla="*/ 4074198 w 5951984"/>
              <a:gd name="connsiteY2" fmla="*/ 0 h 6858000"/>
              <a:gd name="connsiteX3" fmla="*/ 5951984 w 5951984"/>
              <a:gd name="connsiteY3" fmla="*/ 0 h 6858000"/>
              <a:gd name="connsiteX4" fmla="*/ 5951984 w 5951984"/>
              <a:gd name="connsiteY4" fmla="*/ 6858000 h 6858000"/>
              <a:gd name="connsiteX5" fmla="*/ 4074198 w 5951984"/>
              <a:gd name="connsiteY5" fmla="*/ 6858000 h 6858000"/>
              <a:gd name="connsiteX6" fmla="*/ 3168352 w 5951984"/>
              <a:gd name="connsiteY6" fmla="*/ 6858000 h 6858000"/>
              <a:gd name="connsiteX7" fmla="*/ 1074542 w 5951984"/>
              <a:gd name="connsiteY7" fmla="*/ 6858000 h 6858000"/>
              <a:gd name="connsiteX8" fmla="*/ 1074542 w 5951984"/>
              <a:gd name="connsiteY8" fmla="*/ 6825044 h 6858000"/>
              <a:gd name="connsiteX9" fmla="*/ 1066788 w 5951984"/>
              <a:gd name="connsiteY9" fmla="*/ 6858000 h 6858000"/>
              <a:gd name="connsiteX10" fmla="*/ 248653 w 5951984"/>
              <a:gd name="connsiteY10" fmla="*/ 6858000 h 6858000"/>
              <a:gd name="connsiteX11" fmla="*/ 236503 w 5951984"/>
              <a:gd name="connsiteY11" fmla="*/ 6820034 h 6858000"/>
              <a:gd name="connsiteX12" fmla="*/ 208679 w 5951984"/>
              <a:gd name="connsiteY12" fmla="*/ 6729607 h 6858000"/>
              <a:gd name="connsiteX13" fmla="*/ 184333 w 5951984"/>
              <a:gd name="connsiteY13" fmla="*/ 6642657 h 6858000"/>
              <a:gd name="connsiteX14" fmla="*/ 163466 w 5951984"/>
              <a:gd name="connsiteY14" fmla="*/ 6552230 h 6858000"/>
              <a:gd name="connsiteX15" fmla="*/ 142598 w 5951984"/>
              <a:gd name="connsiteY15" fmla="*/ 6465280 h 6858000"/>
              <a:gd name="connsiteX16" fmla="*/ 121730 w 5951984"/>
              <a:gd name="connsiteY16" fmla="*/ 6371374 h 6858000"/>
              <a:gd name="connsiteX17" fmla="*/ 104340 w 5951984"/>
              <a:gd name="connsiteY17" fmla="*/ 6280947 h 6858000"/>
              <a:gd name="connsiteX18" fmla="*/ 86950 w 5951984"/>
              <a:gd name="connsiteY18" fmla="*/ 6187041 h 6858000"/>
              <a:gd name="connsiteX19" fmla="*/ 73038 w 5951984"/>
              <a:gd name="connsiteY19" fmla="*/ 6089658 h 6858000"/>
              <a:gd name="connsiteX20" fmla="*/ 59126 w 5951984"/>
              <a:gd name="connsiteY20" fmla="*/ 5992274 h 6858000"/>
              <a:gd name="connsiteX21" fmla="*/ 45214 w 5951984"/>
              <a:gd name="connsiteY21" fmla="*/ 5894890 h 6858000"/>
              <a:gd name="connsiteX22" fmla="*/ 34780 w 5951984"/>
              <a:gd name="connsiteY22" fmla="*/ 5797507 h 6858000"/>
              <a:gd name="connsiteX23" fmla="*/ 24346 w 5951984"/>
              <a:gd name="connsiteY23" fmla="*/ 5696645 h 6858000"/>
              <a:gd name="connsiteX24" fmla="*/ 17390 w 5951984"/>
              <a:gd name="connsiteY24" fmla="*/ 5595784 h 6858000"/>
              <a:gd name="connsiteX25" fmla="*/ 10434 w 5951984"/>
              <a:gd name="connsiteY25" fmla="*/ 5491444 h 6858000"/>
              <a:gd name="connsiteX26" fmla="*/ 3478 w 5951984"/>
              <a:gd name="connsiteY26" fmla="*/ 5376671 h 6858000"/>
              <a:gd name="connsiteX27" fmla="*/ 0 w 5951984"/>
              <a:gd name="connsiteY27" fmla="*/ 5261897 h 6858000"/>
              <a:gd name="connsiteX28" fmla="*/ 0 w 5951984"/>
              <a:gd name="connsiteY28" fmla="*/ 5147124 h 6858000"/>
              <a:gd name="connsiteX29" fmla="*/ 3478 w 5951984"/>
              <a:gd name="connsiteY29" fmla="*/ 5032350 h 6858000"/>
              <a:gd name="connsiteX30" fmla="*/ 6956 w 5951984"/>
              <a:gd name="connsiteY30" fmla="*/ 4917577 h 6858000"/>
              <a:gd name="connsiteX31" fmla="*/ 17390 w 5951984"/>
              <a:gd name="connsiteY31" fmla="*/ 4802803 h 6858000"/>
              <a:gd name="connsiteX32" fmla="*/ 27824 w 5951984"/>
              <a:gd name="connsiteY32" fmla="*/ 4691508 h 6858000"/>
              <a:gd name="connsiteX33" fmla="*/ 38258 w 5951984"/>
              <a:gd name="connsiteY33" fmla="*/ 4580212 h 6858000"/>
              <a:gd name="connsiteX34" fmla="*/ 55648 w 5951984"/>
              <a:gd name="connsiteY34" fmla="*/ 4468916 h 6858000"/>
              <a:gd name="connsiteX35" fmla="*/ 73038 w 5951984"/>
              <a:gd name="connsiteY35" fmla="*/ 4357621 h 6858000"/>
              <a:gd name="connsiteX36" fmla="*/ 90428 w 5951984"/>
              <a:gd name="connsiteY36" fmla="*/ 4246325 h 6858000"/>
              <a:gd name="connsiteX37" fmla="*/ 114774 w 5951984"/>
              <a:gd name="connsiteY37" fmla="*/ 4135030 h 6858000"/>
              <a:gd name="connsiteX38" fmla="*/ 139120 w 5951984"/>
              <a:gd name="connsiteY38" fmla="*/ 4027212 h 6858000"/>
              <a:gd name="connsiteX39" fmla="*/ 163466 w 5951984"/>
              <a:gd name="connsiteY39" fmla="*/ 3919395 h 6858000"/>
              <a:gd name="connsiteX40" fmla="*/ 194767 w 5951984"/>
              <a:gd name="connsiteY40" fmla="*/ 3811577 h 6858000"/>
              <a:gd name="connsiteX41" fmla="*/ 226069 w 5951984"/>
              <a:gd name="connsiteY41" fmla="*/ 3703760 h 6858000"/>
              <a:gd name="connsiteX42" fmla="*/ 257371 w 5951984"/>
              <a:gd name="connsiteY42" fmla="*/ 3595942 h 6858000"/>
              <a:gd name="connsiteX43" fmla="*/ 292151 w 5951984"/>
              <a:gd name="connsiteY43" fmla="*/ 3488125 h 6858000"/>
              <a:gd name="connsiteX44" fmla="*/ 330409 w 5951984"/>
              <a:gd name="connsiteY44" fmla="*/ 3380307 h 6858000"/>
              <a:gd name="connsiteX45" fmla="*/ 368666 w 5951984"/>
              <a:gd name="connsiteY45" fmla="*/ 3275968 h 6858000"/>
              <a:gd name="connsiteX46" fmla="*/ 406924 w 5951984"/>
              <a:gd name="connsiteY46" fmla="*/ 3171628 h 6858000"/>
              <a:gd name="connsiteX47" fmla="*/ 448660 w 5951984"/>
              <a:gd name="connsiteY47" fmla="*/ 3063811 h 6858000"/>
              <a:gd name="connsiteX48" fmla="*/ 493874 w 5951984"/>
              <a:gd name="connsiteY48" fmla="*/ 2959471 h 6858000"/>
              <a:gd name="connsiteX49" fmla="*/ 539088 w 5951984"/>
              <a:gd name="connsiteY49" fmla="*/ 2855131 h 6858000"/>
              <a:gd name="connsiteX50" fmla="*/ 636471 w 5951984"/>
              <a:gd name="connsiteY50" fmla="*/ 2649930 h 6858000"/>
              <a:gd name="connsiteX51" fmla="*/ 737333 w 5951984"/>
              <a:gd name="connsiteY51" fmla="*/ 2441251 h 6858000"/>
              <a:gd name="connsiteX52" fmla="*/ 789503 w 5951984"/>
              <a:gd name="connsiteY52" fmla="*/ 2340390 h 6858000"/>
              <a:gd name="connsiteX53" fmla="*/ 845150 w 5951984"/>
              <a:gd name="connsiteY53" fmla="*/ 2239528 h 6858000"/>
              <a:gd name="connsiteX54" fmla="*/ 900798 w 5951984"/>
              <a:gd name="connsiteY54" fmla="*/ 2135188 h 6858000"/>
              <a:gd name="connsiteX55" fmla="*/ 959924 w 5951984"/>
              <a:gd name="connsiteY55" fmla="*/ 2034327 h 6858000"/>
              <a:gd name="connsiteX56" fmla="*/ 1015572 w 5951984"/>
              <a:gd name="connsiteY56" fmla="*/ 1933465 h 6858000"/>
              <a:gd name="connsiteX57" fmla="*/ 1074697 w 5951984"/>
              <a:gd name="connsiteY57" fmla="*/ 1832604 h 6858000"/>
              <a:gd name="connsiteX58" fmla="*/ 1196427 w 5951984"/>
              <a:gd name="connsiteY58" fmla="*/ 1630881 h 6858000"/>
              <a:gd name="connsiteX59" fmla="*/ 1325112 w 5951984"/>
              <a:gd name="connsiteY59" fmla="*/ 1432635 h 6858000"/>
              <a:gd name="connsiteX60" fmla="*/ 1453798 w 5951984"/>
              <a:gd name="connsiteY60" fmla="*/ 1230912 h 6858000"/>
              <a:gd name="connsiteX61" fmla="*/ 1585961 w 5951984"/>
              <a:gd name="connsiteY61" fmla="*/ 1032667 h 6858000"/>
              <a:gd name="connsiteX62" fmla="*/ 1655521 w 5951984"/>
              <a:gd name="connsiteY62" fmla="*/ 935284 h 6858000"/>
              <a:gd name="connsiteX63" fmla="*/ 1721603 w 5951984"/>
              <a:gd name="connsiteY63" fmla="*/ 837900 h 6858000"/>
              <a:gd name="connsiteX64" fmla="*/ 1999842 w 5951984"/>
              <a:gd name="connsiteY64" fmla="*/ 437932 h 6858000"/>
              <a:gd name="connsiteX65" fmla="*/ 2285036 w 5951984"/>
              <a:gd name="connsiteY65" fmla="*/ 48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5951984" h="6858000">
                <a:moveTo>
                  <a:pt x="2320585" y="0"/>
                </a:moveTo>
                <a:lnTo>
                  <a:pt x="3168352" y="0"/>
                </a:lnTo>
                <a:lnTo>
                  <a:pt x="4074198" y="0"/>
                </a:lnTo>
                <a:lnTo>
                  <a:pt x="5951984" y="0"/>
                </a:lnTo>
                <a:lnTo>
                  <a:pt x="5951984" y="6858000"/>
                </a:lnTo>
                <a:lnTo>
                  <a:pt x="4074198" y="6858000"/>
                </a:lnTo>
                <a:lnTo>
                  <a:pt x="3168352" y="6858000"/>
                </a:lnTo>
                <a:lnTo>
                  <a:pt x="1074542" y="6858000"/>
                </a:lnTo>
                <a:lnTo>
                  <a:pt x="1074542" y="6825044"/>
                </a:lnTo>
                <a:lnTo>
                  <a:pt x="1066788" y="6858000"/>
                </a:lnTo>
                <a:lnTo>
                  <a:pt x="248653" y="6858000"/>
                </a:lnTo>
                <a:lnTo>
                  <a:pt x="236503" y="6820034"/>
                </a:lnTo>
                <a:lnTo>
                  <a:pt x="208679" y="6729607"/>
                </a:lnTo>
                <a:lnTo>
                  <a:pt x="184333" y="6642657"/>
                </a:lnTo>
                <a:lnTo>
                  <a:pt x="163466" y="6552230"/>
                </a:lnTo>
                <a:lnTo>
                  <a:pt x="142598" y="6465280"/>
                </a:lnTo>
                <a:lnTo>
                  <a:pt x="121730" y="6371374"/>
                </a:lnTo>
                <a:lnTo>
                  <a:pt x="104340" y="6280947"/>
                </a:lnTo>
                <a:lnTo>
                  <a:pt x="86950" y="6187041"/>
                </a:lnTo>
                <a:lnTo>
                  <a:pt x="73038" y="6089658"/>
                </a:lnTo>
                <a:lnTo>
                  <a:pt x="59126" y="5992274"/>
                </a:lnTo>
                <a:lnTo>
                  <a:pt x="45214" y="5894890"/>
                </a:lnTo>
                <a:lnTo>
                  <a:pt x="34780" y="5797507"/>
                </a:lnTo>
                <a:lnTo>
                  <a:pt x="24346" y="5696645"/>
                </a:lnTo>
                <a:lnTo>
                  <a:pt x="17390" y="5595784"/>
                </a:lnTo>
                <a:lnTo>
                  <a:pt x="10434" y="5491444"/>
                </a:lnTo>
                <a:lnTo>
                  <a:pt x="3478" y="5376671"/>
                </a:lnTo>
                <a:lnTo>
                  <a:pt x="0" y="5261897"/>
                </a:lnTo>
                <a:lnTo>
                  <a:pt x="0" y="5147124"/>
                </a:lnTo>
                <a:lnTo>
                  <a:pt x="3478" y="5032350"/>
                </a:lnTo>
                <a:lnTo>
                  <a:pt x="6956" y="4917577"/>
                </a:lnTo>
                <a:lnTo>
                  <a:pt x="17390" y="4802803"/>
                </a:lnTo>
                <a:lnTo>
                  <a:pt x="27824" y="4691508"/>
                </a:lnTo>
                <a:lnTo>
                  <a:pt x="38258" y="4580212"/>
                </a:lnTo>
                <a:lnTo>
                  <a:pt x="55648" y="4468916"/>
                </a:lnTo>
                <a:lnTo>
                  <a:pt x="73038" y="4357621"/>
                </a:lnTo>
                <a:lnTo>
                  <a:pt x="90428" y="4246325"/>
                </a:lnTo>
                <a:lnTo>
                  <a:pt x="114774" y="4135030"/>
                </a:lnTo>
                <a:lnTo>
                  <a:pt x="139120" y="4027212"/>
                </a:lnTo>
                <a:lnTo>
                  <a:pt x="163466" y="3919395"/>
                </a:lnTo>
                <a:lnTo>
                  <a:pt x="194767" y="3811577"/>
                </a:lnTo>
                <a:lnTo>
                  <a:pt x="226069" y="3703760"/>
                </a:lnTo>
                <a:lnTo>
                  <a:pt x="257371" y="3595942"/>
                </a:lnTo>
                <a:lnTo>
                  <a:pt x="292151" y="3488125"/>
                </a:lnTo>
                <a:lnTo>
                  <a:pt x="330409" y="3380307"/>
                </a:lnTo>
                <a:lnTo>
                  <a:pt x="368666" y="3275968"/>
                </a:lnTo>
                <a:lnTo>
                  <a:pt x="406924" y="3171628"/>
                </a:lnTo>
                <a:lnTo>
                  <a:pt x="448660" y="3063811"/>
                </a:lnTo>
                <a:lnTo>
                  <a:pt x="493874" y="2959471"/>
                </a:lnTo>
                <a:lnTo>
                  <a:pt x="539088" y="2855131"/>
                </a:lnTo>
                <a:lnTo>
                  <a:pt x="636471" y="2649930"/>
                </a:lnTo>
                <a:lnTo>
                  <a:pt x="737333" y="2441251"/>
                </a:lnTo>
                <a:lnTo>
                  <a:pt x="789503" y="2340390"/>
                </a:lnTo>
                <a:lnTo>
                  <a:pt x="845150" y="2239528"/>
                </a:lnTo>
                <a:lnTo>
                  <a:pt x="900798" y="2135188"/>
                </a:lnTo>
                <a:lnTo>
                  <a:pt x="959924" y="2034327"/>
                </a:lnTo>
                <a:lnTo>
                  <a:pt x="1015572" y="1933465"/>
                </a:lnTo>
                <a:lnTo>
                  <a:pt x="1074697" y="1832604"/>
                </a:lnTo>
                <a:lnTo>
                  <a:pt x="1196427" y="1630881"/>
                </a:lnTo>
                <a:lnTo>
                  <a:pt x="1325112" y="1432635"/>
                </a:lnTo>
                <a:lnTo>
                  <a:pt x="1453798" y="1230912"/>
                </a:lnTo>
                <a:lnTo>
                  <a:pt x="1585961" y="1032667"/>
                </a:lnTo>
                <a:lnTo>
                  <a:pt x="1655521" y="935284"/>
                </a:lnTo>
                <a:lnTo>
                  <a:pt x="1721603" y="837900"/>
                </a:lnTo>
                <a:lnTo>
                  <a:pt x="1999842" y="437932"/>
                </a:lnTo>
                <a:lnTo>
                  <a:pt x="2285036" y="48398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28730A1-A494-40A4-B110-98BD117055DD}" type="datetime1">
              <a:rPr lang="fi-FI" smtClean="0"/>
              <a:t>1.6.2026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3" y="476672"/>
            <a:ext cx="1810305" cy="720000"/>
            <a:chOff x="911225" y="260350"/>
            <a:chExt cx="4183063" cy="1663700"/>
          </a:xfrm>
          <a:solidFill>
            <a:schemeClr val="accent1"/>
          </a:solidFill>
        </p:grpSpPr>
        <p:sp>
          <p:nvSpPr>
            <p:cNvPr id="14" name="Freeform 6"/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889" y="2132856"/>
            <a:ext cx="4535486" cy="2015802"/>
          </a:xfrm>
        </p:spPr>
        <p:txBody>
          <a:bodyPr anchor="t" anchorCtr="0"/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3889" y="4436690"/>
            <a:ext cx="4535486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05716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3888" y="1773239"/>
            <a:ext cx="5328096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B0243-5A40-466C-827C-48D578625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0016" y="1773238"/>
            <a:ext cx="5328098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3252C-1D0A-495E-81A9-A4B5E73E8EFD}" type="datetime1">
              <a:rPr lang="fi-FI" smtClean="0"/>
              <a:t>1.6.2026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2379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3888" y="1773239"/>
            <a:ext cx="5328096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B0243-5A40-466C-827C-48D578625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0016" y="1773238"/>
            <a:ext cx="5328098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3252C-1D0A-495E-81A9-A4B5E73E8EFD}" type="datetime1">
              <a:rPr lang="fi-FI" smtClean="0"/>
              <a:t>1.6.2026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7446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773238"/>
            <a:ext cx="5328096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888" y="2420888"/>
            <a:ext cx="5328096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40016" y="1773238"/>
            <a:ext cx="5328097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0015" y="2420888"/>
            <a:ext cx="5328098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DA182-E6FB-4A50-B314-B7507058FF40}" type="datetime1">
              <a:rPr lang="fi-FI" smtClean="0"/>
              <a:t>1.6.2026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88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773238"/>
            <a:ext cx="5328096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888" y="2420888"/>
            <a:ext cx="5328096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40016" y="1773238"/>
            <a:ext cx="5328097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0015" y="2420888"/>
            <a:ext cx="5328098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DA182-E6FB-4A50-B314-B7507058FF40}" type="datetime1">
              <a:rPr lang="fi-FI" smtClean="0"/>
              <a:t>1.6.2026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3412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9" y="1773238"/>
            <a:ext cx="10944222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889" y="2420888"/>
            <a:ext cx="10944222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427E8-F234-47B6-9AB4-655F3C85B25E}" type="datetime1">
              <a:rPr lang="fi-FI" smtClean="0"/>
              <a:t>1.6.2026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0222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Header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9" y="1773238"/>
            <a:ext cx="10944222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889" y="2420888"/>
            <a:ext cx="10944222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427E8-F234-47B6-9AB4-655F3C85B25E}" type="datetime1">
              <a:rPr lang="fi-FI" smtClean="0"/>
              <a:t>1.6.2026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0400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8" y="1773239"/>
            <a:ext cx="7200900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278-0317-47B4-A5E2-1B008F0A3A4E}" type="datetime1">
              <a:rPr lang="fi-FI" smtClean="0"/>
              <a:t>1.6.2026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688288" y="1773238"/>
            <a:ext cx="2879825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 b="1">
                <a:solidFill>
                  <a:schemeClr val="accent1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1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1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2F05E37-3776-01E8-7194-21D33C2EED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8400256" y="1773238"/>
            <a:ext cx="0" cy="4392612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6722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4EA29E3-E866-4A2F-84AC-3AE1AF44FDD8}" type="datetime1">
              <a:rPr lang="fi-FI" smtClean="0"/>
              <a:t>1.6.2026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accent1"/>
          </a:solidFill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accent1"/>
                </a:solidFill>
              </a:endParaRPr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accent1"/>
                </a:solidFill>
              </a:endParaRPr>
            </a:p>
          </p:txBody>
        </p:sp>
        <p:sp>
          <p:nvSpPr>
            <p:cNvPr id="11" name="Freeform 8"/>
            <p:cNvSpPr>
              <a:spLocks noEditPoints="1"/>
            </p:cNvSpPr>
            <p:nvPr userDrawn="1"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accent1"/>
                </a:solidFill>
              </a:endParaRPr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7568" y="2636912"/>
            <a:ext cx="7776864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95600" y="4941168"/>
            <a:ext cx="720080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FF26978-9DBF-1097-4DB0-BE724D2E49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794024" y="1599492"/>
            <a:ext cx="2397977" cy="5258508"/>
            <a:chOff x="9794024" y="1599492"/>
            <a:chExt cx="2397977" cy="5258508"/>
          </a:xfrm>
          <a:solidFill>
            <a:schemeClr val="accent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9E2E0327-8C70-04CD-AE98-946AFFDF5BD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716522" y="4729133"/>
              <a:ext cx="1475478" cy="2128867"/>
            </a:xfrm>
            <a:custGeom>
              <a:avLst/>
              <a:gdLst>
                <a:gd name="connsiteX0" fmla="*/ 1475478 w 1475478"/>
                <a:gd name="connsiteY0" fmla="*/ 0 h 2128867"/>
                <a:gd name="connsiteX1" fmla="*/ 1475478 w 1475478"/>
                <a:gd name="connsiteY1" fmla="*/ 2128867 h 2128867"/>
                <a:gd name="connsiteX2" fmla="*/ 0 w 1475478"/>
                <a:gd name="connsiteY2" fmla="*/ 2128867 h 2128867"/>
                <a:gd name="connsiteX3" fmla="*/ 2007 w 1475478"/>
                <a:gd name="connsiteY3" fmla="*/ 2123097 h 2128867"/>
                <a:gd name="connsiteX4" fmla="*/ 16149 w 1475478"/>
                <a:gd name="connsiteY4" fmla="*/ 2084208 h 2128867"/>
                <a:gd name="connsiteX5" fmla="*/ 32058 w 1475478"/>
                <a:gd name="connsiteY5" fmla="*/ 2043551 h 2128867"/>
                <a:gd name="connsiteX6" fmla="*/ 47967 w 1475478"/>
                <a:gd name="connsiteY6" fmla="*/ 2001126 h 2128867"/>
                <a:gd name="connsiteX7" fmla="*/ 67412 w 1475478"/>
                <a:gd name="connsiteY7" fmla="*/ 1960469 h 2128867"/>
                <a:gd name="connsiteX8" fmla="*/ 104533 w 1475478"/>
                <a:gd name="connsiteY8" fmla="*/ 1877388 h 2128867"/>
                <a:gd name="connsiteX9" fmla="*/ 146958 w 1475478"/>
                <a:gd name="connsiteY9" fmla="*/ 1792538 h 2128867"/>
                <a:gd name="connsiteX10" fmla="*/ 192918 w 1475478"/>
                <a:gd name="connsiteY10" fmla="*/ 1704153 h 2128867"/>
                <a:gd name="connsiteX11" fmla="*/ 217666 w 1475478"/>
                <a:gd name="connsiteY11" fmla="*/ 1661728 h 2128867"/>
                <a:gd name="connsiteX12" fmla="*/ 242414 w 1475478"/>
                <a:gd name="connsiteY12" fmla="*/ 1619304 h 2128867"/>
                <a:gd name="connsiteX13" fmla="*/ 267162 w 1475478"/>
                <a:gd name="connsiteY13" fmla="*/ 1575111 h 2128867"/>
                <a:gd name="connsiteX14" fmla="*/ 293677 w 1475478"/>
                <a:gd name="connsiteY14" fmla="*/ 1532687 h 2128867"/>
                <a:gd name="connsiteX15" fmla="*/ 318425 w 1475478"/>
                <a:gd name="connsiteY15" fmla="*/ 1488494 h 2128867"/>
                <a:gd name="connsiteX16" fmla="*/ 348476 w 1475478"/>
                <a:gd name="connsiteY16" fmla="*/ 1446069 h 2128867"/>
                <a:gd name="connsiteX17" fmla="*/ 403274 w 1475478"/>
                <a:gd name="connsiteY17" fmla="*/ 1359452 h 2128867"/>
                <a:gd name="connsiteX18" fmla="*/ 431557 w 1475478"/>
                <a:gd name="connsiteY18" fmla="*/ 1317028 h 2128867"/>
                <a:gd name="connsiteX19" fmla="*/ 459841 w 1475478"/>
                <a:gd name="connsiteY19" fmla="*/ 1274603 h 2128867"/>
                <a:gd name="connsiteX20" fmla="*/ 518175 w 1475478"/>
                <a:gd name="connsiteY20" fmla="*/ 1189753 h 2128867"/>
                <a:gd name="connsiteX21" fmla="*/ 576509 w 1475478"/>
                <a:gd name="connsiteY21" fmla="*/ 1106672 h 2128867"/>
                <a:gd name="connsiteX22" fmla="*/ 636610 w 1475478"/>
                <a:gd name="connsiteY22" fmla="*/ 1023590 h 2128867"/>
                <a:gd name="connsiteX23" fmla="*/ 696712 w 1475478"/>
                <a:gd name="connsiteY23" fmla="*/ 944043 h 2128867"/>
                <a:gd name="connsiteX24" fmla="*/ 755046 w 1475478"/>
                <a:gd name="connsiteY24" fmla="*/ 864497 h 2128867"/>
                <a:gd name="connsiteX25" fmla="*/ 785097 w 1475478"/>
                <a:gd name="connsiteY25" fmla="*/ 825608 h 2128867"/>
                <a:gd name="connsiteX26" fmla="*/ 815148 w 1475478"/>
                <a:gd name="connsiteY26" fmla="*/ 788486 h 2128867"/>
                <a:gd name="connsiteX27" fmla="*/ 873482 w 1475478"/>
                <a:gd name="connsiteY27" fmla="*/ 714243 h 2128867"/>
                <a:gd name="connsiteX28" fmla="*/ 930048 w 1475478"/>
                <a:gd name="connsiteY28" fmla="*/ 641767 h 2128867"/>
                <a:gd name="connsiteX29" fmla="*/ 984847 w 1475478"/>
                <a:gd name="connsiteY29" fmla="*/ 572827 h 2128867"/>
                <a:gd name="connsiteX30" fmla="*/ 1039645 w 1475478"/>
                <a:gd name="connsiteY30" fmla="*/ 507422 h 2128867"/>
                <a:gd name="connsiteX31" fmla="*/ 1090908 w 1475478"/>
                <a:gd name="connsiteY31" fmla="*/ 445553 h 2128867"/>
                <a:gd name="connsiteX32" fmla="*/ 1186364 w 1475478"/>
                <a:gd name="connsiteY32" fmla="*/ 334188 h 2128867"/>
                <a:gd name="connsiteX33" fmla="*/ 1267678 w 1475478"/>
                <a:gd name="connsiteY33" fmla="*/ 238732 h 2128867"/>
                <a:gd name="connsiteX34" fmla="*/ 1382578 w 1475478"/>
                <a:gd name="connsiteY34" fmla="*/ 107923 h 2128867"/>
                <a:gd name="connsiteX35" fmla="*/ 1458589 w 1475478"/>
                <a:gd name="connsiteY35" fmla="*/ 19538 h 212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475478" h="2128867">
                  <a:moveTo>
                    <a:pt x="1475478" y="0"/>
                  </a:moveTo>
                  <a:lnTo>
                    <a:pt x="1475478" y="2128867"/>
                  </a:lnTo>
                  <a:lnTo>
                    <a:pt x="0" y="2128867"/>
                  </a:lnTo>
                  <a:lnTo>
                    <a:pt x="2007" y="2123097"/>
                  </a:lnTo>
                  <a:lnTo>
                    <a:pt x="16149" y="2084208"/>
                  </a:lnTo>
                  <a:lnTo>
                    <a:pt x="32058" y="2043551"/>
                  </a:lnTo>
                  <a:lnTo>
                    <a:pt x="47967" y="2001126"/>
                  </a:lnTo>
                  <a:lnTo>
                    <a:pt x="67412" y="1960469"/>
                  </a:lnTo>
                  <a:lnTo>
                    <a:pt x="104533" y="1877388"/>
                  </a:lnTo>
                  <a:lnTo>
                    <a:pt x="146958" y="1792538"/>
                  </a:lnTo>
                  <a:lnTo>
                    <a:pt x="192918" y="1704153"/>
                  </a:lnTo>
                  <a:lnTo>
                    <a:pt x="217666" y="1661728"/>
                  </a:lnTo>
                  <a:lnTo>
                    <a:pt x="242414" y="1619304"/>
                  </a:lnTo>
                  <a:lnTo>
                    <a:pt x="267162" y="1575111"/>
                  </a:lnTo>
                  <a:lnTo>
                    <a:pt x="293677" y="1532687"/>
                  </a:lnTo>
                  <a:lnTo>
                    <a:pt x="318425" y="1488494"/>
                  </a:lnTo>
                  <a:lnTo>
                    <a:pt x="348476" y="1446069"/>
                  </a:lnTo>
                  <a:lnTo>
                    <a:pt x="403274" y="1359452"/>
                  </a:lnTo>
                  <a:lnTo>
                    <a:pt x="431557" y="1317028"/>
                  </a:lnTo>
                  <a:lnTo>
                    <a:pt x="459841" y="1274603"/>
                  </a:lnTo>
                  <a:lnTo>
                    <a:pt x="518175" y="1189753"/>
                  </a:lnTo>
                  <a:lnTo>
                    <a:pt x="576509" y="1106672"/>
                  </a:lnTo>
                  <a:lnTo>
                    <a:pt x="636610" y="1023590"/>
                  </a:lnTo>
                  <a:lnTo>
                    <a:pt x="696712" y="944043"/>
                  </a:lnTo>
                  <a:lnTo>
                    <a:pt x="755046" y="864497"/>
                  </a:lnTo>
                  <a:lnTo>
                    <a:pt x="785097" y="825608"/>
                  </a:lnTo>
                  <a:lnTo>
                    <a:pt x="815148" y="788486"/>
                  </a:lnTo>
                  <a:lnTo>
                    <a:pt x="873482" y="714243"/>
                  </a:lnTo>
                  <a:lnTo>
                    <a:pt x="930048" y="641767"/>
                  </a:lnTo>
                  <a:lnTo>
                    <a:pt x="984847" y="572827"/>
                  </a:lnTo>
                  <a:lnTo>
                    <a:pt x="1039645" y="507422"/>
                  </a:lnTo>
                  <a:lnTo>
                    <a:pt x="1090908" y="445553"/>
                  </a:lnTo>
                  <a:lnTo>
                    <a:pt x="1186364" y="334188"/>
                  </a:lnTo>
                  <a:lnTo>
                    <a:pt x="1267678" y="238732"/>
                  </a:lnTo>
                  <a:lnTo>
                    <a:pt x="1382578" y="107923"/>
                  </a:lnTo>
                  <a:lnTo>
                    <a:pt x="1458589" y="1953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FBF6A573-072E-10C2-4A9A-DA609EA90E1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794024" y="1599492"/>
              <a:ext cx="2397977" cy="5258508"/>
            </a:xfrm>
            <a:custGeom>
              <a:avLst/>
              <a:gdLst>
                <a:gd name="connsiteX0" fmla="*/ 2397977 w 2397977"/>
                <a:gd name="connsiteY0" fmla="*/ 0 h 5258508"/>
                <a:gd name="connsiteX1" fmla="*/ 2397977 w 2397977"/>
                <a:gd name="connsiteY1" fmla="*/ 2148607 h 5258508"/>
                <a:gd name="connsiteX2" fmla="*/ 2285632 w 2397977"/>
                <a:gd name="connsiteY2" fmla="*/ 2291846 h 5258508"/>
                <a:gd name="connsiteX3" fmla="*/ 2142449 w 2397977"/>
                <a:gd name="connsiteY3" fmla="*/ 2473919 h 5258508"/>
                <a:gd name="connsiteX4" fmla="*/ 1999265 w 2397977"/>
                <a:gd name="connsiteY4" fmla="*/ 2655992 h 5258508"/>
                <a:gd name="connsiteX5" fmla="*/ 1859617 w 2397977"/>
                <a:gd name="connsiteY5" fmla="*/ 2839832 h 5258508"/>
                <a:gd name="connsiteX6" fmla="*/ 1788909 w 2397977"/>
                <a:gd name="connsiteY6" fmla="*/ 2931753 h 5258508"/>
                <a:gd name="connsiteX7" fmla="*/ 1719969 w 2397977"/>
                <a:gd name="connsiteY7" fmla="*/ 3023673 h 5258508"/>
                <a:gd name="connsiteX8" fmla="*/ 1651029 w 2397977"/>
                <a:gd name="connsiteY8" fmla="*/ 3115593 h 5258508"/>
                <a:gd name="connsiteX9" fmla="*/ 1583857 w 2397977"/>
                <a:gd name="connsiteY9" fmla="*/ 3207513 h 5258508"/>
                <a:gd name="connsiteX10" fmla="*/ 1516684 w 2397977"/>
                <a:gd name="connsiteY10" fmla="*/ 3299434 h 5258508"/>
                <a:gd name="connsiteX11" fmla="*/ 1451279 w 2397977"/>
                <a:gd name="connsiteY11" fmla="*/ 3391354 h 5258508"/>
                <a:gd name="connsiteX12" fmla="*/ 1387642 w 2397977"/>
                <a:gd name="connsiteY12" fmla="*/ 3485042 h 5258508"/>
                <a:gd name="connsiteX13" fmla="*/ 1324005 w 2397977"/>
                <a:gd name="connsiteY13" fmla="*/ 3576962 h 5258508"/>
                <a:gd name="connsiteX14" fmla="*/ 1263903 w 2397977"/>
                <a:gd name="connsiteY14" fmla="*/ 3668882 h 5258508"/>
                <a:gd name="connsiteX15" fmla="*/ 1202034 w 2397977"/>
                <a:gd name="connsiteY15" fmla="*/ 3762570 h 5258508"/>
                <a:gd name="connsiteX16" fmla="*/ 1143700 w 2397977"/>
                <a:gd name="connsiteY16" fmla="*/ 3854491 h 5258508"/>
                <a:gd name="connsiteX17" fmla="*/ 1085366 w 2397977"/>
                <a:gd name="connsiteY17" fmla="*/ 3946411 h 5258508"/>
                <a:gd name="connsiteX18" fmla="*/ 1030567 w 2397977"/>
                <a:gd name="connsiteY18" fmla="*/ 4038331 h 5258508"/>
                <a:gd name="connsiteX19" fmla="*/ 977536 w 2397977"/>
                <a:gd name="connsiteY19" fmla="*/ 4132019 h 5258508"/>
                <a:gd name="connsiteX20" fmla="*/ 928041 w 2397977"/>
                <a:gd name="connsiteY20" fmla="*/ 4223939 h 5258508"/>
                <a:gd name="connsiteX21" fmla="*/ 878545 w 2397977"/>
                <a:gd name="connsiteY21" fmla="*/ 4315859 h 5258508"/>
                <a:gd name="connsiteX22" fmla="*/ 832585 w 2397977"/>
                <a:gd name="connsiteY22" fmla="*/ 4407780 h 5258508"/>
                <a:gd name="connsiteX23" fmla="*/ 788393 w 2397977"/>
                <a:gd name="connsiteY23" fmla="*/ 4499700 h 5258508"/>
                <a:gd name="connsiteX24" fmla="*/ 745968 w 2397977"/>
                <a:gd name="connsiteY24" fmla="*/ 4591620 h 5258508"/>
                <a:gd name="connsiteX25" fmla="*/ 707079 w 2397977"/>
                <a:gd name="connsiteY25" fmla="*/ 4681773 h 5258508"/>
                <a:gd name="connsiteX26" fmla="*/ 671725 w 2397977"/>
                <a:gd name="connsiteY26" fmla="*/ 4773693 h 5258508"/>
                <a:gd name="connsiteX27" fmla="*/ 638139 w 2397977"/>
                <a:gd name="connsiteY27" fmla="*/ 4865613 h 5258508"/>
                <a:gd name="connsiteX28" fmla="*/ 606320 w 2397977"/>
                <a:gd name="connsiteY28" fmla="*/ 4957533 h 5258508"/>
                <a:gd name="connsiteX29" fmla="*/ 579805 w 2397977"/>
                <a:gd name="connsiteY29" fmla="*/ 5047686 h 5258508"/>
                <a:gd name="connsiteX30" fmla="*/ 555057 w 2397977"/>
                <a:gd name="connsiteY30" fmla="*/ 5137839 h 5258508"/>
                <a:gd name="connsiteX31" fmla="*/ 533845 w 2397977"/>
                <a:gd name="connsiteY31" fmla="*/ 5227991 h 5258508"/>
                <a:gd name="connsiteX32" fmla="*/ 527741 w 2397977"/>
                <a:gd name="connsiteY32" fmla="*/ 5258508 h 5258508"/>
                <a:gd name="connsiteX33" fmla="*/ 148053 w 2397977"/>
                <a:gd name="connsiteY33" fmla="*/ 5258508 h 5258508"/>
                <a:gd name="connsiteX34" fmla="*/ 134345 w 2397977"/>
                <a:gd name="connsiteY34" fmla="*/ 5217385 h 5258508"/>
                <a:gd name="connsiteX35" fmla="*/ 120203 w 2397977"/>
                <a:gd name="connsiteY35" fmla="*/ 5173193 h 5258508"/>
                <a:gd name="connsiteX36" fmla="*/ 106062 w 2397977"/>
                <a:gd name="connsiteY36" fmla="*/ 5127232 h 5258508"/>
                <a:gd name="connsiteX37" fmla="*/ 93688 w 2397977"/>
                <a:gd name="connsiteY37" fmla="*/ 5083040 h 5258508"/>
                <a:gd name="connsiteX38" fmla="*/ 83082 w 2397977"/>
                <a:gd name="connsiteY38" fmla="*/ 5037080 h 5258508"/>
                <a:gd name="connsiteX39" fmla="*/ 72476 w 2397977"/>
                <a:gd name="connsiteY39" fmla="*/ 4992887 h 5258508"/>
                <a:gd name="connsiteX40" fmla="*/ 61869 w 2397977"/>
                <a:gd name="connsiteY40" fmla="*/ 4945160 h 5258508"/>
                <a:gd name="connsiteX41" fmla="*/ 53031 w 2397977"/>
                <a:gd name="connsiteY41" fmla="*/ 4899199 h 5258508"/>
                <a:gd name="connsiteX42" fmla="*/ 44192 w 2397977"/>
                <a:gd name="connsiteY42" fmla="*/ 4851472 h 5258508"/>
                <a:gd name="connsiteX43" fmla="*/ 37122 w 2397977"/>
                <a:gd name="connsiteY43" fmla="*/ 4801976 h 5258508"/>
                <a:gd name="connsiteX44" fmla="*/ 30051 w 2397977"/>
                <a:gd name="connsiteY44" fmla="*/ 4752481 h 5258508"/>
                <a:gd name="connsiteX45" fmla="*/ 22980 w 2397977"/>
                <a:gd name="connsiteY45" fmla="*/ 4702985 h 5258508"/>
                <a:gd name="connsiteX46" fmla="*/ 17677 w 2397977"/>
                <a:gd name="connsiteY46" fmla="*/ 4653490 h 5258508"/>
                <a:gd name="connsiteX47" fmla="*/ 12374 w 2397977"/>
                <a:gd name="connsiteY47" fmla="*/ 4602226 h 5258508"/>
                <a:gd name="connsiteX48" fmla="*/ 8838 w 2397977"/>
                <a:gd name="connsiteY48" fmla="*/ 4550963 h 5258508"/>
                <a:gd name="connsiteX49" fmla="*/ 5303 w 2397977"/>
                <a:gd name="connsiteY49" fmla="*/ 4497932 h 5258508"/>
                <a:gd name="connsiteX50" fmla="*/ 1768 w 2397977"/>
                <a:gd name="connsiteY50" fmla="*/ 4439598 h 5258508"/>
                <a:gd name="connsiteX51" fmla="*/ 0 w 2397977"/>
                <a:gd name="connsiteY51" fmla="*/ 4381264 h 5258508"/>
                <a:gd name="connsiteX52" fmla="*/ 0 w 2397977"/>
                <a:gd name="connsiteY52" fmla="*/ 4322930 h 5258508"/>
                <a:gd name="connsiteX53" fmla="*/ 1768 w 2397977"/>
                <a:gd name="connsiteY53" fmla="*/ 4264596 h 5258508"/>
                <a:gd name="connsiteX54" fmla="*/ 3535 w 2397977"/>
                <a:gd name="connsiteY54" fmla="*/ 4206262 h 5258508"/>
                <a:gd name="connsiteX55" fmla="*/ 8838 w 2397977"/>
                <a:gd name="connsiteY55" fmla="*/ 4147928 h 5258508"/>
                <a:gd name="connsiteX56" fmla="*/ 14142 w 2397977"/>
                <a:gd name="connsiteY56" fmla="*/ 4091362 h 5258508"/>
                <a:gd name="connsiteX57" fmla="*/ 19445 w 2397977"/>
                <a:gd name="connsiteY57" fmla="*/ 4034796 h 5258508"/>
                <a:gd name="connsiteX58" fmla="*/ 28283 w 2397977"/>
                <a:gd name="connsiteY58" fmla="*/ 3978229 h 5258508"/>
                <a:gd name="connsiteX59" fmla="*/ 37122 w 2397977"/>
                <a:gd name="connsiteY59" fmla="*/ 3921663 h 5258508"/>
                <a:gd name="connsiteX60" fmla="*/ 45960 w 2397977"/>
                <a:gd name="connsiteY60" fmla="*/ 3865097 h 5258508"/>
                <a:gd name="connsiteX61" fmla="*/ 58334 w 2397977"/>
                <a:gd name="connsiteY61" fmla="*/ 3808530 h 5258508"/>
                <a:gd name="connsiteX62" fmla="*/ 70708 w 2397977"/>
                <a:gd name="connsiteY62" fmla="*/ 3753732 h 5258508"/>
                <a:gd name="connsiteX63" fmla="*/ 83082 w 2397977"/>
                <a:gd name="connsiteY63" fmla="*/ 3698933 h 5258508"/>
                <a:gd name="connsiteX64" fmla="*/ 98991 w 2397977"/>
                <a:gd name="connsiteY64" fmla="*/ 3644135 h 5258508"/>
                <a:gd name="connsiteX65" fmla="*/ 114900 w 2397977"/>
                <a:gd name="connsiteY65" fmla="*/ 3589336 h 5258508"/>
                <a:gd name="connsiteX66" fmla="*/ 130810 w 2397977"/>
                <a:gd name="connsiteY66" fmla="*/ 3534537 h 5258508"/>
                <a:gd name="connsiteX67" fmla="*/ 148487 w 2397977"/>
                <a:gd name="connsiteY67" fmla="*/ 3479739 h 5258508"/>
                <a:gd name="connsiteX68" fmla="*/ 167931 w 2397977"/>
                <a:gd name="connsiteY68" fmla="*/ 3424940 h 5258508"/>
                <a:gd name="connsiteX69" fmla="*/ 187376 w 2397977"/>
                <a:gd name="connsiteY69" fmla="*/ 3371909 h 5258508"/>
                <a:gd name="connsiteX70" fmla="*/ 206821 w 2397977"/>
                <a:gd name="connsiteY70" fmla="*/ 3318878 h 5258508"/>
                <a:gd name="connsiteX71" fmla="*/ 228033 w 2397977"/>
                <a:gd name="connsiteY71" fmla="*/ 3264080 h 5258508"/>
                <a:gd name="connsiteX72" fmla="*/ 251013 w 2397977"/>
                <a:gd name="connsiteY72" fmla="*/ 3211049 h 5258508"/>
                <a:gd name="connsiteX73" fmla="*/ 273993 w 2397977"/>
                <a:gd name="connsiteY73" fmla="*/ 3158018 h 5258508"/>
                <a:gd name="connsiteX74" fmla="*/ 323489 w 2397977"/>
                <a:gd name="connsiteY74" fmla="*/ 3053724 h 5258508"/>
                <a:gd name="connsiteX75" fmla="*/ 374752 w 2397977"/>
                <a:gd name="connsiteY75" fmla="*/ 2947662 h 5258508"/>
                <a:gd name="connsiteX76" fmla="*/ 401267 w 2397977"/>
                <a:gd name="connsiteY76" fmla="*/ 2896399 h 5258508"/>
                <a:gd name="connsiteX77" fmla="*/ 429550 w 2397977"/>
                <a:gd name="connsiteY77" fmla="*/ 2845135 h 5258508"/>
                <a:gd name="connsiteX78" fmla="*/ 457833 w 2397977"/>
                <a:gd name="connsiteY78" fmla="*/ 2792105 h 5258508"/>
                <a:gd name="connsiteX79" fmla="*/ 487884 w 2397977"/>
                <a:gd name="connsiteY79" fmla="*/ 2740841 h 5258508"/>
                <a:gd name="connsiteX80" fmla="*/ 516167 w 2397977"/>
                <a:gd name="connsiteY80" fmla="*/ 2689578 h 5258508"/>
                <a:gd name="connsiteX81" fmla="*/ 546218 w 2397977"/>
                <a:gd name="connsiteY81" fmla="*/ 2638315 h 5258508"/>
                <a:gd name="connsiteX82" fmla="*/ 608088 w 2397977"/>
                <a:gd name="connsiteY82" fmla="*/ 2535788 h 5258508"/>
                <a:gd name="connsiteX83" fmla="*/ 673493 w 2397977"/>
                <a:gd name="connsiteY83" fmla="*/ 2435030 h 5258508"/>
                <a:gd name="connsiteX84" fmla="*/ 738897 w 2397977"/>
                <a:gd name="connsiteY84" fmla="*/ 2332503 h 5258508"/>
                <a:gd name="connsiteX85" fmla="*/ 806070 w 2397977"/>
                <a:gd name="connsiteY85" fmla="*/ 2231745 h 5258508"/>
                <a:gd name="connsiteX86" fmla="*/ 841424 w 2397977"/>
                <a:gd name="connsiteY86" fmla="*/ 2182249 h 5258508"/>
                <a:gd name="connsiteX87" fmla="*/ 875010 w 2397977"/>
                <a:gd name="connsiteY87" fmla="*/ 2132754 h 5258508"/>
                <a:gd name="connsiteX88" fmla="*/ 1016426 w 2397977"/>
                <a:gd name="connsiteY88" fmla="*/ 1929468 h 5258508"/>
                <a:gd name="connsiteX89" fmla="*/ 1161377 w 2397977"/>
                <a:gd name="connsiteY89" fmla="*/ 1731486 h 5258508"/>
                <a:gd name="connsiteX90" fmla="*/ 1308096 w 2397977"/>
                <a:gd name="connsiteY90" fmla="*/ 1531737 h 5258508"/>
                <a:gd name="connsiteX91" fmla="*/ 1453047 w 2397977"/>
                <a:gd name="connsiteY91" fmla="*/ 1333754 h 5258508"/>
                <a:gd name="connsiteX92" fmla="*/ 1525523 w 2397977"/>
                <a:gd name="connsiteY92" fmla="*/ 1232996 h 5258508"/>
                <a:gd name="connsiteX93" fmla="*/ 1596230 w 2397977"/>
                <a:gd name="connsiteY93" fmla="*/ 1134005 h 5258508"/>
                <a:gd name="connsiteX94" fmla="*/ 1836637 w 2397977"/>
                <a:gd name="connsiteY94" fmla="*/ 798142 h 5258508"/>
                <a:gd name="connsiteX95" fmla="*/ 2068205 w 2397977"/>
                <a:gd name="connsiteY95" fmla="*/ 472886 h 5258508"/>
                <a:gd name="connsiteX96" fmla="*/ 2177803 w 2397977"/>
                <a:gd name="connsiteY96" fmla="*/ 317329 h 5258508"/>
                <a:gd name="connsiteX97" fmla="*/ 2283865 w 2397977"/>
                <a:gd name="connsiteY97" fmla="*/ 167074 h 5258508"/>
                <a:gd name="connsiteX98" fmla="*/ 2382855 w 2397977"/>
                <a:gd name="connsiteY98" fmla="*/ 22123 h 5258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</a:cxnLst>
              <a:rect l="l" t="t" r="r" b="b"/>
              <a:pathLst>
                <a:path w="2397977" h="5258508">
                  <a:moveTo>
                    <a:pt x="2397977" y="0"/>
                  </a:moveTo>
                  <a:lnTo>
                    <a:pt x="2397977" y="2148607"/>
                  </a:lnTo>
                  <a:lnTo>
                    <a:pt x="2285632" y="2291846"/>
                  </a:lnTo>
                  <a:lnTo>
                    <a:pt x="2142449" y="2473919"/>
                  </a:lnTo>
                  <a:lnTo>
                    <a:pt x="1999265" y="2655992"/>
                  </a:lnTo>
                  <a:lnTo>
                    <a:pt x="1859617" y="2839832"/>
                  </a:lnTo>
                  <a:lnTo>
                    <a:pt x="1788909" y="2931753"/>
                  </a:lnTo>
                  <a:lnTo>
                    <a:pt x="1719969" y="3023673"/>
                  </a:lnTo>
                  <a:lnTo>
                    <a:pt x="1651029" y="3115593"/>
                  </a:lnTo>
                  <a:lnTo>
                    <a:pt x="1583857" y="3207513"/>
                  </a:lnTo>
                  <a:lnTo>
                    <a:pt x="1516684" y="3299434"/>
                  </a:lnTo>
                  <a:lnTo>
                    <a:pt x="1451279" y="3391354"/>
                  </a:lnTo>
                  <a:lnTo>
                    <a:pt x="1387642" y="3485042"/>
                  </a:lnTo>
                  <a:lnTo>
                    <a:pt x="1324005" y="3576962"/>
                  </a:lnTo>
                  <a:lnTo>
                    <a:pt x="1263903" y="3668882"/>
                  </a:lnTo>
                  <a:lnTo>
                    <a:pt x="1202034" y="3762570"/>
                  </a:lnTo>
                  <a:lnTo>
                    <a:pt x="1143700" y="3854491"/>
                  </a:lnTo>
                  <a:lnTo>
                    <a:pt x="1085366" y="3946411"/>
                  </a:lnTo>
                  <a:lnTo>
                    <a:pt x="1030567" y="4038331"/>
                  </a:lnTo>
                  <a:lnTo>
                    <a:pt x="977536" y="4132019"/>
                  </a:lnTo>
                  <a:lnTo>
                    <a:pt x="928041" y="4223939"/>
                  </a:lnTo>
                  <a:lnTo>
                    <a:pt x="878545" y="4315859"/>
                  </a:lnTo>
                  <a:lnTo>
                    <a:pt x="832585" y="4407780"/>
                  </a:lnTo>
                  <a:lnTo>
                    <a:pt x="788393" y="4499700"/>
                  </a:lnTo>
                  <a:lnTo>
                    <a:pt x="745968" y="4591620"/>
                  </a:lnTo>
                  <a:lnTo>
                    <a:pt x="707079" y="4681773"/>
                  </a:lnTo>
                  <a:lnTo>
                    <a:pt x="671725" y="4773693"/>
                  </a:lnTo>
                  <a:lnTo>
                    <a:pt x="638139" y="4865613"/>
                  </a:lnTo>
                  <a:lnTo>
                    <a:pt x="606320" y="4957533"/>
                  </a:lnTo>
                  <a:lnTo>
                    <a:pt x="579805" y="5047686"/>
                  </a:lnTo>
                  <a:lnTo>
                    <a:pt x="555057" y="5137839"/>
                  </a:lnTo>
                  <a:lnTo>
                    <a:pt x="533845" y="5227991"/>
                  </a:lnTo>
                  <a:lnTo>
                    <a:pt x="527741" y="5258508"/>
                  </a:lnTo>
                  <a:lnTo>
                    <a:pt x="148053" y="5258508"/>
                  </a:lnTo>
                  <a:lnTo>
                    <a:pt x="134345" y="5217385"/>
                  </a:lnTo>
                  <a:lnTo>
                    <a:pt x="120203" y="5173193"/>
                  </a:lnTo>
                  <a:lnTo>
                    <a:pt x="106062" y="5127232"/>
                  </a:lnTo>
                  <a:lnTo>
                    <a:pt x="93688" y="5083040"/>
                  </a:lnTo>
                  <a:lnTo>
                    <a:pt x="83082" y="5037080"/>
                  </a:lnTo>
                  <a:lnTo>
                    <a:pt x="72476" y="4992887"/>
                  </a:lnTo>
                  <a:lnTo>
                    <a:pt x="61869" y="4945160"/>
                  </a:lnTo>
                  <a:lnTo>
                    <a:pt x="53031" y="4899199"/>
                  </a:lnTo>
                  <a:lnTo>
                    <a:pt x="44192" y="4851472"/>
                  </a:lnTo>
                  <a:lnTo>
                    <a:pt x="37122" y="4801976"/>
                  </a:lnTo>
                  <a:lnTo>
                    <a:pt x="30051" y="4752481"/>
                  </a:lnTo>
                  <a:lnTo>
                    <a:pt x="22980" y="4702985"/>
                  </a:lnTo>
                  <a:lnTo>
                    <a:pt x="17677" y="4653490"/>
                  </a:lnTo>
                  <a:lnTo>
                    <a:pt x="12374" y="4602226"/>
                  </a:lnTo>
                  <a:lnTo>
                    <a:pt x="8838" y="4550963"/>
                  </a:lnTo>
                  <a:lnTo>
                    <a:pt x="5303" y="4497932"/>
                  </a:lnTo>
                  <a:lnTo>
                    <a:pt x="1768" y="4439598"/>
                  </a:lnTo>
                  <a:lnTo>
                    <a:pt x="0" y="4381264"/>
                  </a:lnTo>
                  <a:lnTo>
                    <a:pt x="0" y="4322930"/>
                  </a:lnTo>
                  <a:lnTo>
                    <a:pt x="1768" y="4264596"/>
                  </a:lnTo>
                  <a:lnTo>
                    <a:pt x="3535" y="4206262"/>
                  </a:lnTo>
                  <a:lnTo>
                    <a:pt x="8838" y="4147928"/>
                  </a:lnTo>
                  <a:lnTo>
                    <a:pt x="14142" y="4091362"/>
                  </a:lnTo>
                  <a:lnTo>
                    <a:pt x="19445" y="4034796"/>
                  </a:lnTo>
                  <a:lnTo>
                    <a:pt x="28283" y="3978229"/>
                  </a:lnTo>
                  <a:lnTo>
                    <a:pt x="37122" y="3921663"/>
                  </a:lnTo>
                  <a:lnTo>
                    <a:pt x="45960" y="3865097"/>
                  </a:lnTo>
                  <a:lnTo>
                    <a:pt x="58334" y="3808530"/>
                  </a:lnTo>
                  <a:lnTo>
                    <a:pt x="70708" y="3753732"/>
                  </a:lnTo>
                  <a:lnTo>
                    <a:pt x="83082" y="3698933"/>
                  </a:lnTo>
                  <a:lnTo>
                    <a:pt x="98991" y="3644135"/>
                  </a:lnTo>
                  <a:lnTo>
                    <a:pt x="114900" y="3589336"/>
                  </a:lnTo>
                  <a:lnTo>
                    <a:pt x="130810" y="3534537"/>
                  </a:lnTo>
                  <a:lnTo>
                    <a:pt x="148487" y="3479739"/>
                  </a:lnTo>
                  <a:lnTo>
                    <a:pt x="167931" y="3424940"/>
                  </a:lnTo>
                  <a:lnTo>
                    <a:pt x="187376" y="3371909"/>
                  </a:lnTo>
                  <a:lnTo>
                    <a:pt x="206821" y="3318878"/>
                  </a:lnTo>
                  <a:lnTo>
                    <a:pt x="228033" y="3264080"/>
                  </a:lnTo>
                  <a:lnTo>
                    <a:pt x="251013" y="3211049"/>
                  </a:lnTo>
                  <a:lnTo>
                    <a:pt x="273993" y="3158018"/>
                  </a:lnTo>
                  <a:lnTo>
                    <a:pt x="323489" y="3053724"/>
                  </a:lnTo>
                  <a:lnTo>
                    <a:pt x="374752" y="2947662"/>
                  </a:lnTo>
                  <a:lnTo>
                    <a:pt x="401267" y="2896399"/>
                  </a:lnTo>
                  <a:lnTo>
                    <a:pt x="429550" y="2845135"/>
                  </a:lnTo>
                  <a:lnTo>
                    <a:pt x="457833" y="2792105"/>
                  </a:lnTo>
                  <a:lnTo>
                    <a:pt x="487884" y="2740841"/>
                  </a:lnTo>
                  <a:lnTo>
                    <a:pt x="516167" y="2689578"/>
                  </a:lnTo>
                  <a:lnTo>
                    <a:pt x="546218" y="2638315"/>
                  </a:lnTo>
                  <a:lnTo>
                    <a:pt x="608088" y="2535788"/>
                  </a:lnTo>
                  <a:lnTo>
                    <a:pt x="673493" y="2435030"/>
                  </a:lnTo>
                  <a:lnTo>
                    <a:pt x="738897" y="2332503"/>
                  </a:lnTo>
                  <a:lnTo>
                    <a:pt x="806070" y="2231745"/>
                  </a:lnTo>
                  <a:lnTo>
                    <a:pt x="841424" y="2182249"/>
                  </a:lnTo>
                  <a:lnTo>
                    <a:pt x="875010" y="2132754"/>
                  </a:lnTo>
                  <a:lnTo>
                    <a:pt x="1016426" y="1929468"/>
                  </a:lnTo>
                  <a:lnTo>
                    <a:pt x="1161377" y="1731486"/>
                  </a:lnTo>
                  <a:lnTo>
                    <a:pt x="1308096" y="1531737"/>
                  </a:lnTo>
                  <a:lnTo>
                    <a:pt x="1453047" y="1333754"/>
                  </a:lnTo>
                  <a:lnTo>
                    <a:pt x="1525523" y="1232996"/>
                  </a:lnTo>
                  <a:lnTo>
                    <a:pt x="1596230" y="1134005"/>
                  </a:lnTo>
                  <a:lnTo>
                    <a:pt x="1836637" y="798142"/>
                  </a:lnTo>
                  <a:lnTo>
                    <a:pt x="2068205" y="472886"/>
                  </a:lnTo>
                  <a:lnTo>
                    <a:pt x="2177803" y="317329"/>
                  </a:lnTo>
                  <a:lnTo>
                    <a:pt x="2283865" y="167074"/>
                  </a:lnTo>
                  <a:lnTo>
                    <a:pt x="2382855" y="22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</p:grp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D3AE2EA5-062C-A107-1DFD-DB98E870F1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055440" cy="1859886"/>
          </a:xfrm>
          <a:custGeom>
            <a:avLst/>
            <a:gdLst>
              <a:gd name="connsiteX0" fmla="*/ 0 w 1055440"/>
              <a:gd name="connsiteY0" fmla="*/ 0 h 1859886"/>
              <a:gd name="connsiteX1" fmla="*/ 1052827 w 1055440"/>
              <a:gd name="connsiteY1" fmla="*/ 0 h 1859886"/>
              <a:gd name="connsiteX2" fmla="*/ 1053220 w 1055440"/>
              <a:gd name="connsiteY2" fmla="*/ 7467 h 1859886"/>
              <a:gd name="connsiteX3" fmla="*/ 1055440 w 1055440"/>
              <a:gd name="connsiteY3" fmla="*/ 49646 h 1859886"/>
              <a:gd name="connsiteX4" fmla="*/ 1055440 w 1055440"/>
              <a:gd name="connsiteY4" fmla="*/ 91825 h 1859886"/>
              <a:gd name="connsiteX5" fmla="*/ 1053220 w 1055440"/>
              <a:gd name="connsiteY5" fmla="*/ 134004 h 1859886"/>
              <a:gd name="connsiteX6" fmla="*/ 1051000 w 1055440"/>
              <a:gd name="connsiteY6" fmla="*/ 176183 h 1859886"/>
              <a:gd name="connsiteX7" fmla="*/ 1048780 w 1055440"/>
              <a:gd name="connsiteY7" fmla="*/ 218361 h 1859886"/>
              <a:gd name="connsiteX8" fmla="*/ 1044341 w 1055440"/>
              <a:gd name="connsiteY8" fmla="*/ 258320 h 1859886"/>
              <a:gd name="connsiteX9" fmla="*/ 1039901 w 1055440"/>
              <a:gd name="connsiteY9" fmla="*/ 300499 h 1859886"/>
              <a:gd name="connsiteX10" fmla="*/ 1033241 w 1055440"/>
              <a:gd name="connsiteY10" fmla="*/ 342678 h 1859886"/>
              <a:gd name="connsiteX11" fmla="*/ 1026581 w 1055440"/>
              <a:gd name="connsiteY11" fmla="*/ 382637 h 1859886"/>
              <a:gd name="connsiteX12" fmla="*/ 1017701 w 1055440"/>
              <a:gd name="connsiteY12" fmla="*/ 424816 h 1859886"/>
              <a:gd name="connsiteX13" fmla="*/ 997722 w 1055440"/>
              <a:gd name="connsiteY13" fmla="*/ 506954 h 1859886"/>
              <a:gd name="connsiteX14" fmla="*/ 986622 w 1055440"/>
              <a:gd name="connsiteY14" fmla="*/ 546913 h 1859886"/>
              <a:gd name="connsiteX15" fmla="*/ 973302 w 1055440"/>
              <a:gd name="connsiteY15" fmla="*/ 586872 h 1859886"/>
              <a:gd name="connsiteX16" fmla="*/ 957763 w 1055440"/>
              <a:gd name="connsiteY16" fmla="*/ 624611 h 1859886"/>
              <a:gd name="connsiteX17" fmla="*/ 942223 w 1055440"/>
              <a:gd name="connsiteY17" fmla="*/ 664570 h 1859886"/>
              <a:gd name="connsiteX18" fmla="*/ 926684 w 1055440"/>
              <a:gd name="connsiteY18" fmla="*/ 702309 h 1859886"/>
              <a:gd name="connsiteX19" fmla="*/ 908924 w 1055440"/>
              <a:gd name="connsiteY19" fmla="*/ 740048 h 1859886"/>
              <a:gd name="connsiteX20" fmla="*/ 888944 w 1055440"/>
              <a:gd name="connsiteY20" fmla="*/ 777787 h 1859886"/>
              <a:gd name="connsiteX21" fmla="*/ 868965 w 1055440"/>
              <a:gd name="connsiteY21" fmla="*/ 815526 h 1859886"/>
              <a:gd name="connsiteX22" fmla="*/ 846766 w 1055440"/>
              <a:gd name="connsiteY22" fmla="*/ 851045 h 1859886"/>
              <a:gd name="connsiteX23" fmla="*/ 824566 w 1055440"/>
              <a:gd name="connsiteY23" fmla="*/ 886564 h 1859886"/>
              <a:gd name="connsiteX24" fmla="*/ 800147 w 1055440"/>
              <a:gd name="connsiteY24" fmla="*/ 922083 h 1859886"/>
              <a:gd name="connsiteX25" fmla="*/ 775727 w 1055440"/>
              <a:gd name="connsiteY25" fmla="*/ 955382 h 1859886"/>
              <a:gd name="connsiteX26" fmla="*/ 646971 w 1055440"/>
              <a:gd name="connsiteY26" fmla="*/ 1117438 h 1859886"/>
              <a:gd name="connsiteX27" fmla="*/ 582593 w 1055440"/>
              <a:gd name="connsiteY27" fmla="*/ 1197356 h 1859886"/>
              <a:gd name="connsiteX28" fmla="*/ 515994 w 1055440"/>
              <a:gd name="connsiteY28" fmla="*/ 1277273 h 1859886"/>
              <a:gd name="connsiteX29" fmla="*/ 382798 w 1055440"/>
              <a:gd name="connsiteY29" fmla="*/ 1432669 h 1859886"/>
              <a:gd name="connsiteX30" fmla="*/ 242941 w 1055440"/>
              <a:gd name="connsiteY30" fmla="*/ 1590285 h 1859886"/>
              <a:gd name="connsiteX31" fmla="*/ 100865 w 1055440"/>
              <a:gd name="connsiteY31" fmla="*/ 1750121 h 1859886"/>
              <a:gd name="connsiteX32" fmla="*/ 0 w 1055440"/>
              <a:gd name="connsiteY32" fmla="*/ 1859886 h 1859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055440" h="1859886">
                <a:moveTo>
                  <a:pt x="0" y="0"/>
                </a:moveTo>
                <a:lnTo>
                  <a:pt x="1052827" y="0"/>
                </a:lnTo>
                <a:lnTo>
                  <a:pt x="1053220" y="7467"/>
                </a:lnTo>
                <a:lnTo>
                  <a:pt x="1055440" y="49646"/>
                </a:lnTo>
                <a:lnTo>
                  <a:pt x="1055440" y="91825"/>
                </a:lnTo>
                <a:lnTo>
                  <a:pt x="1053220" y="134004"/>
                </a:lnTo>
                <a:lnTo>
                  <a:pt x="1051000" y="176183"/>
                </a:lnTo>
                <a:lnTo>
                  <a:pt x="1048780" y="218361"/>
                </a:lnTo>
                <a:lnTo>
                  <a:pt x="1044341" y="258320"/>
                </a:lnTo>
                <a:lnTo>
                  <a:pt x="1039901" y="300499"/>
                </a:lnTo>
                <a:lnTo>
                  <a:pt x="1033241" y="342678"/>
                </a:lnTo>
                <a:lnTo>
                  <a:pt x="1026581" y="382637"/>
                </a:lnTo>
                <a:lnTo>
                  <a:pt x="1017701" y="424816"/>
                </a:lnTo>
                <a:lnTo>
                  <a:pt x="997722" y="506954"/>
                </a:lnTo>
                <a:lnTo>
                  <a:pt x="986622" y="546913"/>
                </a:lnTo>
                <a:lnTo>
                  <a:pt x="973302" y="586872"/>
                </a:lnTo>
                <a:lnTo>
                  <a:pt x="957763" y="624611"/>
                </a:lnTo>
                <a:lnTo>
                  <a:pt x="942223" y="664570"/>
                </a:lnTo>
                <a:lnTo>
                  <a:pt x="926684" y="702309"/>
                </a:lnTo>
                <a:lnTo>
                  <a:pt x="908924" y="740048"/>
                </a:lnTo>
                <a:lnTo>
                  <a:pt x="888944" y="777787"/>
                </a:lnTo>
                <a:lnTo>
                  <a:pt x="868965" y="815526"/>
                </a:lnTo>
                <a:lnTo>
                  <a:pt x="846766" y="851045"/>
                </a:lnTo>
                <a:lnTo>
                  <a:pt x="824566" y="886564"/>
                </a:lnTo>
                <a:lnTo>
                  <a:pt x="800147" y="922083"/>
                </a:lnTo>
                <a:lnTo>
                  <a:pt x="775727" y="955382"/>
                </a:lnTo>
                <a:lnTo>
                  <a:pt x="646971" y="1117438"/>
                </a:lnTo>
                <a:lnTo>
                  <a:pt x="582593" y="1197356"/>
                </a:lnTo>
                <a:lnTo>
                  <a:pt x="515994" y="1277273"/>
                </a:lnTo>
                <a:lnTo>
                  <a:pt x="382798" y="1432669"/>
                </a:lnTo>
                <a:lnTo>
                  <a:pt x="242941" y="1590285"/>
                </a:lnTo>
                <a:lnTo>
                  <a:pt x="100865" y="1750121"/>
                </a:lnTo>
                <a:lnTo>
                  <a:pt x="0" y="185988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390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Highligh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213" y="1773239"/>
            <a:ext cx="7200900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39B3E-E336-46B9-A585-F7572893B654}" type="datetime1">
              <a:rPr lang="fi-FI" smtClean="0"/>
              <a:t>1.6.2026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23887" y="1773238"/>
            <a:ext cx="2879825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>
                <a:solidFill>
                  <a:schemeClr val="accent1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1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1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737DD0E-296C-8C45-52B2-8F30DD339E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791744" y="1773238"/>
            <a:ext cx="0" cy="4392612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3666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Highlight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8" y="1773239"/>
            <a:ext cx="7200900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278-0317-47B4-A5E2-1B008F0A3A4E}" type="datetime1">
              <a:rPr lang="fi-FI" smtClean="0"/>
              <a:t>1.6.2026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688288" y="1773238"/>
            <a:ext cx="2879825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 b="1">
                <a:solidFill>
                  <a:schemeClr val="accent1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1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1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2F05E37-3776-01E8-7194-21D33C2EED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8400256" y="1773238"/>
            <a:ext cx="0" cy="4392612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3337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Highlight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213" y="1773239"/>
            <a:ext cx="7200900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39B3E-E336-46B9-A585-F7572893B654}" type="datetime1">
              <a:rPr lang="fi-FI" smtClean="0"/>
              <a:t>1.6.2026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23887" y="1773238"/>
            <a:ext cx="2879825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>
                <a:solidFill>
                  <a:schemeClr val="accent1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1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1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737DD0E-296C-8C45-52B2-8F30DD339E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791744" y="1773238"/>
            <a:ext cx="0" cy="4392612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7629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76250"/>
            <a:ext cx="5328096" cy="10805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8" y="1773239"/>
            <a:ext cx="5328096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A8275D46-648A-6D1B-558E-E3FAC07966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40016" y="0"/>
            <a:ext cx="5951984" cy="6858000"/>
          </a:xfrm>
          <a:custGeom>
            <a:avLst/>
            <a:gdLst>
              <a:gd name="connsiteX0" fmla="*/ 2320585 w 5951984"/>
              <a:gd name="connsiteY0" fmla="*/ 0 h 6858000"/>
              <a:gd name="connsiteX1" fmla="*/ 3168352 w 5951984"/>
              <a:gd name="connsiteY1" fmla="*/ 0 h 6858000"/>
              <a:gd name="connsiteX2" fmla="*/ 4074198 w 5951984"/>
              <a:gd name="connsiteY2" fmla="*/ 0 h 6858000"/>
              <a:gd name="connsiteX3" fmla="*/ 5951984 w 5951984"/>
              <a:gd name="connsiteY3" fmla="*/ 0 h 6858000"/>
              <a:gd name="connsiteX4" fmla="*/ 5951984 w 5951984"/>
              <a:gd name="connsiteY4" fmla="*/ 6858000 h 6858000"/>
              <a:gd name="connsiteX5" fmla="*/ 4074198 w 5951984"/>
              <a:gd name="connsiteY5" fmla="*/ 6858000 h 6858000"/>
              <a:gd name="connsiteX6" fmla="*/ 3168352 w 5951984"/>
              <a:gd name="connsiteY6" fmla="*/ 6858000 h 6858000"/>
              <a:gd name="connsiteX7" fmla="*/ 1074542 w 5951984"/>
              <a:gd name="connsiteY7" fmla="*/ 6858000 h 6858000"/>
              <a:gd name="connsiteX8" fmla="*/ 1074542 w 5951984"/>
              <a:gd name="connsiteY8" fmla="*/ 6825044 h 6858000"/>
              <a:gd name="connsiteX9" fmla="*/ 1066788 w 5951984"/>
              <a:gd name="connsiteY9" fmla="*/ 6858000 h 6858000"/>
              <a:gd name="connsiteX10" fmla="*/ 248653 w 5951984"/>
              <a:gd name="connsiteY10" fmla="*/ 6858000 h 6858000"/>
              <a:gd name="connsiteX11" fmla="*/ 236503 w 5951984"/>
              <a:gd name="connsiteY11" fmla="*/ 6820034 h 6858000"/>
              <a:gd name="connsiteX12" fmla="*/ 208679 w 5951984"/>
              <a:gd name="connsiteY12" fmla="*/ 6729607 h 6858000"/>
              <a:gd name="connsiteX13" fmla="*/ 184333 w 5951984"/>
              <a:gd name="connsiteY13" fmla="*/ 6642657 h 6858000"/>
              <a:gd name="connsiteX14" fmla="*/ 163466 w 5951984"/>
              <a:gd name="connsiteY14" fmla="*/ 6552230 h 6858000"/>
              <a:gd name="connsiteX15" fmla="*/ 142598 w 5951984"/>
              <a:gd name="connsiteY15" fmla="*/ 6465280 h 6858000"/>
              <a:gd name="connsiteX16" fmla="*/ 121730 w 5951984"/>
              <a:gd name="connsiteY16" fmla="*/ 6371374 h 6858000"/>
              <a:gd name="connsiteX17" fmla="*/ 104340 w 5951984"/>
              <a:gd name="connsiteY17" fmla="*/ 6280947 h 6858000"/>
              <a:gd name="connsiteX18" fmla="*/ 86950 w 5951984"/>
              <a:gd name="connsiteY18" fmla="*/ 6187041 h 6858000"/>
              <a:gd name="connsiteX19" fmla="*/ 73038 w 5951984"/>
              <a:gd name="connsiteY19" fmla="*/ 6089658 h 6858000"/>
              <a:gd name="connsiteX20" fmla="*/ 59126 w 5951984"/>
              <a:gd name="connsiteY20" fmla="*/ 5992274 h 6858000"/>
              <a:gd name="connsiteX21" fmla="*/ 45214 w 5951984"/>
              <a:gd name="connsiteY21" fmla="*/ 5894890 h 6858000"/>
              <a:gd name="connsiteX22" fmla="*/ 34780 w 5951984"/>
              <a:gd name="connsiteY22" fmla="*/ 5797507 h 6858000"/>
              <a:gd name="connsiteX23" fmla="*/ 24346 w 5951984"/>
              <a:gd name="connsiteY23" fmla="*/ 5696645 h 6858000"/>
              <a:gd name="connsiteX24" fmla="*/ 17390 w 5951984"/>
              <a:gd name="connsiteY24" fmla="*/ 5595784 h 6858000"/>
              <a:gd name="connsiteX25" fmla="*/ 10434 w 5951984"/>
              <a:gd name="connsiteY25" fmla="*/ 5491444 h 6858000"/>
              <a:gd name="connsiteX26" fmla="*/ 3478 w 5951984"/>
              <a:gd name="connsiteY26" fmla="*/ 5376671 h 6858000"/>
              <a:gd name="connsiteX27" fmla="*/ 0 w 5951984"/>
              <a:gd name="connsiteY27" fmla="*/ 5261897 h 6858000"/>
              <a:gd name="connsiteX28" fmla="*/ 0 w 5951984"/>
              <a:gd name="connsiteY28" fmla="*/ 5147124 h 6858000"/>
              <a:gd name="connsiteX29" fmla="*/ 3478 w 5951984"/>
              <a:gd name="connsiteY29" fmla="*/ 5032350 h 6858000"/>
              <a:gd name="connsiteX30" fmla="*/ 6956 w 5951984"/>
              <a:gd name="connsiteY30" fmla="*/ 4917577 h 6858000"/>
              <a:gd name="connsiteX31" fmla="*/ 17390 w 5951984"/>
              <a:gd name="connsiteY31" fmla="*/ 4802803 h 6858000"/>
              <a:gd name="connsiteX32" fmla="*/ 27824 w 5951984"/>
              <a:gd name="connsiteY32" fmla="*/ 4691508 h 6858000"/>
              <a:gd name="connsiteX33" fmla="*/ 38258 w 5951984"/>
              <a:gd name="connsiteY33" fmla="*/ 4580212 h 6858000"/>
              <a:gd name="connsiteX34" fmla="*/ 55648 w 5951984"/>
              <a:gd name="connsiteY34" fmla="*/ 4468916 h 6858000"/>
              <a:gd name="connsiteX35" fmla="*/ 73038 w 5951984"/>
              <a:gd name="connsiteY35" fmla="*/ 4357621 h 6858000"/>
              <a:gd name="connsiteX36" fmla="*/ 90428 w 5951984"/>
              <a:gd name="connsiteY36" fmla="*/ 4246325 h 6858000"/>
              <a:gd name="connsiteX37" fmla="*/ 114774 w 5951984"/>
              <a:gd name="connsiteY37" fmla="*/ 4135030 h 6858000"/>
              <a:gd name="connsiteX38" fmla="*/ 139120 w 5951984"/>
              <a:gd name="connsiteY38" fmla="*/ 4027212 h 6858000"/>
              <a:gd name="connsiteX39" fmla="*/ 163466 w 5951984"/>
              <a:gd name="connsiteY39" fmla="*/ 3919395 h 6858000"/>
              <a:gd name="connsiteX40" fmla="*/ 194767 w 5951984"/>
              <a:gd name="connsiteY40" fmla="*/ 3811577 h 6858000"/>
              <a:gd name="connsiteX41" fmla="*/ 226069 w 5951984"/>
              <a:gd name="connsiteY41" fmla="*/ 3703760 h 6858000"/>
              <a:gd name="connsiteX42" fmla="*/ 257371 w 5951984"/>
              <a:gd name="connsiteY42" fmla="*/ 3595942 h 6858000"/>
              <a:gd name="connsiteX43" fmla="*/ 292151 w 5951984"/>
              <a:gd name="connsiteY43" fmla="*/ 3488125 h 6858000"/>
              <a:gd name="connsiteX44" fmla="*/ 330409 w 5951984"/>
              <a:gd name="connsiteY44" fmla="*/ 3380307 h 6858000"/>
              <a:gd name="connsiteX45" fmla="*/ 368666 w 5951984"/>
              <a:gd name="connsiteY45" fmla="*/ 3275968 h 6858000"/>
              <a:gd name="connsiteX46" fmla="*/ 406924 w 5951984"/>
              <a:gd name="connsiteY46" fmla="*/ 3171628 h 6858000"/>
              <a:gd name="connsiteX47" fmla="*/ 448660 w 5951984"/>
              <a:gd name="connsiteY47" fmla="*/ 3063811 h 6858000"/>
              <a:gd name="connsiteX48" fmla="*/ 493874 w 5951984"/>
              <a:gd name="connsiteY48" fmla="*/ 2959471 h 6858000"/>
              <a:gd name="connsiteX49" fmla="*/ 539088 w 5951984"/>
              <a:gd name="connsiteY49" fmla="*/ 2855131 h 6858000"/>
              <a:gd name="connsiteX50" fmla="*/ 636471 w 5951984"/>
              <a:gd name="connsiteY50" fmla="*/ 2649930 h 6858000"/>
              <a:gd name="connsiteX51" fmla="*/ 737333 w 5951984"/>
              <a:gd name="connsiteY51" fmla="*/ 2441251 h 6858000"/>
              <a:gd name="connsiteX52" fmla="*/ 789503 w 5951984"/>
              <a:gd name="connsiteY52" fmla="*/ 2340390 h 6858000"/>
              <a:gd name="connsiteX53" fmla="*/ 845150 w 5951984"/>
              <a:gd name="connsiteY53" fmla="*/ 2239528 h 6858000"/>
              <a:gd name="connsiteX54" fmla="*/ 900798 w 5951984"/>
              <a:gd name="connsiteY54" fmla="*/ 2135188 h 6858000"/>
              <a:gd name="connsiteX55" fmla="*/ 959924 w 5951984"/>
              <a:gd name="connsiteY55" fmla="*/ 2034327 h 6858000"/>
              <a:gd name="connsiteX56" fmla="*/ 1015572 w 5951984"/>
              <a:gd name="connsiteY56" fmla="*/ 1933465 h 6858000"/>
              <a:gd name="connsiteX57" fmla="*/ 1074697 w 5951984"/>
              <a:gd name="connsiteY57" fmla="*/ 1832604 h 6858000"/>
              <a:gd name="connsiteX58" fmla="*/ 1196427 w 5951984"/>
              <a:gd name="connsiteY58" fmla="*/ 1630881 h 6858000"/>
              <a:gd name="connsiteX59" fmla="*/ 1325112 w 5951984"/>
              <a:gd name="connsiteY59" fmla="*/ 1432635 h 6858000"/>
              <a:gd name="connsiteX60" fmla="*/ 1453798 w 5951984"/>
              <a:gd name="connsiteY60" fmla="*/ 1230912 h 6858000"/>
              <a:gd name="connsiteX61" fmla="*/ 1585961 w 5951984"/>
              <a:gd name="connsiteY61" fmla="*/ 1032667 h 6858000"/>
              <a:gd name="connsiteX62" fmla="*/ 1655521 w 5951984"/>
              <a:gd name="connsiteY62" fmla="*/ 935284 h 6858000"/>
              <a:gd name="connsiteX63" fmla="*/ 1721603 w 5951984"/>
              <a:gd name="connsiteY63" fmla="*/ 837900 h 6858000"/>
              <a:gd name="connsiteX64" fmla="*/ 1999842 w 5951984"/>
              <a:gd name="connsiteY64" fmla="*/ 437932 h 6858000"/>
              <a:gd name="connsiteX65" fmla="*/ 2285036 w 5951984"/>
              <a:gd name="connsiteY65" fmla="*/ 48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5951984" h="6858000">
                <a:moveTo>
                  <a:pt x="2320585" y="0"/>
                </a:moveTo>
                <a:lnTo>
                  <a:pt x="3168352" y="0"/>
                </a:lnTo>
                <a:lnTo>
                  <a:pt x="4074198" y="0"/>
                </a:lnTo>
                <a:lnTo>
                  <a:pt x="5951984" y="0"/>
                </a:lnTo>
                <a:lnTo>
                  <a:pt x="5951984" y="6858000"/>
                </a:lnTo>
                <a:lnTo>
                  <a:pt x="4074198" y="6858000"/>
                </a:lnTo>
                <a:lnTo>
                  <a:pt x="3168352" y="6858000"/>
                </a:lnTo>
                <a:lnTo>
                  <a:pt x="1074542" y="6858000"/>
                </a:lnTo>
                <a:lnTo>
                  <a:pt x="1074542" y="6825044"/>
                </a:lnTo>
                <a:lnTo>
                  <a:pt x="1066788" y="6858000"/>
                </a:lnTo>
                <a:lnTo>
                  <a:pt x="248653" y="6858000"/>
                </a:lnTo>
                <a:lnTo>
                  <a:pt x="236503" y="6820034"/>
                </a:lnTo>
                <a:lnTo>
                  <a:pt x="208679" y="6729607"/>
                </a:lnTo>
                <a:lnTo>
                  <a:pt x="184333" y="6642657"/>
                </a:lnTo>
                <a:lnTo>
                  <a:pt x="163466" y="6552230"/>
                </a:lnTo>
                <a:lnTo>
                  <a:pt x="142598" y="6465280"/>
                </a:lnTo>
                <a:lnTo>
                  <a:pt x="121730" y="6371374"/>
                </a:lnTo>
                <a:lnTo>
                  <a:pt x="104340" y="6280947"/>
                </a:lnTo>
                <a:lnTo>
                  <a:pt x="86950" y="6187041"/>
                </a:lnTo>
                <a:lnTo>
                  <a:pt x="73038" y="6089658"/>
                </a:lnTo>
                <a:lnTo>
                  <a:pt x="59126" y="5992274"/>
                </a:lnTo>
                <a:lnTo>
                  <a:pt x="45214" y="5894890"/>
                </a:lnTo>
                <a:lnTo>
                  <a:pt x="34780" y="5797507"/>
                </a:lnTo>
                <a:lnTo>
                  <a:pt x="24346" y="5696645"/>
                </a:lnTo>
                <a:lnTo>
                  <a:pt x="17390" y="5595784"/>
                </a:lnTo>
                <a:lnTo>
                  <a:pt x="10434" y="5491444"/>
                </a:lnTo>
                <a:lnTo>
                  <a:pt x="3478" y="5376671"/>
                </a:lnTo>
                <a:lnTo>
                  <a:pt x="0" y="5261897"/>
                </a:lnTo>
                <a:lnTo>
                  <a:pt x="0" y="5147124"/>
                </a:lnTo>
                <a:lnTo>
                  <a:pt x="3478" y="5032350"/>
                </a:lnTo>
                <a:lnTo>
                  <a:pt x="6956" y="4917577"/>
                </a:lnTo>
                <a:lnTo>
                  <a:pt x="17390" y="4802803"/>
                </a:lnTo>
                <a:lnTo>
                  <a:pt x="27824" y="4691508"/>
                </a:lnTo>
                <a:lnTo>
                  <a:pt x="38258" y="4580212"/>
                </a:lnTo>
                <a:lnTo>
                  <a:pt x="55648" y="4468916"/>
                </a:lnTo>
                <a:lnTo>
                  <a:pt x="73038" y="4357621"/>
                </a:lnTo>
                <a:lnTo>
                  <a:pt x="90428" y="4246325"/>
                </a:lnTo>
                <a:lnTo>
                  <a:pt x="114774" y="4135030"/>
                </a:lnTo>
                <a:lnTo>
                  <a:pt x="139120" y="4027212"/>
                </a:lnTo>
                <a:lnTo>
                  <a:pt x="163466" y="3919395"/>
                </a:lnTo>
                <a:lnTo>
                  <a:pt x="194767" y="3811577"/>
                </a:lnTo>
                <a:lnTo>
                  <a:pt x="226069" y="3703760"/>
                </a:lnTo>
                <a:lnTo>
                  <a:pt x="257371" y="3595942"/>
                </a:lnTo>
                <a:lnTo>
                  <a:pt x="292151" y="3488125"/>
                </a:lnTo>
                <a:lnTo>
                  <a:pt x="330409" y="3380307"/>
                </a:lnTo>
                <a:lnTo>
                  <a:pt x="368666" y="3275968"/>
                </a:lnTo>
                <a:lnTo>
                  <a:pt x="406924" y="3171628"/>
                </a:lnTo>
                <a:lnTo>
                  <a:pt x="448660" y="3063811"/>
                </a:lnTo>
                <a:lnTo>
                  <a:pt x="493874" y="2959471"/>
                </a:lnTo>
                <a:lnTo>
                  <a:pt x="539088" y="2855131"/>
                </a:lnTo>
                <a:lnTo>
                  <a:pt x="636471" y="2649930"/>
                </a:lnTo>
                <a:lnTo>
                  <a:pt x="737333" y="2441251"/>
                </a:lnTo>
                <a:lnTo>
                  <a:pt x="789503" y="2340390"/>
                </a:lnTo>
                <a:lnTo>
                  <a:pt x="845150" y="2239528"/>
                </a:lnTo>
                <a:lnTo>
                  <a:pt x="900798" y="2135188"/>
                </a:lnTo>
                <a:lnTo>
                  <a:pt x="959924" y="2034327"/>
                </a:lnTo>
                <a:lnTo>
                  <a:pt x="1015572" y="1933465"/>
                </a:lnTo>
                <a:lnTo>
                  <a:pt x="1074697" y="1832604"/>
                </a:lnTo>
                <a:lnTo>
                  <a:pt x="1196427" y="1630881"/>
                </a:lnTo>
                <a:lnTo>
                  <a:pt x="1325112" y="1432635"/>
                </a:lnTo>
                <a:lnTo>
                  <a:pt x="1453798" y="1230912"/>
                </a:lnTo>
                <a:lnTo>
                  <a:pt x="1585961" y="1032667"/>
                </a:lnTo>
                <a:lnTo>
                  <a:pt x="1655521" y="935284"/>
                </a:lnTo>
                <a:lnTo>
                  <a:pt x="1721603" y="837900"/>
                </a:lnTo>
                <a:lnTo>
                  <a:pt x="1999842" y="437932"/>
                </a:lnTo>
                <a:lnTo>
                  <a:pt x="2285036" y="48398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A2BFE28-A8A3-9BA9-3FCF-80A8FC75E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51313" y="476250"/>
            <a:ext cx="316800" cy="72000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C052CB-1C59-5FF2-4DF9-656C509F72B6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0141B497-A1EF-4919-9591-DEA47F30A355}" type="datetime1">
              <a:rPr lang="fi-FI" smtClean="0"/>
              <a:t>1.6.2026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DC01B7-6394-8CC2-2C32-66EE2DE3FF55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ECD5D9A-E923-5757-606E-E0B4413A922D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02995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and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76250"/>
            <a:ext cx="7200900" cy="10805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8" y="1773239"/>
            <a:ext cx="7200900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CA6B75E8-E809-A875-9F2D-14DC986B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17802" y="0"/>
            <a:ext cx="4074198" cy="6858000"/>
          </a:xfrm>
          <a:custGeom>
            <a:avLst/>
            <a:gdLst>
              <a:gd name="connsiteX0" fmla="*/ 2320585 w 4074198"/>
              <a:gd name="connsiteY0" fmla="*/ 0 h 6858000"/>
              <a:gd name="connsiteX1" fmla="*/ 4074198 w 4074198"/>
              <a:gd name="connsiteY1" fmla="*/ 0 h 6858000"/>
              <a:gd name="connsiteX2" fmla="*/ 4074198 w 4074198"/>
              <a:gd name="connsiteY2" fmla="*/ 1196752 h 6858000"/>
              <a:gd name="connsiteX3" fmla="*/ 4074198 w 4074198"/>
              <a:gd name="connsiteY3" fmla="*/ 1688600 h 6858000"/>
              <a:gd name="connsiteX4" fmla="*/ 4074198 w 4074198"/>
              <a:gd name="connsiteY4" fmla="*/ 2636912 h 6858000"/>
              <a:gd name="connsiteX5" fmla="*/ 4074198 w 4074198"/>
              <a:gd name="connsiteY5" fmla="*/ 5417840 h 6858000"/>
              <a:gd name="connsiteX6" fmla="*/ 4074198 w 4074198"/>
              <a:gd name="connsiteY6" fmla="*/ 6858000 h 6858000"/>
              <a:gd name="connsiteX7" fmla="*/ 1074542 w 4074198"/>
              <a:gd name="connsiteY7" fmla="*/ 6858000 h 6858000"/>
              <a:gd name="connsiteX8" fmla="*/ 1074542 w 4074198"/>
              <a:gd name="connsiteY8" fmla="*/ 6825044 h 6858000"/>
              <a:gd name="connsiteX9" fmla="*/ 1066788 w 4074198"/>
              <a:gd name="connsiteY9" fmla="*/ 6858000 h 6858000"/>
              <a:gd name="connsiteX10" fmla="*/ 248653 w 4074198"/>
              <a:gd name="connsiteY10" fmla="*/ 6858000 h 6858000"/>
              <a:gd name="connsiteX11" fmla="*/ 236503 w 4074198"/>
              <a:gd name="connsiteY11" fmla="*/ 6820034 h 6858000"/>
              <a:gd name="connsiteX12" fmla="*/ 208679 w 4074198"/>
              <a:gd name="connsiteY12" fmla="*/ 6729607 h 6858000"/>
              <a:gd name="connsiteX13" fmla="*/ 184333 w 4074198"/>
              <a:gd name="connsiteY13" fmla="*/ 6642657 h 6858000"/>
              <a:gd name="connsiteX14" fmla="*/ 163466 w 4074198"/>
              <a:gd name="connsiteY14" fmla="*/ 6552230 h 6858000"/>
              <a:gd name="connsiteX15" fmla="*/ 142598 w 4074198"/>
              <a:gd name="connsiteY15" fmla="*/ 6465280 h 6858000"/>
              <a:gd name="connsiteX16" fmla="*/ 121730 w 4074198"/>
              <a:gd name="connsiteY16" fmla="*/ 6371374 h 6858000"/>
              <a:gd name="connsiteX17" fmla="*/ 104340 w 4074198"/>
              <a:gd name="connsiteY17" fmla="*/ 6280947 h 6858000"/>
              <a:gd name="connsiteX18" fmla="*/ 86950 w 4074198"/>
              <a:gd name="connsiteY18" fmla="*/ 6187041 h 6858000"/>
              <a:gd name="connsiteX19" fmla="*/ 73038 w 4074198"/>
              <a:gd name="connsiteY19" fmla="*/ 6089658 h 6858000"/>
              <a:gd name="connsiteX20" fmla="*/ 59126 w 4074198"/>
              <a:gd name="connsiteY20" fmla="*/ 5992274 h 6858000"/>
              <a:gd name="connsiteX21" fmla="*/ 45214 w 4074198"/>
              <a:gd name="connsiteY21" fmla="*/ 5894890 h 6858000"/>
              <a:gd name="connsiteX22" fmla="*/ 34780 w 4074198"/>
              <a:gd name="connsiteY22" fmla="*/ 5797507 h 6858000"/>
              <a:gd name="connsiteX23" fmla="*/ 24346 w 4074198"/>
              <a:gd name="connsiteY23" fmla="*/ 5696645 h 6858000"/>
              <a:gd name="connsiteX24" fmla="*/ 17390 w 4074198"/>
              <a:gd name="connsiteY24" fmla="*/ 5595784 h 6858000"/>
              <a:gd name="connsiteX25" fmla="*/ 10434 w 4074198"/>
              <a:gd name="connsiteY25" fmla="*/ 5491444 h 6858000"/>
              <a:gd name="connsiteX26" fmla="*/ 3478 w 4074198"/>
              <a:gd name="connsiteY26" fmla="*/ 5376671 h 6858000"/>
              <a:gd name="connsiteX27" fmla="*/ 0 w 4074198"/>
              <a:gd name="connsiteY27" fmla="*/ 5261897 h 6858000"/>
              <a:gd name="connsiteX28" fmla="*/ 0 w 4074198"/>
              <a:gd name="connsiteY28" fmla="*/ 5147124 h 6858000"/>
              <a:gd name="connsiteX29" fmla="*/ 3478 w 4074198"/>
              <a:gd name="connsiteY29" fmla="*/ 5032350 h 6858000"/>
              <a:gd name="connsiteX30" fmla="*/ 6956 w 4074198"/>
              <a:gd name="connsiteY30" fmla="*/ 4917577 h 6858000"/>
              <a:gd name="connsiteX31" fmla="*/ 17390 w 4074198"/>
              <a:gd name="connsiteY31" fmla="*/ 4802803 h 6858000"/>
              <a:gd name="connsiteX32" fmla="*/ 27824 w 4074198"/>
              <a:gd name="connsiteY32" fmla="*/ 4691508 h 6858000"/>
              <a:gd name="connsiteX33" fmla="*/ 38258 w 4074198"/>
              <a:gd name="connsiteY33" fmla="*/ 4580212 h 6858000"/>
              <a:gd name="connsiteX34" fmla="*/ 55648 w 4074198"/>
              <a:gd name="connsiteY34" fmla="*/ 4468916 h 6858000"/>
              <a:gd name="connsiteX35" fmla="*/ 73038 w 4074198"/>
              <a:gd name="connsiteY35" fmla="*/ 4357621 h 6858000"/>
              <a:gd name="connsiteX36" fmla="*/ 90428 w 4074198"/>
              <a:gd name="connsiteY36" fmla="*/ 4246325 h 6858000"/>
              <a:gd name="connsiteX37" fmla="*/ 114774 w 4074198"/>
              <a:gd name="connsiteY37" fmla="*/ 4135030 h 6858000"/>
              <a:gd name="connsiteX38" fmla="*/ 139120 w 4074198"/>
              <a:gd name="connsiteY38" fmla="*/ 4027212 h 6858000"/>
              <a:gd name="connsiteX39" fmla="*/ 163466 w 4074198"/>
              <a:gd name="connsiteY39" fmla="*/ 3919395 h 6858000"/>
              <a:gd name="connsiteX40" fmla="*/ 194767 w 4074198"/>
              <a:gd name="connsiteY40" fmla="*/ 3811577 h 6858000"/>
              <a:gd name="connsiteX41" fmla="*/ 226069 w 4074198"/>
              <a:gd name="connsiteY41" fmla="*/ 3703760 h 6858000"/>
              <a:gd name="connsiteX42" fmla="*/ 257371 w 4074198"/>
              <a:gd name="connsiteY42" fmla="*/ 3595942 h 6858000"/>
              <a:gd name="connsiteX43" fmla="*/ 292151 w 4074198"/>
              <a:gd name="connsiteY43" fmla="*/ 3488125 h 6858000"/>
              <a:gd name="connsiteX44" fmla="*/ 330409 w 4074198"/>
              <a:gd name="connsiteY44" fmla="*/ 3380307 h 6858000"/>
              <a:gd name="connsiteX45" fmla="*/ 368666 w 4074198"/>
              <a:gd name="connsiteY45" fmla="*/ 3275968 h 6858000"/>
              <a:gd name="connsiteX46" fmla="*/ 406924 w 4074198"/>
              <a:gd name="connsiteY46" fmla="*/ 3171628 h 6858000"/>
              <a:gd name="connsiteX47" fmla="*/ 448660 w 4074198"/>
              <a:gd name="connsiteY47" fmla="*/ 3063811 h 6858000"/>
              <a:gd name="connsiteX48" fmla="*/ 493874 w 4074198"/>
              <a:gd name="connsiteY48" fmla="*/ 2959471 h 6858000"/>
              <a:gd name="connsiteX49" fmla="*/ 539088 w 4074198"/>
              <a:gd name="connsiteY49" fmla="*/ 2855131 h 6858000"/>
              <a:gd name="connsiteX50" fmla="*/ 636471 w 4074198"/>
              <a:gd name="connsiteY50" fmla="*/ 2649930 h 6858000"/>
              <a:gd name="connsiteX51" fmla="*/ 737333 w 4074198"/>
              <a:gd name="connsiteY51" fmla="*/ 2441251 h 6858000"/>
              <a:gd name="connsiteX52" fmla="*/ 789503 w 4074198"/>
              <a:gd name="connsiteY52" fmla="*/ 2340390 h 6858000"/>
              <a:gd name="connsiteX53" fmla="*/ 845150 w 4074198"/>
              <a:gd name="connsiteY53" fmla="*/ 2239528 h 6858000"/>
              <a:gd name="connsiteX54" fmla="*/ 900798 w 4074198"/>
              <a:gd name="connsiteY54" fmla="*/ 2135188 h 6858000"/>
              <a:gd name="connsiteX55" fmla="*/ 959924 w 4074198"/>
              <a:gd name="connsiteY55" fmla="*/ 2034327 h 6858000"/>
              <a:gd name="connsiteX56" fmla="*/ 1015572 w 4074198"/>
              <a:gd name="connsiteY56" fmla="*/ 1933465 h 6858000"/>
              <a:gd name="connsiteX57" fmla="*/ 1074697 w 4074198"/>
              <a:gd name="connsiteY57" fmla="*/ 1832604 h 6858000"/>
              <a:gd name="connsiteX58" fmla="*/ 1196427 w 4074198"/>
              <a:gd name="connsiteY58" fmla="*/ 1630881 h 6858000"/>
              <a:gd name="connsiteX59" fmla="*/ 1325112 w 4074198"/>
              <a:gd name="connsiteY59" fmla="*/ 1432635 h 6858000"/>
              <a:gd name="connsiteX60" fmla="*/ 1453798 w 4074198"/>
              <a:gd name="connsiteY60" fmla="*/ 1230912 h 6858000"/>
              <a:gd name="connsiteX61" fmla="*/ 1585961 w 4074198"/>
              <a:gd name="connsiteY61" fmla="*/ 1032667 h 6858000"/>
              <a:gd name="connsiteX62" fmla="*/ 1655521 w 4074198"/>
              <a:gd name="connsiteY62" fmla="*/ 935284 h 6858000"/>
              <a:gd name="connsiteX63" fmla="*/ 1721603 w 4074198"/>
              <a:gd name="connsiteY63" fmla="*/ 837900 h 6858000"/>
              <a:gd name="connsiteX64" fmla="*/ 1999842 w 4074198"/>
              <a:gd name="connsiteY64" fmla="*/ 437932 h 6858000"/>
              <a:gd name="connsiteX65" fmla="*/ 2285036 w 4074198"/>
              <a:gd name="connsiteY65" fmla="*/ 48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4074198" h="6858000">
                <a:moveTo>
                  <a:pt x="2320585" y="0"/>
                </a:moveTo>
                <a:lnTo>
                  <a:pt x="4074198" y="0"/>
                </a:lnTo>
                <a:lnTo>
                  <a:pt x="4074198" y="1196752"/>
                </a:lnTo>
                <a:lnTo>
                  <a:pt x="4074198" y="1688600"/>
                </a:lnTo>
                <a:lnTo>
                  <a:pt x="4074198" y="2636912"/>
                </a:lnTo>
                <a:lnTo>
                  <a:pt x="4074198" y="5417840"/>
                </a:lnTo>
                <a:lnTo>
                  <a:pt x="4074198" y="6858000"/>
                </a:lnTo>
                <a:lnTo>
                  <a:pt x="1074542" y="6858000"/>
                </a:lnTo>
                <a:lnTo>
                  <a:pt x="1074542" y="6825044"/>
                </a:lnTo>
                <a:lnTo>
                  <a:pt x="1066788" y="6858000"/>
                </a:lnTo>
                <a:lnTo>
                  <a:pt x="248653" y="6858000"/>
                </a:lnTo>
                <a:lnTo>
                  <a:pt x="236503" y="6820034"/>
                </a:lnTo>
                <a:lnTo>
                  <a:pt x="208679" y="6729607"/>
                </a:lnTo>
                <a:lnTo>
                  <a:pt x="184333" y="6642657"/>
                </a:lnTo>
                <a:lnTo>
                  <a:pt x="163466" y="6552230"/>
                </a:lnTo>
                <a:lnTo>
                  <a:pt x="142598" y="6465280"/>
                </a:lnTo>
                <a:lnTo>
                  <a:pt x="121730" y="6371374"/>
                </a:lnTo>
                <a:lnTo>
                  <a:pt x="104340" y="6280947"/>
                </a:lnTo>
                <a:lnTo>
                  <a:pt x="86950" y="6187041"/>
                </a:lnTo>
                <a:lnTo>
                  <a:pt x="73038" y="6089658"/>
                </a:lnTo>
                <a:lnTo>
                  <a:pt x="59126" y="5992274"/>
                </a:lnTo>
                <a:lnTo>
                  <a:pt x="45214" y="5894890"/>
                </a:lnTo>
                <a:lnTo>
                  <a:pt x="34780" y="5797507"/>
                </a:lnTo>
                <a:lnTo>
                  <a:pt x="24346" y="5696645"/>
                </a:lnTo>
                <a:lnTo>
                  <a:pt x="17390" y="5595784"/>
                </a:lnTo>
                <a:lnTo>
                  <a:pt x="10434" y="5491444"/>
                </a:lnTo>
                <a:lnTo>
                  <a:pt x="3478" y="5376671"/>
                </a:lnTo>
                <a:lnTo>
                  <a:pt x="0" y="5261897"/>
                </a:lnTo>
                <a:lnTo>
                  <a:pt x="0" y="5147124"/>
                </a:lnTo>
                <a:lnTo>
                  <a:pt x="3478" y="5032350"/>
                </a:lnTo>
                <a:lnTo>
                  <a:pt x="6956" y="4917577"/>
                </a:lnTo>
                <a:lnTo>
                  <a:pt x="17390" y="4802803"/>
                </a:lnTo>
                <a:lnTo>
                  <a:pt x="27824" y="4691508"/>
                </a:lnTo>
                <a:lnTo>
                  <a:pt x="38258" y="4580212"/>
                </a:lnTo>
                <a:lnTo>
                  <a:pt x="55648" y="4468916"/>
                </a:lnTo>
                <a:lnTo>
                  <a:pt x="73038" y="4357621"/>
                </a:lnTo>
                <a:lnTo>
                  <a:pt x="90428" y="4246325"/>
                </a:lnTo>
                <a:lnTo>
                  <a:pt x="114774" y="4135030"/>
                </a:lnTo>
                <a:lnTo>
                  <a:pt x="139120" y="4027212"/>
                </a:lnTo>
                <a:lnTo>
                  <a:pt x="163466" y="3919395"/>
                </a:lnTo>
                <a:lnTo>
                  <a:pt x="194767" y="3811577"/>
                </a:lnTo>
                <a:lnTo>
                  <a:pt x="226069" y="3703760"/>
                </a:lnTo>
                <a:lnTo>
                  <a:pt x="257371" y="3595942"/>
                </a:lnTo>
                <a:lnTo>
                  <a:pt x="292151" y="3488125"/>
                </a:lnTo>
                <a:lnTo>
                  <a:pt x="330409" y="3380307"/>
                </a:lnTo>
                <a:lnTo>
                  <a:pt x="368666" y="3275968"/>
                </a:lnTo>
                <a:lnTo>
                  <a:pt x="406924" y="3171628"/>
                </a:lnTo>
                <a:lnTo>
                  <a:pt x="448660" y="3063811"/>
                </a:lnTo>
                <a:lnTo>
                  <a:pt x="493874" y="2959471"/>
                </a:lnTo>
                <a:lnTo>
                  <a:pt x="539088" y="2855131"/>
                </a:lnTo>
                <a:lnTo>
                  <a:pt x="636471" y="2649930"/>
                </a:lnTo>
                <a:lnTo>
                  <a:pt x="737333" y="2441251"/>
                </a:lnTo>
                <a:lnTo>
                  <a:pt x="789503" y="2340390"/>
                </a:lnTo>
                <a:lnTo>
                  <a:pt x="845150" y="2239528"/>
                </a:lnTo>
                <a:lnTo>
                  <a:pt x="900798" y="2135188"/>
                </a:lnTo>
                <a:lnTo>
                  <a:pt x="959924" y="2034327"/>
                </a:lnTo>
                <a:lnTo>
                  <a:pt x="1015572" y="1933465"/>
                </a:lnTo>
                <a:lnTo>
                  <a:pt x="1074697" y="1832604"/>
                </a:lnTo>
                <a:lnTo>
                  <a:pt x="1196427" y="1630881"/>
                </a:lnTo>
                <a:lnTo>
                  <a:pt x="1325112" y="1432635"/>
                </a:lnTo>
                <a:lnTo>
                  <a:pt x="1453798" y="1230912"/>
                </a:lnTo>
                <a:lnTo>
                  <a:pt x="1585961" y="1032667"/>
                </a:lnTo>
                <a:lnTo>
                  <a:pt x="1655521" y="935284"/>
                </a:lnTo>
                <a:lnTo>
                  <a:pt x="1721603" y="837900"/>
                </a:lnTo>
                <a:lnTo>
                  <a:pt x="1999842" y="437932"/>
                </a:lnTo>
                <a:lnTo>
                  <a:pt x="2285036" y="48398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74BB04E-A683-5803-730E-D653662C7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51313" y="476250"/>
            <a:ext cx="316800" cy="72000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DB3D3A7B-E98E-B66E-F719-0A3C386B2019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2C3C5409-335C-4540-8DA3-D8AE9A049648}" type="datetime1">
              <a:rPr lang="fi-FI" smtClean="0"/>
              <a:t>1.6.2026</a:t>
            </a:fld>
            <a:endParaRPr lang="fi-FI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75B272D8-63EE-AC21-3A79-B18F57CEF3E4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C079797-25E8-5A80-364F-8054D48388CE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58289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and Picture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76250"/>
            <a:ext cx="5328096" cy="10805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8" y="1773239"/>
            <a:ext cx="5328096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A8275D46-648A-6D1B-558E-E3FAC07966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40016" y="0"/>
            <a:ext cx="5951984" cy="6858000"/>
          </a:xfrm>
          <a:custGeom>
            <a:avLst/>
            <a:gdLst>
              <a:gd name="connsiteX0" fmla="*/ 2320585 w 5951984"/>
              <a:gd name="connsiteY0" fmla="*/ 0 h 6858000"/>
              <a:gd name="connsiteX1" fmla="*/ 3168352 w 5951984"/>
              <a:gd name="connsiteY1" fmla="*/ 0 h 6858000"/>
              <a:gd name="connsiteX2" fmla="*/ 4074198 w 5951984"/>
              <a:gd name="connsiteY2" fmla="*/ 0 h 6858000"/>
              <a:gd name="connsiteX3" fmla="*/ 5951984 w 5951984"/>
              <a:gd name="connsiteY3" fmla="*/ 0 h 6858000"/>
              <a:gd name="connsiteX4" fmla="*/ 5951984 w 5951984"/>
              <a:gd name="connsiteY4" fmla="*/ 6858000 h 6858000"/>
              <a:gd name="connsiteX5" fmla="*/ 4074198 w 5951984"/>
              <a:gd name="connsiteY5" fmla="*/ 6858000 h 6858000"/>
              <a:gd name="connsiteX6" fmla="*/ 3168352 w 5951984"/>
              <a:gd name="connsiteY6" fmla="*/ 6858000 h 6858000"/>
              <a:gd name="connsiteX7" fmla="*/ 1074542 w 5951984"/>
              <a:gd name="connsiteY7" fmla="*/ 6858000 h 6858000"/>
              <a:gd name="connsiteX8" fmla="*/ 1074542 w 5951984"/>
              <a:gd name="connsiteY8" fmla="*/ 6825044 h 6858000"/>
              <a:gd name="connsiteX9" fmla="*/ 1066788 w 5951984"/>
              <a:gd name="connsiteY9" fmla="*/ 6858000 h 6858000"/>
              <a:gd name="connsiteX10" fmla="*/ 248653 w 5951984"/>
              <a:gd name="connsiteY10" fmla="*/ 6858000 h 6858000"/>
              <a:gd name="connsiteX11" fmla="*/ 236503 w 5951984"/>
              <a:gd name="connsiteY11" fmla="*/ 6820034 h 6858000"/>
              <a:gd name="connsiteX12" fmla="*/ 208679 w 5951984"/>
              <a:gd name="connsiteY12" fmla="*/ 6729607 h 6858000"/>
              <a:gd name="connsiteX13" fmla="*/ 184333 w 5951984"/>
              <a:gd name="connsiteY13" fmla="*/ 6642657 h 6858000"/>
              <a:gd name="connsiteX14" fmla="*/ 163466 w 5951984"/>
              <a:gd name="connsiteY14" fmla="*/ 6552230 h 6858000"/>
              <a:gd name="connsiteX15" fmla="*/ 142598 w 5951984"/>
              <a:gd name="connsiteY15" fmla="*/ 6465280 h 6858000"/>
              <a:gd name="connsiteX16" fmla="*/ 121730 w 5951984"/>
              <a:gd name="connsiteY16" fmla="*/ 6371374 h 6858000"/>
              <a:gd name="connsiteX17" fmla="*/ 104340 w 5951984"/>
              <a:gd name="connsiteY17" fmla="*/ 6280947 h 6858000"/>
              <a:gd name="connsiteX18" fmla="*/ 86950 w 5951984"/>
              <a:gd name="connsiteY18" fmla="*/ 6187041 h 6858000"/>
              <a:gd name="connsiteX19" fmla="*/ 73038 w 5951984"/>
              <a:gd name="connsiteY19" fmla="*/ 6089658 h 6858000"/>
              <a:gd name="connsiteX20" fmla="*/ 59126 w 5951984"/>
              <a:gd name="connsiteY20" fmla="*/ 5992274 h 6858000"/>
              <a:gd name="connsiteX21" fmla="*/ 45214 w 5951984"/>
              <a:gd name="connsiteY21" fmla="*/ 5894890 h 6858000"/>
              <a:gd name="connsiteX22" fmla="*/ 34780 w 5951984"/>
              <a:gd name="connsiteY22" fmla="*/ 5797507 h 6858000"/>
              <a:gd name="connsiteX23" fmla="*/ 24346 w 5951984"/>
              <a:gd name="connsiteY23" fmla="*/ 5696645 h 6858000"/>
              <a:gd name="connsiteX24" fmla="*/ 17390 w 5951984"/>
              <a:gd name="connsiteY24" fmla="*/ 5595784 h 6858000"/>
              <a:gd name="connsiteX25" fmla="*/ 10434 w 5951984"/>
              <a:gd name="connsiteY25" fmla="*/ 5491444 h 6858000"/>
              <a:gd name="connsiteX26" fmla="*/ 3478 w 5951984"/>
              <a:gd name="connsiteY26" fmla="*/ 5376671 h 6858000"/>
              <a:gd name="connsiteX27" fmla="*/ 0 w 5951984"/>
              <a:gd name="connsiteY27" fmla="*/ 5261897 h 6858000"/>
              <a:gd name="connsiteX28" fmla="*/ 0 w 5951984"/>
              <a:gd name="connsiteY28" fmla="*/ 5147124 h 6858000"/>
              <a:gd name="connsiteX29" fmla="*/ 3478 w 5951984"/>
              <a:gd name="connsiteY29" fmla="*/ 5032350 h 6858000"/>
              <a:gd name="connsiteX30" fmla="*/ 6956 w 5951984"/>
              <a:gd name="connsiteY30" fmla="*/ 4917577 h 6858000"/>
              <a:gd name="connsiteX31" fmla="*/ 17390 w 5951984"/>
              <a:gd name="connsiteY31" fmla="*/ 4802803 h 6858000"/>
              <a:gd name="connsiteX32" fmla="*/ 27824 w 5951984"/>
              <a:gd name="connsiteY32" fmla="*/ 4691508 h 6858000"/>
              <a:gd name="connsiteX33" fmla="*/ 38258 w 5951984"/>
              <a:gd name="connsiteY33" fmla="*/ 4580212 h 6858000"/>
              <a:gd name="connsiteX34" fmla="*/ 55648 w 5951984"/>
              <a:gd name="connsiteY34" fmla="*/ 4468916 h 6858000"/>
              <a:gd name="connsiteX35" fmla="*/ 73038 w 5951984"/>
              <a:gd name="connsiteY35" fmla="*/ 4357621 h 6858000"/>
              <a:gd name="connsiteX36" fmla="*/ 90428 w 5951984"/>
              <a:gd name="connsiteY36" fmla="*/ 4246325 h 6858000"/>
              <a:gd name="connsiteX37" fmla="*/ 114774 w 5951984"/>
              <a:gd name="connsiteY37" fmla="*/ 4135030 h 6858000"/>
              <a:gd name="connsiteX38" fmla="*/ 139120 w 5951984"/>
              <a:gd name="connsiteY38" fmla="*/ 4027212 h 6858000"/>
              <a:gd name="connsiteX39" fmla="*/ 163466 w 5951984"/>
              <a:gd name="connsiteY39" fmla="*/ 3919395 h 6858000"/>
              <a:gd name="connsiteX40" fmla="*/ 194767 w 5951984"/>
              <a:gd name="connsiteY40" fmla="*/ 3811577 h 6858000"/>
              <a:gd name="connsiteX41" fmla="*/ 226069 w 5951984"/>
              <a:gd name="connsiteY41" fmla="*/ 3703760 h 6858000"/>
              <a:gd name="connsiteX42" fmla="*/ 257371 w 5951984"/>
              <a:gd name="connsiteY42" fmla="*/ 3595942 h 6858000"/>
              <a:gd name="connsiteX43" fmla="*/ 292151 w 5951984"/>
              <a:gd name="connsiteY43" fmla="*/ 3488125 h 6858000"/>
              <a:gd name="connsiteX44" fmla="*/ 330409 w 5951984"/>
              <a:gd name="connsiteY44" fmla="*/ 3380307 h 6858000"/>
              <a:gd name="connsiteX45" fmla="*/ 368666 w 5951984"/>
              <a:gd name="connsiteY45" fmla="*/ 3275968 h 6858000"/>
              <a:gd name="connsiteX46" fmla="*/ 406924 w 5951984"/>
              <a:gd name="connsiteY46" fmla="*/ 3171628 h 6858000"/>
              <a:gd name="connsiteX47" fmla="*/ 448660 w 5951984"/>
              <a:gd name="connsiteY47" fmla="*/ 3063811 h 6858000"/>
              <a:gd name="connsiteX48" fmla="*/ 493874 w 5951984"/>
              <a:gd name="connsiteY48" fmla="*/ 2959471 h 6858000"/>
              <a:gd name="connsiteX49" fmla="*/ 539088 w 5951984"/>
              <a:gd name="connsiteY49" fmla="*/ 2855131 h 6858000"/>
              <a:gd name="connsiteX50" fmla="*/ 636471 w 5951984"/>
              <a:gd name="connsiteY50" fmla="*/ 2649930 h 6858000"/>
              <a:gd name="connsiteX51" fmla="*/ 737333 w 5951984"/>
              <a:gd name="connsiteY51" fmla="*/ 2441251 h 6858000"/>
              <a:gd name="connsiteX52" fmla="*/ 789503 w 5951984"/>
              <a:gd name="connsiteY52" fmla="*/ 2340390 h 6858000"/>
              <a:gd name="connsiteX53" fmla="*/ 845150 w 5951984"/>
              <a:gd name="connsiteY53" fmla="*/ 2239528 h 6858000"/>
              <a:gd name="connsiteX54" fmla="*/ 900798 w 5951984"/>
              <a:gd name="connsiteY54" fmla="*/ 2135188 h 6858000"/>
              <a:gd name="connsiteX55" fmla="*/ 959924 w 5951984"/>
              <a:gd name="connsiteY55" fmla="*/ 2034327 h 6858000"/>
              <a:gd name="connsiteX56" fmla="*/ 1015572 w 5951984"/>
              <a:gd name="connsiteY56" fmla="*/ 1933465 h 6858000"/>
              <a:gd name="connsiteX57" fmla="*/ 1074697 w 5951984"/>
              <a:gd name="connsiteY57" fmla="*/ 1832604 h 6858000"/>
              <a:gd name="connsiteX58" fmla="*/ 1196427 w 5951984"/>
              <a:gd name="connsiteY58" fmla="*/ 1630881 h 6858000"/>
              <a:gd name="connsiteX59" fmla="*/ 1325112 w 5951984"/>
              <a:gd name="connsiteY59" fmla="*/ 1432635 h 6858000"/>
              <a:gd name="connsiteX60" fmla="*/ 1453798 w 5951984"/>
              <a:gd name="connsiteY60" fmla="*/ 1230912 h 6858000"/>
              <a:gd name="connsiteX61" fmla="*/ 1585961 w 5951984"/>
              <a:gd name="connsiteY61" fmla="*/ 1032667 h 6858000"/>
              <a:gd name="connsiteX62" fmla="*/ 1655521 w 5951984"/>
              <a:gd name="connsiteY62" fmla="*/ 935284 h 6858000"/>
              <a:gd name="connsiteX63" fmla="*/ 1721603 w 5951984"/>
              <a:gd name="connsiteY63" fmla="*/ 837900 h 6858000"/>
              <a:gd name="connsiteX64" fmla="*/ 1999842 w 5951984"/>
              <a:gd name="connsiteY64" fmla="*/ 437932 h 6858000"/>
              <a:gd name="connsiteX65" fmla="*/ 2285036 w 5951984"/>
              <a:gd name="connsiteY65" fmla="*/ 48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5951984" h="6858000">
                <a:moveTo>
                  <a:pt x="2320585" y="0"/>
                </a:moveTo>
                <a:lnTo>
                  <a:pt x="3168352" y="0"/>
                </a:lnTo>
                <a:lnTo>
                  <a:pt x="4074198" y="0"/>
                </a:lnTo>
                <a:lnTo>
                  <a:pt x="5951984" y="0"/>
                </a:lnTo>
                <a:lnTo>
                  <a:pt x="5951984" y="6858000"/>
                </a:lnTo>
                <a:lnTo>
                  <a:pt x="4074198" y="6858000"/>
                </a:lnTo>
                <a:lnTo>
                  <a:pt x="3168352" y="6858000"/>
                </a:lnTo>
                <a:lnTo>
                  <a:pt x="1074542" y="6858000"/>
                </a:lnTo>
                <a:lnTo>
                  <a:pt x="1074542" y="6825044"/>
                </a:lnTo>
                <a:lnTo>
                  <a:pt x="1066788" y="6858000"/>
                </a:lnTo>
                <a:lnTo>
                  <a:pt x="248653" y="6858000"/>
                </a:lnTo>
                <a:lnTo>
                  <a:pt x="236503" y="6820034"/>
                </a:lnTo>
                <a:lnTo>
                  <a:pt x="208679" y="6729607"/>
                </a:lnTo>
                <a:lnTo>
                  <a:pt x="184333" y="6642657"/>
                </a:lnTo>
                <a:lnTo>
                  <a:pt x="163466" y="6552230"/>
                </a:lnTo>
                <a:lnTo>
                  <a:pt x="142598" y="6465280"/>
                </a:lnTo>
                <a:lnTo>
                  <a:pt x="121730" y="6371374"/>
                </a:lnTo>
                <a:lnTo>
                  <a:pt x="104340" y="6280947"/>
                </a:lnTo>
                <a:lnTo>
                  <a:pt x="86950" y="6187041"/>
                </a:lnTo>
                <a:lnTo>
                  <a:pt x="73038" y="6089658"/>
                </a:lnTo>
                <a:lnTo>
                  <a:pt x="59126" y="5992274"/>
                </a:lnTo>
                <a:lnTo>
                  <a:pt x="45214" y="5894890"/>
                </a:lnTo>
                <a:lnTo>
                  <a:pt x="34780" y="5797507"/>
                </a:lnTo>
                <a:lnTo>
                  <a:pt x="24346" y="5696645"/>
                </a:lnTo>
                <a:lnTo>
                  <a:pt x="17390" y="5595784"/>
                </a:lnTo>
                <a:lnTo>
                  <a:pt x="10434" y="5491444"/>
                </a:lnTo>
                <a:lnTo>
                  <a:pt x="3478" y="5376671"/>
                </a:lnTo>
                <a:lnTo>
                  <a:pt x="0" y="5261897"/>
                </a:lnTo>
                <a:lnTo>
                  <a:pt x="0" y="5147124"/>
                </a:lnTo>
                <a:lnTo>
                  <a:pt x="3478" y="5032350"/>
                </a:lnTo>
                <a:lnTo>
                  <a:pt x="6956" y="4917577"/>
                </a:lnTo>
                <a:lnTo>
                  <a:pt x="17390" y="4802803"/>
                </a:lnTo>
                <a:lnTo>
                  <a:pt x="27824" y="4691508"/>
                </a:lnTo>
                <a:lnTo>
                  <a:pt x="38258" y="4580212"/>
                </a:lnTo>
                <a:lnTo>
                  <a:pt x="55648" y="4468916"/>
                </a:lnTo>
                <a:lnTo>
                  <a:pt x="73038" y="4357621"/>
                </a:lnTo>
                <a:lnTo>
                  <a:pt x="90428" y="4246325"/>
                </a:lnTo>
                <a:lnTo>
                  <a:pt x="114774" y="4135030"/>
                </a:lnTo>
                <a:lnTo>
                  <a:pt x="139120" y="4027212"/>
                </a:lnTo>
                <a:lnTo>
                  <a:pt x="163466" y="3919395"/>
                </a:lnTo>
                <a:lnTo>
                  <a:pt x="194767" y="3811577"/>
                </a:lnTo>
                <a:lnTo>
                  <a:pt x="226069" y="3703760"/>
                </a:lnTo>
                <a:lnTo>
                  <a:pt x="257371" y="3595942"/>
                </a:lnTo>
                <a:lnTo>
                  <a:pt x="292151" y="3488125"/>
                </a:lnTo>
                <a:lnTo>
                  <a:pt x="330409" y="3380307"/>
                </a:lnTo>
                <a:lnTo>
                  <a:pt x="368666" y="3275968"/>
                </a:lnTo>
                <a:lnTo>
                  <a:pt x="406924" y="3171628"/>
                </a:lnTo>
                <a:lnTo>
                  <a:pt x="448660" y="3063811"/>
                </a:lnTo>
                <a:lnTo>
                  <a:pt x="493874" y="2959471"/>
                </a:lnTo>
                <a:lnTo>
                  <a:pt x="539088" y="2855131"/>
                </a:lnTo>
                <a:lnTo>
                  <a:pt x="636471" y="2649930"/>
                </a:lnTo>
                <a:lnTo>
                  <a:pt x="737333" y="2441251"/>
                </a:lnTo>
                <a:lnTo>
                  <a:pt x="789503" y="2340390"/>
                </a:lnTo>
                <a:lnTo>
                  <a:pt x="845150" y="2239528"/>
                </a:lnTo>
                <a:lnTo>
                  <a:pt x="900798" y="2135188"/>
                </a:lnTo>
                <a:lnTo>
                  <a:pt x="959924" y="2034327"/>
                </a:lnTo>
                <a:lnTo>
                  <a:pt x="1015572" y="1933465"/>
                </a:lnTo>
                <a:lnTo>
                  <a:pt x="1074697" y="1832604"/>
                </a:lnTo>
                <a:lnTo>
                  <a:pt x="1196427" y="1630881"/>
                </a:lnTo>
                <a:lnTo>
                  <a:pt x="1325112" y="1432635"/>
                </a:lnTo>
                <a:lnTo>
                  <a:pt x="1453798" y="1230912"/>
                </a:lnTo>
                <a:lnTo>
                  <a:pt x="1585961" y="1032667"/>
                </a:lnTo>
                <a:lnTo>
                  <a:pt x="1655521" y="935284"/>
                </a:lnTo>
                <a:lnTo>
                  <a:pt x="1721603" y="837900"/>
                </a:lnTo>
                <a:lnTo>
                  <a:pt x="1999842" y="437932"/>
                </a:lnTo>
                <a:lnTo>
                  <a:pt x="2285036" y="48398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A2BFE28-A8A3-9BA9-3FCF-80A8FC75E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51313" y="476250"/>
            <a:ext cx="316800" cy="72000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C052CB-1C59-5FF2-4DF9-656C509F72B6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0141B497-A1EF-4919-9591-DEA47F30A355}" type="datetime1">
              <a:rPr lang="fi-FI" smtClean="0"/>
              <a:t>1.6.2026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DC01B7-6394-8CC2-2C32-66EE2DE3FF55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ECD5D9A-E923-5757-606E-E0B4413A922D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7621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and Picture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76250"/>
            <a:ext cx="7200900" cy="10805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8" y="1773239"/>
            <a:ext cx="7200900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CA6B75E8-E809-A875-9F2D-14DC986B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17802" y="0"/>
            <a:ext cx="4074198" cy="6858000"/>
          </a:xfrm>
          <a:custGeom>
            <a:avLst/>
            <a:gdLst>
              <a:gd name="connsiteX0" fmla="*/ 2320585 w 4074198"/>
              <a:gd name="connsiteY0" fmla="*/ 0 h 6858000"/>
              <a:gd name="connsiteX1" fmla="*/ 4074198 w 4074198"/>
              <a:gd name="connsiteY1" fmla="*/ 0 h 6858000"/>
              <a:gd name="connsiteX2" fmla="*/ 4074198 w 4074198"/>
              <a:gd name="connsiteY2" fmla="*/ 1196752 h 6858000"/>
              <a:gd name="connsiteX3" fmla="*/ 4074198 w 4074198"/>
              <a:gd name="connsiteY3" fmla="*/ 1688600 h 6858000"/>
              <a:gd name="connsiteX4" fmla="*/ 4074198 w 4074198"/>
              <a:gd name="connsiteY4" fmla="*/ 2636912 h 6858000"/>
              <a:gd name="connsiteX5" fmla="*/ 4074198 w 4074198"/>
              <a:gd name="connsiteY5" fmla="*/ 5417840 h 6858000"/>
              <a:gd name="connsiteX6" fmla="*/ 4074198 w 4074198"/>
              <a:gd name="connsiteY6" fmla="*/ 6858000 h 6858000"/>
              <a:gd name="connsiteX7" fmla="*/ 1074542 w 4074198"/>
              <a:gd name="connsiteY7" fmla="*/ 6858000 h 6858000"/>
              <a:gd name="connsiteX8" fmla="*/ 1074542 w 4074198"/>
              <a:gd name="connsiteY8" fmla="*/ 6825044 h 6858000"/>
              <a:gd name="connsiteX9" fmla="*/ 1066788 w 4074198"/>
              <a:gd name="connsiteY9" fmla="*/ 6858000 h 6858000"/>
              <a:gd name="connsiteX10" fmla="*/ 248653 w 4074198"/>
              <a:gd name="connsiteY10" fmla="*/ 6858000 h 6858000"/>
              <a:gd name="connsiteX11" fmla="*/ 236503 w 4074198"/>
              <a:gd name="connsiteY11" fmla="*/ 6820034 h 6858000"/>
              <a:gd name="connsiteX12" fmla="*/ 208679 w 4074198"/>
              <a:gd name="connsiteY12" fmla="*/ 6729607 h 6858000"/>
              <a:gd name="connsiteX13" fmla="*/ 184333 w 4074198"/>
              <a:gd name="connsiteY13" fmla="*/ 6642657 h 6858000"/>
              <a:gd name="connsiteX14" fmla="*/ 163466 w 4074198"/>
              <a:gd name="connsiteY14" fmla="*/ 6552230 h 6858000"/>
              <a:gd name="connsiteX15" fmla="*/ 142598 w 4074198"/>
              <a:gd name="connsiteY15" fmla="*/ 6465280 h 6858000"/>
              <a:gd name="connsiteX16" fmla="*/ 121730 w 4074198"/>
              <a:gd name="connsiteY16" fmla="*/ 6371374 h 6858000"/>
              <a:gd name="connsiteX17" fmla="*/ 104340 w 4074198"/>
              <a:gd name="connsiteY17" fmla="*/ 6280947 h 6858000"/>
              <a:gd name="connsiteX18" fmla="*/ 86950 w 4074198"/>
              <a:gd name="connsiteY18" fmla="*/ 6187041 h 6858000"/>
              <a:gd name="connsiteX19" fmla="*/ 73038 w 4074198"/>
              <a:gd name="connsiteY19" fmla="*/ 6089658 h 6858000"/>
              <a:gd name="connsiteX20" fmla="*/ 59126 w 4074198"/>
              <a:gd name="connsiteY20" fmla="*/ 5992274 h 6858000"/>
              <a:gd name="connsiteX21" fmla="*/ 45214 w 4074198"/>
              <a:gd name="connsiteY21" fmla="*/ 5894890 h 6858000"/>
              <a:gd name="connsiteX22" fmla="*/ 34780 w 4074198"/>
              <a:gd name="connsiteY22" fmla="*/ 5797507 h 6858000"/>
              <a:gd name="connsiteX23" fmla="*/ 24346 w 4074198"/>
              <a:gd name="connsiteY23" fmla="*/ 5696645 h 6858000"/>
              <a:gd name="connsiteX24" fmla="*/ 17390 w 4074198"/>
              <a:gd name="connsiteY24" fmla="*/ 5595784 h 6858000"/>
              <a:gd name="connsiteX25" fmla="*/ 10434 w 4074198"/>
              <a:gd name="connsiteY25" fmla="*/ 5491444 h 6858000"/>
              <a:gd name="connsiteX26" fmla="*/ 3478 w 4074198"/>
              <a:gd name="connsiteY26" fmla="*/ 5376671 h 6858000"/>
              <a:gd name="connsiteX27" fmla="*/ 0 w 4074198"/>
              <a:gd name="connsiteY27" fmla="*/ 5261897 h 6858000"/>
              <a:gd name="connsiteX28" fmla="*/ 0 w 4074198"/>
              <a:gd name="connsiteY28" fmla="*/ 5147124 h 6858000"/>
              <a:gd name="connsiteX29" fmla="*/ 3478 w 4074198"/>
              <a:gd name="connsiteY29" fmla="*/ 5032350 h 6858000"/>
              <a:gd name="connsiteX30" fmla="*/ 6956 w 4074198"/>
              <a:gd name="connsiteY30" fmla="*/ 4917577 h 6858000"/>
              <a:gd name="connsiteX31" fmla="*/ 17390 w 4074198"/>
              <a:gd name="connsiteY31" fmla="*/ 4802803 h 6858000"/>
              <a:gd name="connsiteX32" fmla="*/ 27824 w 4074198"/>
              <a:gd name="connsiteY32" fmla="*/ 4691508 h 6858000"/>
              <a:gd name="connsiteX33" fmla="*/ 38258 w 4074198"/>
              <a:gd name="connsiteY33" fmla="*/ 4580212 h 6858000"/>
              <a:gd name="connsiteX34" fmla="*/ 55648 w 4074198"/>
              <a:gd name="connsiteY34" fmla="*/ 4468916 h 6858000"/>
              <a:gd name="connsiteX35" fmla="*/ 73038 w 4074198"/>
              <a:gd name="connsiteY35" fmla="*/ 4357621 h 6858000"/>
              <a:gd name="connsiteX36" fmla="*/ 90428 w 4074198"/>
              <a:gd name="connsiteY36" fmla="*/ 4246325 h 6858000"/>
              <a:gd name="connsiteX37" fmla="*/ 114774 w 4074198"/>
              <a:gd name="connsiteY37" fmla="*/ 4135030 h 6858000"/>
              <a:gd name="connsiteX38" fmla="*/ 139120 w 4074198"/>
              <a:gd name="connsiteY38" fmla="*/ 4027212 h 6858000"/>
              <a:gd name="connsiteX39" fmla="*/ 163466 w 4074198"/>
              <a:gd name="connsiteY39" fmla="*/ 3919395 h 6858000"/>
              <a:gd name="connsiteX40" fmla="*/ 194767 w 4074198"/>
              <a:gd name="connsiteY40" fmla="*/ 3811577 h 6858000"/>
              <a:gd name="connsiteX41" fmla="*/ 226069 w 4074198"/>
              <a:gd name="connsiteY41" fmla="*/ 3703760 h 6858000"/>
              <a:gd name="connsiteX42" fmla="*/ 257371 w 4074198"/>
              <a:gd name="connsiteY42" fmla="*/ 3595942 h 6858000"/>
              <a:gd name="connsiteX43" fmla="*/ 292151 w 4074198"/>
              <a:gd name="connsiteY43" fmla="*/ 3488125 h 6858000"/>
              <a:gd name="connsiteX44" fmla="*/ 330409 w 4074198"/>
              <a:gd name="connsiteY44" fmla="*/ 3380307 h 6858000"/>
              <a:gd name="connsiteX45" fmla="*/ 368666 w 4074198"/>
              <a:gd name="connsiteY45" fmla="*/ 3275968 h 6858000"/>
              <a:gd name="connsiteX46" fmla="*/ 406924 w 4074198"/>
              <a:gd name="connsiteY46" fmla="*/ 3171628 h 6858000"/>
              <a:gd name="connsiteX47" fmla="*/ 448660 w 4074198"/>
              <a:gd name="connsiteY47" fmla="*/ 3063811 h 6858000"/>
              <a:gd name="connsiteX48" fmla="*/ 493874 w 4074198"/>
              <a:gd name="connsiteY48" fmla="*/ 2959471 h 6858000"/>
              <a:gd name="connsiteX49" fmla="*/ 539088 w 4074198"/>
              <a:gd name="connsiteY49" fmla="*/ 2855131 h 6858000"/>
              <a:gd name="connsiteX50" fmla="*/ 636471 w 4074198"/>
              <a:gd name="connsiteY50" fmla="*/ 2649930 h 6858000"/>
              <a:gd name="connsiteX51" fmla="*/ 737333 w 4074198"/>
              <a:gd name="connsiteY51" fmla="*/ 2441251 h 6858000"/>
              <a:gd name="connsiteX52" fmla="*/ 789503 w 4074198"/>
              <a:gd name="connsiteY52" fmla="*/ 2340390 h 6858000"/>
              <a:gd name="connsiteX53" fmla="*/ 845150 w 4074198"/>
              <a:gd name="connsiteY53" fmla="*/ 2239528 h 6858000"/>
              <a:gd name="connsiteX54" fmla="*/ 900798 w 4074198"/>
              <a:gd name="connsiteY54" fmla="*/ 2135188 h 6858000"/>
              <a:gd name="connsiteX55" fmla="*/ 959924 w 4074198"/>
              <a:gd name="connsiteY55" fmla="*/ 2034327 h 6858000"/>
              <a:gd name="connsiteX56" fmla="*/ 1015572 w 4074198"/>
              <a:gd name="connsiteY56" fmla="*/ 1933465 h 6858000"/>
              <a:gd name="connsiteX57" fmla="*/ 1074697 w 4074198"/>
              <a:gd name="connsiteY57" fmla="*/ 1832604 h 6858000"/>
              <a:gd name="connsiteX58" fmla="*/ 1196427 w 4074198"/>
              <a:gd name="connsiteY58" fmla="*/ 1630881 h 6858000"/>
              <a:gd name="connsiteX59" fmla="*/ 1325112 w 4074198"/>
              <a:gd name="connsiteY59" fmla="*/ 1432635 h 6858000"/>
              <a:gd name="connsiteX60" fmla="*/ 1453798 w 4074198"/>
              <a:gd name="connsiteY60" fmla="*/ 1230912 h 6858000"/>
              <a:gd name="connsiteX61" fmla="*/ 1585961 w 4074198"/>
              <a:gd name="connsiteY61" fmla="*/ 1032667 h 6858000"/>
              <a:gd name="connsiteX62" fmla="*/ 1655521 w 4074198"/>
              <a:gd name="connsiteY62" fmla="*/ 935284 h 6858000"/>
              <a:gd name="connsiteX63" fmla="*/ 1721603 w 4074198"/>
              <a:gd name="connsiteY63" fmla="*/ 837900 h 6858000"/>
              <a:gd name="connsiteX64" fmla="*/ 1999842 w 4074198"/>
              <a:gd name="connsiteY64" fmla="*/ 437932 h 6858000"/>
              <a:gd name="connsiteX65" fmla="*/ 2285036 w 4074198"/>
              <a:gd name="connsiteY65" fmla="*/ 48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4074198" h="6858000">
                <a:moveTo>
                  <a:pt x="2320585" y="0"/>
                </a:moveTo>
                <a:lnTo>
                  <a:pt x="4074198" y="0"/>
                </a:lnTo>
                <a:lnTo>
                  <a:pt x="4074198" y="1196752"/>
                </a:lnTo>
                <a:lnTo>
                  <a:pt x="4074198" y="1688600"/>
                </a:lnTo>
                <a:lnTo>
                  <a:pt x="4074198" y="2636912"/>
                </a:lnTo>
                <a:lnTo>
                  <a:pt x="4074198" y="5417840"/>
                </a:lnTo>
                <a:lnTo>
                  <a:pt x="4074198" y="6858000"/>
                </a:lnTo>
                <a:lnTo>
                  <a:pt x="1074542" y="6858000"/>
                </a:lnTo>
                <a:lnTo>
                  <a:pt x="1074542" y="6825044"/>
                </a:lnTo>
                <a:lnTo>
                  <a:pt x="1066788" y="6858000"/>
                </a:lnTo>
                <a:lnTo>
                  <a:pt x="248653" y="6858000"/>
                </a:lnTo>
                <a:lnTo>
                  <a:pt x="236503" y="6820034"/>
                </a:lnTo>
                <a:lnTo>
                  <a:pt x="208679" y="6729607"/>
                </a:lnTo>
                <a:lnTo>
                  <a:pt x="184333" y="6642657"/>
                </a:lnTo>
                <a:lnTo>
                  <a:pt x="163466" y="6552230"/>
                </a:lnTo>
                <a:lnTo>
                  <a:pt x="142598" y="6465280"/>
                </a:lnTo>
                <a:lnTo>
                  <a:pt x="121730" y="6371374"/>
                </a:lnTo>
                <a:lnTo>
                  <a:pt x="104340" y="6280947"/>
                </a:lnTo>
                <a:lnTo>
                  <a:pt x="86950" y="6187041"/>
                </a:lnTo>
                <a:lnTo>
                  <a:pt x="73038" y="6089658"/>
                </a:lnTo>
                <a:lnTo>
                  <a:pt x="59126" y="5992274"/>
                </a:lnTo>
                <a:lnTo>
                  <a:pt x="45214" y="5894890"/>
                </a:lnTo>
                <a:lnTo>
                  <a:pt x="34780" y="5797507"/>
                </a:lnTo>
                <a:lnTo>
                  <a:pt x="24346" y="5696645"/>
                </a:lnTo>
                <a:lnTo>
                  <a:pt x="17390" y="5595784"/>
                </a:lnTo>
                <a:lnTo>
                  <a:pt x="10434" y="5491444"/>
                </a:lnTo>
                <a:lnTo>
                  <a:pt x="3478" y="5376671"/>
                </a:lnTo>
                <a:lnTo>
                  <a:pt x="0" y="5261897"/>
                </a:lnTo>
                <a:lnTo>
                  <a:pt x="0" y="5147124"/>
                </a:lnTo>
                <a:lnTo>
                  <a:pt x="3478" y="5032350"/>
                </a:lnTo>
                <a:lnTo>
                  <a:pt x="6956" y="4917577"/>
                </a:lnTo>
                <a:lnTo>
                  <a:pt x="17390" y="4802803"/>
                </a:lnTo>
                <a:lnTo>
                  <a:pt x="27824" y="4691508"/>
                </a:lnTo>
                <a:lnTo>
                  <a:pt x="38258" y="4580212"/>
                </a:lnTo>
                <a:lnTo>
                  <a:pt x="55648" y="4468916"/>
                </a:lnTo>
                <a:lnTo>
                  <a:pt x="73038" y="4357621"/>
                </a:lnTo>
                <a:lnTo>
                  <a:pt x="90428" y="4246325"/>
                </a:lnTo>
                <a:lnTo>
                  <a:pt x="114774" y="4135030"/>
                </a:lnTo>
                <a:lnTo>
                  <a:pt x="139120" y="4027212"/>
                </a:lnTo>
                <a:lnTo>
                  <a:pt x="163466" y="3919395"/>
                </a:lnTo>
                <a:lnTo>
                  <a:pt x="194767" y="3811577"/>
                </a:lnTo>
                <a:lnTo>
                  <a:pt x="226069" y="3703760"/>
                </a:lnTo>
                <a:lnTo>
                  <a:pt x="257371" y="3595942"/>
                </a:lnTo>
                <a:lnTo>
                  <a:pt x="292151" y="3488125"/>
                </a:lnTo>
                <a:lnTo>
                  <a:pt x="330409" y="3380307"/>
                </a:lnTo>
                <a:lnTo>
                  <a:pt x="368666" y="3275968"/>
                </a:lnTo>
                <a:lnTo>
                  <a:pt x="406924" y="3171628"/>
                </a:lnTo>
                <a:lnTo>
                  <a:pt x="448660" y="3063811"/>
                </a:lnTo>
                <a:lnTo>
                  <a:pt x="493874" y="2959471"/>
                </a:lnTo>
                <a:lnTo>
                  <a:pt x="539088" y="2855131"/>
                </a:lnTo>
                <a:lnTo>
                  <a:pt x="636471" y="2649930"/>
                </a:lnTo>
                <a:lnTo>
                  <a:pt x="737333" y="2441251"/>
                </a:lnTo>
                <a:lnTo>
                  <a:pt x="789503" y="2340390"/>
                </a:lnTo>
                <a:lnTo>
                  <a:pt x="845150" y="2239528"/>
                </a:lnTo>
                <a:lnTo>
                  <a:pt x="900798" y="2135188"/>
                </a:lnTo>
                <a:lnTo>
                  <a:pt x="959924" y="2034327"/>
                </a:lnTo>
                <a:lnTo>
                  <a:pt x="1015572" y="1933465"/>
                </a:lnTo>
                <a:lnTo>
                  <a:pt x="1074697" y="1832604"/>
                </a:lnTo>
                <a:lnTo>
                  <a:pt x="1196427" y="1630881"/>
                </a:lnTo>
                <a:lnTo>
                  <a:pt x="1325112" y="1432635"/>
                </a:lnTo>
                <a:lnTo>
                  <a:pt x="1453798" y="1230912"/>
                </a:lnTo>
                <a:lnTo>
                  <a:pt x="1585961" y="1032667"/>
                </a:lnTo>
                <a:lnTo>
                  <a:pt x="1655521" y="935284"/>
                </a:lnTo>
                <a:lnTo>
                  <a:pt x="1721603" y="837900"/>
                </a:lnTo>
                <a:lnTo>
                  <a:pt x="1999842" y="437932"/>
                </a:lnTo>
                <a:lnTo>
                  <a:pt x="2285036" y="48398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74BB04E-A683-5803-730E-D653662C7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51313" y="476250"/>
            <a:ext cx="316800" cy="72000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DB3D3A7B-E98E-B66E-F719-0A3C386B2019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2C3C5409-335C-4540-8DA3-D8AE9A049648}" type="datetime1">
              <a:rPr lang="fi-FI" smtClean="0"/>
              <a:t>1.6.2026</a:t>
            </a:fld>
            <a:endParaRPr lang="fi-FI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75B272D8-63EE-AC21-3A79-B18F57CEF3E4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C079797-25E8-5A80-364F-8054D48388CE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88200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773238"/>
            <a:ext cx="345633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888" y="2420888"/>
            <a:ext cx="3456334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67809" y="1773238"/>
            <a:ext cx="345638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367809" y="2420888"/>
            <a:ext cx="3456384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80111-F982-4E0C-AD78-FE12D23D8780}" type="datetime1">
              <a:rPr lang="fi-FI" smtClean="0"/>
              <a:t>1.6.2026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11778" y="1773238"/>
            <a:ext cx="3456335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111778" y="2420888"/>
            <a:ext cx="3456335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7288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mparison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773238"/>
            <a:ext cx="345633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888" y="2420888"/>
            <a:ext cx="3456334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67809" y="1773238"/>
            <a:ext cx="345638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367809" y="2420888"/>
            <a:ext cx="3456384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80111-F982-4E0C-AD78-FE12D23D8780}" type="datetime1">
              <a:rPr lang="fi-FI" smtClean="0"/>
              <a:t>1.6.2026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11778" y="1773238"/>
            <a:ext cx="3456335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111778" y="2420888"/>
            <a:ext cx="3456335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1945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Basic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3888" y="1773239"/>
            <a:ext cx="7200900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FF74D-9035-40C1-BB6B-711B0646AB57}" type="datetime1">
              <a:rPr lang="fi-FI" smtClean="0"/>
              <a:t>1.6.2026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12224" y="1773237"/>
            <a:ext cx="3455889" cy="439206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6652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51A75CA-FD73-4607-9866-B6701E87CABA}" type="datetime1">
              <a:rPr lang="fi-FI" smtClean="0"/>
              <a:t>1.6.2026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bg1"/>
          </a:solidFill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 userDrawn="1"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888" y="2636912"/>
            <a:ext cx="10944224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3888" y="4941168"/>
            <a:ext cx="10944224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47363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Basic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67808" y="1773239"/>
            <a:ext cx="7200305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78AD-CB50-4A09-BA1C-944EF741445E}" type="datetime1">
              <a:rPr lang="fi-FI" smtClean="0"/>
              <a:t>1.6.2026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3888" y="1773237"/>
            <a:ext cx="3456335" cy="439206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33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Basic Picture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3888" y="1773239"/>
            <a:ext cx="7200900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FF74D-9035-40C1-BB6B-711B0646AB57}" type="datetime1">
              <a:rPr lang="fi-FI" smtClean="0"/>
              <a:t>1.6.2026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12224" y="1773237"/>
            <a:ext cx="3455889" cy="439206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128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Basic Picture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67808" y="1773239"/>
            <a:ext cx="7200305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78AD-CB50-4A09-BA1C-944EF741445E}" type="datetime1">
              <a:rPr lang="fi-FI" smtClean="0"/>
              <a:t>1.6.2026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3888" y="1773237"/>
            <a:ext cx="3456335" cy="439206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391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sic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1842-0DAB-4128-BA34-810587680725}" type="datetime1">
              <a:rPr lang="fi-FI" smtClean="0"/>
              <a:t>1.6.2026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3888" y="1773237"/>
            <a:ext cx="3456335" cy="345598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623888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61542" y="1773237"/>
            <a:ext cx="3456335" cy="345598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361542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111778" y="1773237"/>
            <a:ext cx="3456335" cy="345598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8111778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4088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sic Pictures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1842-0DAB-4128-BA34-810587680725}" type="datetime1">
              <a:rPr lang="fi-FI" smtClean="0"/>
              <a:t>1.6.2026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3888" y="1773237"/>
            <a:ext cx="3456335" cy="345598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623888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61542" y="1773237"/>
            <a:ext cx="3456335" cy="345598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361542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111778" y="1773237"/>
            <a:ext cx="3456335" cy="345598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8111778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0107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p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76250"/>
            <a:ext cx="5328096" cy="10805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3888" y="2492895"/>
            <a:ext cx="5328096" cy="36729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B0243-5A40-466C-827C-48D578625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0016" y="476250"/>
            <a:ext cx="5328098" cy="568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3252C-1D0A-495E-81A9-A4B5E73E8EFD}" type="datetime1">
              <a:rPr lang="fi-FI" smtClean="0"/>
              <a:t>1.6.2026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F956837D-EB84-F6F1-E126-966A1B8EEC86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23888" y="1773238"/>
            <a:ext cx="5328096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EC2A7D5-D5F6-A9EA-4E99-16C7242856EF}"/>
              </a:ext>
            </a:extLst>
          </p:cNvPr>
          <p:cNvCxnSpPr/>
          <p:nvPr userDrawn="1"/>
        </p:nvCxnSpPr>
        <p:spPr>
          <a:xfrm>
            <a:off x="6096000" y="476250"/>
            <a:ext cx="0" cy="5689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1050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017" y="476250"/>
            <a:ext cx="5328096" cy="10805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40017" y="2492896"/>
            <a:ext cx="5328096" cy="36729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B0243-5A40-466C-827C-48D578625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888" y="476250"/>
            <a:ext cx="5328098" cy="568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3252C-1D0A-495E-81A9-A4B5E73E8EFD}" type="datetime1">
              <a:rPr lang="fi-FI" smtClean="0"/>
              <a:t>1.6.2026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B1F781F-0CCB-968A-D71F-89201DACC99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240017" y="1773238"/>
            <a:ext cx="5328096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5CF403D-906F-B2DE-3C38-75F884291245}"/>
              </a:ext>
            </a:extLst>
          </p:cNvPr>
          <p:cNvCxnSpPr/>
          <p:nvPr userDrawn="1"/>
        </p:nvCxnSpPr>
        <p:spPr>
          <a:xfrm>
            <a:off x="6096000" y="476250"/>
            <a:ext cx="0" cy="5689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4481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ption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132856"/>
            <a:ext cx="3455888" cy="1800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3888" y="4149080"/>
            <a:ext cx="3455888" cy="201677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0" indent="0">
              <a:spcBef>
                <a:spcPts val="0"/>
              </a:spcBef>
              <a:buFontTx/>
              <a:buNone/>
              <a:defRPr/>
            </a:lvl2pPr>
            <a:lvl3pPr marL="0" indent="0">
              <a:spcBef>
                <a:spcPts val="0"/>
              </a:spcBef>
              <a:buFontTx/>
              <a:buNone/>
              <a:defRPr/>
            </a:lvl3pPr>
            <a:lvl4pPr marL="0" indent="0">
              <a:spcBef>
                <a:spcPts val="0"/>
              </a:spcBef>
              <a:buFontTx/>
              <a:buNone/>
              <a:defRPr/>
            </a:lvl4pPr>
            <a:lvl5pPr marL="0" indent="0">
              <a:spcBef>
                <a:spcPts val="0"/>
              </a:spcBef>
              <a:buFontTx/>
              <a:buNone/>
              <a:defRPr/>
            </a:lvl5pPr>
            <a:lvl6pPr marL="0" indent="0">
              <a:spcBef>
                <a:spcPts val="0"/>
              </a:spcBef>
              <a:buFontTx/>
              <a:buNone/>
              <a:defRPr/>
            </a:lvl6pPr>
            <a:lvl7pPr marL="0" indent="0">
              <a:spcBef>
                <a:spcPts val="0"/>
              </a:spcBef>
              <a:buFontTx/>
              <a:buNone/>
              <a:defRPr/>
            </a:lvl7pPr>
            <a:lvl8pPr marL="0" indent="0">
              <a:spcBef>
                <a:spcPts val="0"/>
              </a:spcBef>
              <a:buFontTx/>
              <a:buNone/>
              <a:defRPr/>
            </a:lvl8pPr>
            <a:lvl9pPr marL="0" indent="0">
              <a:spcBef>
                <a:spcPts val="0"/>
              </a:spcBef>
              <a:buFontTx/>
              <a:buNone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B0243-5A40-466C-827C-48D578625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67808" y="476250"/>
            <a:ext cx="7200306" cy="568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3252C-1D0A-495E-81A9-A4B5E73E8EFD}" type="datetime1">
              <a:rPr lang="fi-FI" smtClean="0"/>
              <a:t>1.6.2026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EFC3A9D-4147-F440-8B4C-48D7040451D6}"/>
              </a:ext>
            </a:extLst>
          </p:cNvPr>
          <p:cNvCxnSpPr/>
          <p:nvPr userDrawn="1"/>
        </p:nvCxnSpPr>
        <p:spPr>
          <a:xfrm>
            <a:off x="4223792" y="476250"/>
            <a:ext cx="0" cy="5689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F614626-8706-9545-1C6E-555650083F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3" y="476672"/>
            <a:ext cx="1810305" cy="720000"/>
            <a:chOff x="911225" y="260350"/>
            <a:chExt cx="4183063" cy="1663700"/>
          </a:xfrm>
          <a:solidFill>
            <a:schemeClr val="accent1"/>
          </a:solidFill>
        </p:grpSpPr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089D2094-B093-17E2-C004-4320E5F45A3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A11C4AB4-4B90-D188-4B03-24B95178E8A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5CFEF53C-B68D-9923-DEC1-18ACC7ECBF7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016967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tion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2225" y="2132856"/>
            <a:ext cx="3455888" cy="1800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12225" y="4149080"/>
            <a:ext cx="3455888" cy="201677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0" indent="0">
              <a:spcBef>
                <a:spcPts val="0"/>
              </a:spcBef>
              <a:buFontTx/>
              <a:buNone/>
              <a:defRPr/>
            </a:lvl2pPr>
            <a:lvl3pPr marL="0" indent="0">
              <a:spcBef>
                <a:spcPts val="0"/>
              </a:spcBef>
              <a:buFontTx/>
              <a:buNone/>
              <a:defRPr/>
            </a:lvl3pPr>
            <a:lvl4pPr marL="0" indent="0">
              <a:spcBef>
                <a:spcPts val="0"/>
              </a:spcBef>
              <a:buFontTx/>
              <a:buNone/>
              <a:defRPr/>
            </a:lvl4pPr>
            <a:lvl5pPr marL="0" indent="0">
              <a:spcBef>
                <a:spcPts val="0"/>
              </a:spcBef>
              <a:buFontTx/>
              <a:buNone/>
              <a:defRPr/>
            </a:lvl5pPr>
            <a:lvl6pPr marL="0" indent="0">
              <a:spcBef>
                <a:spcPts val="0"/>
              </a:spcBef>
              <a:buFontTx/>
              <a:buNone/>
              <a:defRPr/>
            </a:lvl6pPr>
            <a:lvl7pPr marL="0" indent="0">
              <a:spcBef>
                <a:spcPts val="0"/>
              </a:spcBef>
              <a:buFontTx/>
              <a:buNone/>
              <a:defRPr/>
            </a:lvl7pPr>
            <a:lvl8pPr marL="0" indent="0">
              <a:spcBef>
                <a:spcPts val="0"/>
              </a:spcBef>
              <a:buFontTx/>
              <a:buNone/>
              <a:defRPr/>
            </a:lvl8pPr>
            <a:lvl9pPr marL="0" indent="0">
              <a:spcBef>
                <a:spcPts val="0"/>
              </a:spcBef>
              <a:buFontTx/>
              <a:buNone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B0243-5A40-466C-827C-48D578625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888" y="476250"/>
            <a:ext cx="7200306" cy="568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3252C-1D0A-495E-81A9-A4B5E73E8EFD}" type="datetime1">
              <a:rPr lang="fi-FI" smtClean="0"/>
              <a:t>1.6.2026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EFC3A9D-4147-F440-8B4C-48D7040451D6}"/>
              </a:ext>
            </a:extLst>
          </p:cNvPr>
          <p:cNvCxnSpPr/>
          <p:nvPr userDrawn="1"/>
        </p:nvCxnSpPr>
        <p:spPr>
          <a:xfrm>
            <a:off x="7968208" y="476250"/>
            <a:ext cx="0" cy="5689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6459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Half Pictu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58F64595-8B5C-74D4-D734-E86D9113B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6857999"/>
          </a:xfrm>
          <a:custGeom>
            <a:avLst/>
            <a:gdLst>
              <a:gd name="connsiteX0" fmla="*/ 0 w 12192000"/>
              <a:gd name="connsiteY0" fmla="*/ 0 h 6857999"/>
              <a:gd name="connsiteX1" fmla="*/ 12192000 w 12192000"/>
              <a:gd name="connsiteY1" fmla="*/ 0 h 6857999"/>
              <a:gd name="connsiteX2" fmla="*/ 12192000 w 12192000"/>
              <a:gd name="connsiteY2" fmla="*/ 6857999 h 6857999"/>
              <a:gd name="connsiteX3" fmla="*/ 10621496 w 12192000"/>
              <a:gd name="connsiteY3" fmla="*/ 6857999 h 6857999"/>
              <a:gd name="connsiteX4" fmla="*/ 10405976 w 12192000"/>
              <a:gd name="connsiteY4" fmla="*/ 6706155 h 6857999"/>
              <a:gd name="connsiteX5" fmla="*/ 9766026 w 12192000"/>
              <a:gd name="connsiteY5" fmla="*/ 6250539 h 6857999"/>
              <a:gd name="connsiteX6" fmla="*/ 9105209 w 12192000"/>
              <a:gd name="connsiteY6" fmla="*/ 5777533 h 6857999"/>
              <a:gd name="connsiteX7" fmla="*/ 8910442 w 12192000"/>
              <a:gd name="connsiteY7" fmla="*/ 5638414 h 6857999"/>
              <a:gd name="connsiteX8" fmla="*/ 8712196 w 12192000"/>
              <a:gd name="connsiteY8" fmla="*/ 5495816 h 6857999"/>
              <a:gd name="connsiteX9" fmla="*/ 8322663 w 12192000"/>
              <a:gd name="connsiteY9" fmla="*/ 5210622 h 6857999"/>
              <a:gd name="connsiteX10" fmla="*/ 7929650 w 12192000"/>
              <a:gd name="connsiteY10" fmla="*/ 4921949 h 6857999"/>
              <a:gd name="connsiteX11" fmla="*/ 7540116 w 12192000"/>
              <a:gd name="connsiteY11" fmla="*/ 4636754 h 6857999"/>
              <a:gd name="connsiteX12" fmla="*/ 7140148 w 12192000"/>
              <a:gd name="connsiteY12" fmla="*/ 4358515 h 6857999"/>
              <a:gd name="connsiteX13" fmla="*/ 7042764 w 12192000"/>
              <a:gd name="connsiteY13" fmla="*/ 4292434 h 6857999"/>
              <a:gd name="connsiteX14" fmla="*/ 6945381 w 12192000"/>
              <a:gd name="connsiteY14" fmla="*/ 4222874 h 6857999"/>
              <a:gd name="connsiteX15" fmla="*/ 6747136 w 12192000"/>
              <a:gd name="connsiteY15" fmla="*/ 4090711 h 6857999"/>
              <a:gd name="connsiteX16" fmla="*/ 6545413 w 12192000"/>
              <a:gd name="connsiteY16" fmla="*/ 3962025 h 6857999"/>
              <a:gd name="connsiteX17" fmla="*/ 6347167 w 12192000"/>
              <a:gd name="connsiteY17" fmla="*/ 3833340 h 6857999"/>
              <a:gd name="connsiteX18" fmla="*/ 6145444 w 12192000"/>
              <a:gd name="connsiteY18" fmla="*/ 3711610 h 6857999"/>
              <a:gd name="connsiteX19" fmla="*/ 6044583 w 12192000"/>
              <a:gd name="connsiteY19" fmla="*/ 3652484 h 6857999"/>
              <a:gd name="connsiteX20" fmla="*/ 5943722 w 12192000"/>
              <a:gd name="connsiteY20" fmla="*/ 3596837 h 6857999"/>
              <a:gd name="connsiteX21" fmla="*/ 5842860 w 12192000"/>
              <a:gd name="connsiteY21" fmla="*/ 3537711 h 6857999"/>
              <a:gd name="connsiteX22" fmla="*/ 5738520 w 12192000"/>
              <a:gd name="connsiteY22" fmla="*/ 3482063 h 6857999"/>
              <a:gd name="connsiteX23" fmla="*/ 5637658 w 12192000"/>
              <a:gd name="connsiteY23" fmla="*/ 3426415 h 6857999"/>
              <a:gd name="connsiteX24" fmla="*/ 5536797 w 12192000"/>
              <a:gd name="connsiteY24" fmla="*/ 3374246 h 6857999"/>
              <a:gd name="connsiteX25" fmla="*/ 5328118 w 12192000"/>
              <a:gd name="connsiteY25" fmla="*/ 3273384 h 6857999"/>
              <a:gd name="connsiteX26" fmla="*/ 5122917 w 12192000"/>
              <a:gd name="connsiteY26" fmla="*/ 3176000 h 6857999"/>
              <a:gd name="connsiteX27" fmla="*/ 5018578 w 12192000"/>
              <a:gd name="connsiteY27" fmla="*/ 3130787 h 6857999"/>
              <a:gd name="connsiteX28" fmla="*/ 4914237 w 12192000"/>
              <a:gd name="connsiteY28" fmla="*/ 3085573 h 6857999"/>
              <a:gd name="connsiteX29" fmla="*/ 4806420 w 12192000"/>
              <a:gd name="connsiteY29" fmla="*/ 3043837 h 6857999"/>
              <a:gd name="connsiteX30" fmla="*/ 4702080 w 12192000"/>
              <a:gd name="connsiteY30" fmla="*/ 3005579 h 6857999"/>
              <a:gd name="connsiteX31" fmla="*/ 4597741 w 12192000"/>
              <a:gd name="connsiteY31" fmla="*/ 2967321 h 6857999"/>
              <a:gd name="connsiteX32" fmla="*/ 4489924 w 12192000"/>
              <a:gd name="connsiteY32" fmla="*/ 2929064 h 6857999"/>
              <a:gd name="connsiteX33" fmla="*/ 4382106 w 12192000"/>
              <a:gd name="connsiteY33" fmla="*/ 2894284 h 6857999"/>
              <a:gd name="connsiteX34" fmla="*/ 4274288 w 12192000"/>
              <a:gd name="connsiteY34" fmla="*/ 2862982 h 6857999"/>
              <a:gd name="connsiteX35" fmla="*/ 4166471 w 12192000"/>
              <a:gd name="connsiteY35" fmla="*/ 2831680 h 6857999"/>
              <a:gd name="connsiteX36" fmla="*/ 4058653 w 12192000"/>
              <a:gd name="connsiteY36" fmla="*/ 2800378 h 6857999"/>
              <a:gd name="connsiteX37" fmla="*/ 3950837 w 12192000"/>
              <a:gd name="connsiteY37" fmla="*/ 2776032 h 6857999"/>
              <a:gd name="connsiteX38" fmla="*/ 3843019 w 12192000"/>
              <a:gd name="connsiteY38" fmla="*/ 2751686 h 6857999"/>
              <a:gd name="connsiteX39" fmla="*/ 3731723 w 12192000"/>
              <a:gd name="connsiteY39" fmla="*/ 2727340 h 6857999"/>
              <a:gd name="connsiteX40" fmla="*/ 3620428 w 12192000"/>
              <a:gd name="connsiteY40" fmla="*/ 2709950 h 6857999"/>
              <a:gd name="connsiteX41" fmla="*/ 3509132 w 12192000"/>
              <a:gd name="connsiteY41" fmla="*/ 2692561 h 6857999"/>
              <a:gd name="connsiteX42" fmla="*/ 3397837 w 12192000"/>
              <a:gd name="connsiteY42" fmla="*/ 2675170 h 6857999"/>
              <a:gd name="connsiteX43" fmla="*/ 3286541 w 12192000"/>
              <a:gd name="connsiteY43" fmla="*/ 2664737 h 6857999"/>
              <a:gd name="connsiteX44" fmla="*/ 3175245 w 12192000"/>
              <a:gd name="connsiteY44" fmla="*/ 2654303 h 6857999"/>
              <a:gd name="connsiteX45" fmla="*/ 3060471 w 12192000"/>
              <a:gd name="connsiteY45" fmla="*/ 2643869 h 6857999"/>
              <a:gd name="connsiteX46" fmla="*/ 2945699 w 12192000"/>
              <a:gd name="connsiteY46" fmla="*/ 2640391 h 6857999"/>
              <a:gd name="connsiteX47" fmla="*/ 2830925 w 12192000"/>
              <a:gd name="connsiteY47" fmla="*/ 2636913 h 6857999"/>
              <a:gd name="connsiteX48" fmla="*/ 2716152 w 12192000"/>
              <a:gd name="connsiteY48" fmla="*/ 2636913 h 6857999"/>
              <a:gd name="connsiteX49" fmla="*/ 2601377 w 12192000"/>
              <a:gd name="connsiteY49" fmla="*/ 2640391 h 6857999"/>
              <a:gd name="connsiteX50" fmla="*/ 2486604 w 12192000"/>
              <a:gd name="connsiteY50" fmla="*/ 2647347 h 6857999"/>
              <a:gd name="connsiteX51" fmla="*/ 2382265 w 12192000"/>
              <a:gd name="connsiteY51" fmla="*/ 2654303 h 6857999"/>
              <a:gd name="connsiteX52" fmla="*/ 2281404 w 12192000"/>
              <a:gd name="connsiteY52" fmla="*/ 2661259 h 6857999"/>
              <a:gd name="connsiteX53" fmla="*/ 2180541 w 12192000"/>
              <a:gd name="connsiteY53" fmla="*/ 2671693 h 6857999"/>
              <a:gd name="connsiteX54" fmla="*/ 2083158 w 12192000"/>
              <a:gd name="connsiteY54" fmla="*/ 2682126 h 6857999"/>
              <a:gd name="connsiteX55" fmla="*/ 1985774 w 12192000"/>
              <a:gd name="connsiteY55" fmla="*/ 2696039 h 6857999"/>
              <a:gd name="connsiteX56" fmla="*/ 1888390 w 12192000"/>
              <a:gd name="connsiteY56" fmla="*/ 2709950 h 6857999"/>
              <a:gd name="connsiteX57" fmla="*/ 1791007 w 12192000"/>
              <a:gd name="connsiteY57" fmla="*/ 2723862 h 6857999"/>
              <a:gd name="connsiteX58" fmla="*/ 1697101 w 12192000"/>
              <a:gd name="connsiteY58" fmla="*/ 2741252 h 6857999"/>
              <a:gd name="connsiteX59" fmla="*/ 1606674 w 12192000"/>
              <a:gd name="connsiteY59" fmla="*/ 2758642 h 6857999"/>
              <a:gd name="connsiteX60" fmla="*/ 1512768 w 12192000"/>
              <a:gd name="connsiteY60" fmla="*/ 2779510 h 6857999"/>
              <a:gd name="connsiteX61" fmla="*/ 1425818 w 12192000"/>
              <a:gd name="connsiteY61" fmla="*/ 2800378 h 6857999"/>
              <a:gd name="connsiteX62" fmla="*/ 1335391 w 12192000"/>
              <a:gd name="connsiteY62" fmla="*/ 2821246 h 6857999"/>
              <a:gd name="connsiteX63" fmla="*/ 1248441 w 12192000"/>
              <a:gd name="connsiteY63" fmla="*/ 2845592 h 6857999"/>
              <a:gd name="connsiteX64" fmla="*/ 1158015 w 12192000"/>
              <a:gd name="connsiteY64" fmla="*/ 2873416 h 6857999"/>
              <a:gd name="connsiteX65" fmla="*/ 1071064 w 12192000"/>
              <a:gd name="connsiteY65" fmla="*/ 2901240 h 6857999"/>
              <a:gd name="connsiteX66" fmla="*/ 987592 w 12192000"/>
              <a:gd name="connsiteY66" fmla="*/ 2929064 h 6857999"/>
              <a:gd name="connsiteX67" fmla="*/ 900643 w 12192000"/>
              <a:gd name="connsiteY67" fmla="*/ 2956887 h 6857999"/>
              <a:gd name="connsiteX68" fmla="*/ 817171 w 12192000"/>
              <a:gd name="connsiteY68" fmla="*/ 2991667 h 6857999"/>
              <a:gd name="connsiteX69" fmla="*/ 733699 w 12192000"/>
              <a:gd name="connsiteY69" fmla="*/ 3022969 h 6857999"/>
              <a:gd name="connsiteX70" fmla="*/ 650228 w 12192000"/>
              <a:gd name="connsiteY70" fmla="*/ 3057749 h 6857999"/>
              <a:gd name="connsiteX71" fmla="*/ 566756 w 12192000"/>
              <a:gd name="connsiteY71" fmla="*/ 3096007 h 6857999"/>
              <a:gd name="connsiteX72" fmla="*/ 483284 w 12192000"/>
              <a:gd name="connsiteY72" fmla="*/ 3134265 h 6857999"/>
              <a:gd name="connsiteX73" fmla="*/ 399813 w 12192000"/>
              <a:gd name="connsiteY73" fmla="*/ 3172523 h 6857999"/>
              <a:gd name="connsiteX74" fmla="*/ 319819 w 12192000"/>
              <a:gd name="connsiteY74" fmla="*/ 3214258 h 6857999"/>
              <a:gd name="connsiteX75" fmla="*/ 152876 w 12192000"/>
              <a:gd name="connsiteY75" fmla="*/ 3304686 h 6857999"/>
              <a:gd name="connsiteX76" fmla="*/ 0 w 12192000"/>
              <a:gd name="connsiteY76" fmla="*/ 3392508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12192000" h="6857999">
                <a:moveTo>
                  <a:pt x="0" y="0"/>
                </a:moveTo>
                <a:lnTo>
                  <a:pt x="12192000" y="0"/>
                </a:lnTo>
                <a:lnTo>
                  <a:pt x="12192000" y="6857999"/>
                </a:lnTo>
                <a:lnTo>
                  <a:pt x="10621496" y="6857999"/>
                </a:lnTo>
                <a:lnTo>
                  <a:pt x="10405976" y="6706155"/>
                </a:lnTo>
                <a:lnTo>
                  <a:pt x="9766026" y="6250539"/>
                </a:lnTo>
                <a:lnTo>
                  <a:pt x="9105209" y="5777533"/>
                </a:lnTo>
                <a:lnTo>
                  <a:pt x="8910442" y="5638414"/>
                </a:lnTo>
                <a:lnTo>
                  <a:pt x="8712196" y="5495816"/>
                </a:lnTo>
                <a:lnTo>
                  <a:pt x="8322663" y="5210622"/>
                </a:lnTo>
                <a:lnTo>
                  <a:pt x="7929650" y="4921949"/>
                </a:lnTo>
                <a:lnTo>
                  <a:pt x="7540116" y="4636754"/>
                </a:lnTo>
                <a:lnTo>
                  <a:pt x="7140148" y="4358515"/>
                </a:lnTo>
                <a:lnTo>
                  <a:pt x="7042764" y="4292434"/>
                </a:lnTo>
                <a:lnTo>
                  <a:pt x="6945381" y="4222874"/>
                </a:lnTo>
                <a:lnTo>
                  <a:pt x="6747136" y="4090711"/>
                </a:lnTo>
                <a:lnTo>
                  <a:pt x="6545413" y="3962025"/>
                </a:lnTo>
                <a:lnTo>
                  <a:pt x="6347167" y="3833340"/>
                </a:lnTo>
                <a:lnTo>
                  <a:pt x="6145444" y="3711610"/>
                </a:lnTo>
                <a:lnTo>
                  <a:pt x="6044583" y="3652484"/>
                </a:lnTo>
                <a:lnTo>
                  <a:pt x="5943722" y="3596837"/>
                </a:lnTo>
                <a:lnTo>
                  <a:pt x="5842860" y="3537711"/>
                </a:lnTo>
                <a:lnTo>
                  <a:pt x="5738520" y="3482063"/>
                </a:lnTo>
                <a:lnTo>
                  <a:pt x="5637658" y="3426415"/>
                </a:lnTo>
                <a:lnTo>
                  <a:pt x="5536797" y="3374246"/>
                </a:lnTo>
                <a:lnTo>
                  <a:pt x="5328118" y="3273384"/>
                </a:lnTo>
                <a:lnTo>
                  <a:pt x="5122917" y="3176000"/>
                </a:lnTo>
                <a:lnTo>
                  <a:pt x="5018578" y="3130787"/>
                </a:lnTo>
                <a:lnTo>
                  <a:pt x="4914237" y="3085573"/>
                </a:lnTo>
                <a:lnTo>
                  <a:pt x="4806420" y="3043837"/>
                </a:lnTo>
                <a:lnTo>
                  <a:pt x="4702080" y="3005579"/>
                </a:lnTo>
                <a:lnTo>
                  <a:pt x="4597741" y="2967321"/>
                </a:lnTo>
                <a:lnTo>
                  <a:pt x="4489924" y="2929064"/>
                </a:lnTo>
                <a:lnTo>
                  <a:pt x="4382106" y="2894284"/>
                </a:lnTo>
                <a:lnTo>
                  <a:pt x="4274288" y="2862982"/>
                </a:lnTo>
                <a:lnTo>
                  <a:pt x="4166471" y="2831680"/>
                </a:lnTo>
                <a:lnTo>
                  <a:pt x="4058653" y="2800378"/>
                </a:lnTo>
                <a:lnTo>
                  <a:pt x="3950837" y="2776032"/>
                </a:lnTo>
                <a:lnTo>
                  <a:pt x="3843019" y="2751686"/>
                </a:lnTo>
                <a:lnTo>
                  <a:pt x="3731723" y="2727340"/>
                </a:lnTo>
                <a:lnTo>
                  <a:pt x="3620428" y="2709950"/>
                </a:lnTo>
                <a:lnTo>
                  <a:pt x="3509132" y="2692561"/>
                </a:lnTo>
                <a:lnTo>
                  <a:pt x="3397837" y="2675170"/>
                </a:lnTo>
                <a:lnTo>
                  <a:pt x="3286541" y="2664737"/>
                </a:lnTo>
                <a:lnTo>
                  <a:pt x="3175245" y="2654303"/>
                </a:lnTo>
                <a:lnTo>
                  <a:pt x="3060471" y="2643869"/>
                </a:lnTo>
                <a:lnTo>
                  <a:pt x="2945699" y="2640391"/>
                </a:lnTo>
                <a:lnTo>
                  <a:pt x="2830925" y="2636913"/>
                </a:lnTo>
                <a:lnTo>
                  <a:pt x="2716152" y="2636913"/>
                </a:lnTo>
                <a:lnTo>
                  <a:pt x="2601377" y="2640391"/>
                </a:lnTo>
                <a:lnTo>
                  <a:pt x="2486604" y="2647347"/>
                </a:lnTo>
                <a:lnTo>
                  <a:pt x="2382265" y="2654303"/>
                </a:lnTo>
                <a:lnTo>
                  <a:pt x="2281404" y="2661259"/>
                </a:lnTo>
                <a:lnTo>
                  <a:pt x="2180541" y="2671693"/>
                </a:lnTo>
                <a:lnTo>
                  <a:pt x="2083158" y="2682126"/>
                </a:lnTo>
                <a:lnTo>
                  <a:pt x="1985774" y="2696039"/>
                </a:lnTo>
                <a:lnTo>
                  <a:pt x="1888390" y="2709950"/>
                </a:lnTo>
                <a:lnTo>
                  <a:pt x="1791007" y="2723862"/>
                </a:lnTo>
                <a:lnTo>
                  <a:pt x="1697101" y="2741252"/>
                </a:lnTo>
                <a:lnTo>
                  <a:pt x="1606674" y="2758642"/>
                </a:lnTo>
                <a:lnTo>
                  <a:pt x="1512768" y="2779510"/>
                </a:lnTo>
                <a:lnTo>
                  <a:pt x="1425818" y="2800378"/>
                </a:lnTo>
                <a:lnTo>
                  <a:pt x="1335391" y="2821246"/>
                </a:lnTo>
                <a:lnTo>
                  <a:pt x="1248441" y="2845592"/>
                </a:lnTo>
                <a:lnTo>
                  <a:pt x="1158015" y="2873416"/>
                </a:lnTo>
                <a:lnTo>
                  <a:pt x="1071064" y="2901240"/>
                </a:lnTo>
                <a:lnTo>
                  <a:pt x="987592" y="2929064"/>
                </a:lnTo>
                <a:lnTo>
                  <a:pt x="900643" y="2956887"/>
                </a:lnTo>
                <a:lnTo>
                  <a:pt x="817171" y="2991667"/>
                </a:lnTo>
                <a:lnTo>
                  <a:pt x="733699" y="3022969"/>
                </a:lnTo>
                <a:lnTo>
                  <a:pt x="650228" y="3057749"/>
                </a:lnTo>
                <a:lnTo>
                  <a:pt x="566756" y="3096007"/>
                </a:lnTo>
                <a:lnTo>
                  <a:pt x="483284" y="3134265"/>
                </a:lnTo>
                <a:lnTo>
                  <a:pt x="399813" y="3172523"/>
                </a:lnTo>
                <a:lnTo>
                  <a:pt x="319819" y="3214258"/>
                </a:lnTo>
                <a:lnTo>
                  <a:pt x="152876" y="3304686"/>
                </a:lnTo>
                <a:lnTo>
                  <a:pt x="0" y="339250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wrap="square">
            <a:noAutofit/>
          </a:bodyPr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147" y="3789039"/>
            <a:ext cx="5327971" cy="8640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628C123-DF35-4273-A67D-960D94012641}" type="datetime1">
              <a:rPr lang="fi-FI" smtClean="0"/>
              <a:t>1.6.2026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23889" y="4797152"/>
            <a:ext cx="5328095" cy="13686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6F7DBC-9FA4-8A64-99DC-272028396D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51313" y="476250"/>
            <a:ext cx="316800" cy="72000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76559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72CA49A-F64D-4B38-8F53-9FAE13429AFB}" type="datetime1">
              <a:rPr lang="fi-FI" smtClean="0"/>
              <a:t>1.6.2026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accent1"/>
          </a:solidFill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accent1"/>
                </a:solidFill>
              </a:endParaRPr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accent1"/>
                </a:solidFill>
              </a:endParaRPr>
            </a:p>
          </p:txBody>
        </p:sp>
        <p:sp>
          <p:nvSpPr>
            <p:cNvPr id="11" name="Freeform 8"/>
            <p:cNvSpPr>
              <a:spLocks noEditPoints="1"/>
            </p:cNvSpPr>
            <p:nvPr userDrawn="1"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accent1"/>
                </a:solidFill>
              </a:endParaRPr>
            </a:p>
          </p:txBody>
        </p: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39552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Half Picture 2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C73EA1-C9A3-4B6E-3792-79D871541E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6857999"/>
          </a:xfrm>
          <a:custGeom>
            <a:avLst/>
            <a:gdLst>
              <a:gd name="connsiteX0" fmla="*/ 0 w 12192000"/>
              <a:gd name="connsiteY0" fmla="*/ 0 h 6857999"/>
              <a:gd name="connsiteX1" fmla="*/ 12192000 w 12192000"/>
              <a:gd name="connsiteY1" fmla="*/ 0 h 6857999"/>
              <a:gd name="connsiteX2" fmla="*/ 12192000 w 12192000"/>
              <a:gd name="connsiteY2" fmla="*/ 6857999 h 6857999"/>
              <a:gd name="connsiteX3" fmla="*/ 10621496 w 12192000"/>
              <a:gd name="connsiteY3" fmla="*/ 6857999 h 6857999"/>
              <a:gd name="connsiteX4" fmla="*/ 10405976 w 12192000"/>
              <a:gd name="connsiteY4" fmla="*/ 6706155 h 6857999"/>
              <a:gd name="connsiteX5" fmla="*/ 9766026 w 12192000"/>
              <a:gd name="connsiteY5" fmla="*/ 6250539 h 6857999"/>
              <a:gd name="connsiteX6" fmla="*/ 9105209 w 12192000"/>
              <a:gd name="connsiteY6" fmla="*/ 5777533 h 6857999"/>
              <a:gd name="connsiteX7" fmla="*/ 8910442 w 12192000"/>
              <a:gd name="connsiteY7" fmla="*/ 5638414 h 6857999"/>
              <a:gd name="connsiteX8" fmla="*/ 8712196 w 12192000"/>
              <a:gd name="connsiteY8" fmla="*/ 5495816 h 6857999"/>
              <a:gd name="connsiteX9" fmla="*/ 8322663 w 12192000"/>
              <a:gd name="connsiteY9" fmla="*/ 5210622 h 6857999"/>
              <a:gd name="connsiteX10" fmla="*/ 7929650 w 12192000"/>
              <a:gd name="connsiteY10" fmla="*/ 4921949 h 6857999"/>
              <a:gd name="connsiteX11" fmla="*/ 7540116 w 12192000"/>
              <a:gd name="connsiteY11" fmla="*/ 4636754 h 6857999"/>
              <a:gd name="connsiteX12" fmla="*/ 7140148 w 12192000"/>
              <a:gd name="connsiteY12" fmla="*/ 4358515 h 6857999"/>
              <a:gd name="connsiteX13" fmla="*/ 7042764 w 12192000"/>
              <a:gd name="connsiteY13" fmla="*/ 4292434 h 6857999"/>
              <a:gd name="connsiteX14" fmla="*/ 6945381 w 12192000"/>
              <a:gd name="connsiteY14" fmla="*/ 4222874 h 6857999"/>
              <a:gd name="connsiteX15" fmla="*/ 6747136 w 12192000"/>
              <a:gd name="connsiteY15" fmla="*/ 4090711 h 6857999"/>
              <a:gd name="connsiteX16" fmla="*/ 6545413 w 12192000"/>
              <a:gd name="connsiteY16" fmla="*/ 3962025 h 6857999"/>
              <a:gd name="connsiteX17" fmla="*/ 6347167 w 12192000"/>
              <a:gd name="connsiteY17" fmla="*/ 3833340 h 6857999"/>
              <a:gd name="connsiteX18" fmla="*/ 6145444 w 12192000"/>
              <a:gd name="connsiteY18" fmla="*/ 3711610 h 6857999"/>
              <a:gd name="connsiteX19" fmla="*/ 6044583 w 12192000"/>
              <a:gd name="connsiteY19" fmla="*/ 3652484 h 6857999"/>
              <a:gd name="connsiteX20" fmla="*/ 5943722 w 12192000"/>
              <a:gd name="connsiteY20" fmla="*/ 3596837 h 6857999"/>
              <a:gd name="connsiteX21" fmla="*/ 5842860 w 12192000"/>
              <a:gd name="connsiteY21" fmla="*/ 3537711 h 6857999"/>
              <a:gd name="connsiteX22" fmla="*/ 5738520 w 12192000"/>
              <a:gd name="connsiteY22" fmla="*/ 3482063 h 6857999"/>
              <a:gd name="connsiteX23" fmla="*/ 5637658 w 12192000"/>
              <a:gd name="connsiteY23" fmla="*/ 3426415 h 6857999"/>
              <a:gd name="connsiteX24" fmla="*/ 5536797 w 12192000"/>
              <a:gd name="connsiteY24" fmla="*/ 3374246 h 6857999"/>
              <a:gd name="connsiteX25" fmla="*/ 5328118 w 12192000"/>
              <a:gd name="connsiteY25" fmla="*/ 3273384 h 6857999"/>
              <a:gd name="connsiteX26" fmla="*/ 5122917 w 12192000"/>
              <a:gd name="connsiteY26" fmla="*/ 3176000 h 6857999"/>
              <a:gd name="connsiteX27" fmla="*/ 5018578 w 12192000"/>
              <a:gd name="connsiteY27" fmla="*/ 3130787 h 6857999"/>
              <a:gd name="connsiteX28" fmla="*/ 4914237 w 12192000"/>
              <a:gd name="connsiteY28" fmla="*/ 3085573 h 6857999"/>
              <a:gd name="connsiteX29" fmla="*/ 4806420 w 12192000"/>
              <a:gd name="connsiteY29" fmla="*/ 3043837 h 6857999"/>
              <a:gd name="connsiteX30" fmla="*/ 4702080 w 12192000"/>
              <a:gd name="connsiteY30" fmla="*/ 3005579 h 6857999"/>
              <a:gd name="connsiteX31" fmla="*/ 4597741 w 12192000"/>
              <a:gd name="connsiteY31" fmla="*/ 2967321 h 6857999"/>
              <a:gd name="connsiteX32" fmla="*/ 4489924 w 12192000"/>
              <a:gd name="connsiteY32" fmla="*/ 2929064 h 6857999"/>
              <a:gd name="connsiteX33" fmla="*/ 4382106 w 12192000"/>
              <a:gd name="connsiteY33" fmla="*/ 2894284 h 6857999"/>
              <a:gd name="connsiteX34" fmla="*/ 4274288 w 12192000"/>
              <a:gd name="connsiteY34" fmla="*/ 2862982 h 6857999"/>
              <a:gd name="connsiteX35" fmla="*/ 4166471 w 12192000"/>
              <a:gd name="connsiteY35" fmla="*/ 2831680 h 6857999"/>
              <a:gd name="connsiteX36" fmla="*/ 4058653 w 12192000"/>
              <a:gd name="connsiteY36" fmla="*/ 2800378 h 6857999"/>
              <a:gd name="connsiteX37" fmla="*/ 3950837 w 12192000"/>
              <a:gd name="connsiteY37" fmla="*/ 2776032 h 6857999"/>
              <a:gd name="connsiteX38" fmla="*/ 3843019 w 12192000"/>
              <a:gd name="connsiteY38" fmla="*/ 2751686 h 6857999"/>
              <a:gd name="connsiteX39" fmla="*/ 3731723 w 12192000"/>
              <a:gd name="connsiteY39" fmla="*/ 2727340 h 6857999"/>
              <a:gd name="connsiteX40" fmla="*/ 3620428 w 12192000"/>
              <a:gd name="connsiteY40" fmla="*/ 2709950 h 6857999"/>
              <a:gd name="connsiteX41" fmla="*/ 3509132 w 12192000"/>
              <a:gd name="connsiteY41" fmla="*/ 2692561 h 6857999"/>
              <a:gd name="connsiteX42" fmla="*/ 3397837 w 12192000"/>
              <a:gd name="connsiteY42" fmla="*/ 2675170 h 6857999"/>
              <a:gd name="connsiteX43" fmla="*/ 3286541 w 12192000"/>
              <a:gd name="connsiteY43" fmla="*/ 2664737 h 6857999"/>
              <a:gd name="connsiteX44" fmla="*/ 3175245 w 12192000"/>
              <a:gd name="connsiteY44" fmla="*/ 2654303 h 6857999"/>
              <a:gd name="connsiteX45" fmla="*/ 3060471 w 12192000"/>
              <a:gd name="connsiteY45" fmla="*/ 2643869 h 6857999"/>
              <a:gd name="connsiteX46" fmla="*/ 2945699 w 12192000"/>
              <a:gd name="connsiteY46" fmla="*/ 2640391 h 6857999"/>
              <a:gd name="connsiteX47" fmla="*/ 2830925 w 12192000"/>
              <a:gd name="connsiteY47" fmla="*/ 2636913 h 6857999"/>
              <a:gd name="connsiteX48" fmla="*/ 2716152 w 12192000"/>
              <a:gd name="connsiteY48" fmla="*/ 2636913 h 6857999"/>
              <a:gd name="connsiteX49" fmla="*/ 2601377 w 12192000"/>
              <a:gd name="connsiteY49" fmla="*/ 2640391 h 6857999"/>
              <a:gd name="connsiteX50" fmla="*/ 2486604 w 12192000"/>
              <a:gd name="connsiteY50" fmla="*/ 2647347 h 6857999"/>
              <a:gd name="connsiteX51" fmla="*/ 2382265 w 12192000"/>
              <a:gd name="connsiteY51" fmla="*/ 2654303 h 6857999"/>
              <a:gd name="connsiteX52" fmla="*/ 2281404 w 12192000"/>
              <a:gd name="connsiteY52" fmla="*/ 2661259 h 6857999"/>
              <a:gd name="connsiteX53" fmla="*/ 2180541 w 12192000"/>
              <a:gd name="connsiteY53" fmla="*/ 2671693 h 6857999"/>
              <a:gd name="connsiteX54" fmla="*/ 2083158 w 12192000"/>
              <a:gd name="connsiteY54" fmla="*/ 2682126 h 6857999"/>
              <a:gd name="connsiteX55" fmla="*/ 1985774 w 12192000"/>
              <a:gd name="connsiteY55" fmla="*/ 2696039 h 6857999"/>
              <a:gd name="connsiteX56" fmla="*/ 1888390 w 12192000"/>
              <a:gd name="connsiteY56" fmla="*/ 2709950 h 6857999"/>
              <a:gd name="connsiteX57" fmla="*/ 1791007 w 12192000"/>
              <a:gd name="connsiteY57" fmla="*/ 2723862 h 6857999"/>
              <a:gd name="connsiteX58" fmla="*/ 1697101 w 12192000"/>
              <a:gd name="connsiteY58" fmla="*/ 2741252 h 6857999"/>
              <a:gd name="connsiteX59" fmla="*/ 1606674 w 12192000"/>
              <a:gd name="connsiteY59" fmla="*/ 2758642 h 6857999"/>
              <a:gd name="connsiteX60" fmla="*/ 1512768 w 12192000"/>
              <a:gd name="connsiteY60" fmla="*/ 2779510 h 6857999"/>
              <a:gd name="connsiteX61" fmla="*/ 1425818 w 12192000"/>
              <a:gd name="connsiteY61" fmla="*/ 2800378 h 6857999"/>
              <a:gd name="connsiteX62" fmla="*/ 1335391 w 12192000"/>
              <a:gd name="connsiteY62" fmla="*/ 2821246 h 6857999"/>
              <a:gd name="connsiteX63" fmla="*/ 1248441 w 12192000"/>
              <a:gd name="connsiteY63" fmla="*/ 2845592 h 6857999"/>
              <a:gd name="connsiteX64" fmla="*/ 1158015 w 12192000"/>
              <a:gd name="connsiteY64" fmla="*/ 2873416 h 6857999"/>
              <a:gd name="connsiteX65" fmla="*/ 1071064 w 12192000"/>
              <a:gd name="connsiteY65" fmla="*/ 2901240 h 6857999"/>
              <a:gd name="connsiteX66" fmla="*/ 987592 w 12192000"/>
              <a:gd name="connsiteY66" fmla="*/ 2929064 h 6857999"/>
              <a:gd name="connsiteX67" fmla="*/ 900643 w 12192000"/>
              <a:gd name="connsiteY67" fmla="*/ 2956887 h 6857999"/>
              <a:gd name="connsiteX68" fmla="*/ 817171 w 12192000"/>
              <a:gd name="connsiteY68" fmla="*/ 2991667 h 6857999"/>
              <a:gd name="connsiteX69" fmla="*/ 733699 w 12192000"/>
              <a:gd name="connsiteY69" fmla="*/ 3022969 h 6857999"/>
              <a:gd name="connsiteX70" fmla="*/ 650228 w 12192000"/>
              <a:gd name="connsiteY70" fmla="*/ 3057749 h 6857999"/>
              <a:gd name="connsiteX71" fmla="*/ 566756 w 12192000"/>
              <a:gd name="connsiteY71" fmla="*/ 3096007 h 6857999"/>
              <a:gd name="connsiteX72" fmla="*/ 483284 w 12192000"/>
              <a:gd name="connsiteY72" fmla="*/ 3134265 h 6857999"/>
              <a:gd name="connsiteX73" fmla="*/ 399813 w 12192000"/>
              <a:gd name="connsiteY73" fmla="*/ 3172523 h 6857999"/>
              <a:gd name="connsiteX74" fmla="*/ 319819 w 12192000"/>
              <a:gd name="connsiteY74" fmla="*/ 3214258 h 6857999"/>
              <a:gd name="connsiteX75" fmla="*/ 152876 w 12192000"/>
              <a:gd name="connsiteY75" fmla="*/ 3304686 h 6857999"/>
              <a:gd name="connsiteX76" fmla="*/ 0 w 12192000"/>
              <a:gd name="connsiteY76" fmla="*/ 3392508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12192000" h="6857999">
                <a:moveTo>
                  <a:pt x="0" y="0"/>
                </a:moveTo>
                <a:lnTo>
                  <a:pt x="12192000" y="0"/>
                </a:lnTo>
                <a:lnTo>
                  <a:pt x="12192000" y="6857999"/>
                </a:lnTo>
                <a:lnTo>
                  <a:pt x="10621496" y="6857999"/>
                </a:lnTo>
                <a:lnTo>
                  <a:pt x="10405976" y="6706155"/>
                </a:lnTo>
                <a:lnTo>
                  <a:pt x="9766026" y="6250539"/>
                </a:lnTo>
                <a:lnTo>
                  <a:pt x="9105209" y="5777533"/>
                </a:lnTo>
                <a:lnTo>
                  <a:pt x="8910442" y="5638414"/>
                </a:lnTo>
                <a:lnTo>
                  <a:pt x="8712196" y="5495816"/>
                </a:lnTo>
                <a:lnTo>
                  <a:pt x="8322663" y="5210622"/>
                </a:lnTo>
                <a:lnTo>
                  <a:pt x="7929650" y="4921949"/>
                </a:lnTo>
                <a:lnTo>
                  <a:pt x="7540116" y="4636754"/>
                </a:lnTo>
                <a:lnTo>
                  <a:pt x="7140148" y="4358515"/>
                </a:lnTo>
                <a:lnTo>
                  <a:pt x="7042764" y="4292434"/>
                </a:lnTo>
                <a:lnTo>
                  <a:pt x="6945381" y="4222874"/>
                </a:lnTo>
                <a:lnTo>
                  <a:pt x="6747136" y="4090711"/>
                </a:lnTo>
                <a:lnTo>
                  <a:pt x="6545413" y="3962025"/>
                </a:lnTo>
                <a:lnTo>
                  <a:pt x="6347167" y="3833340"/>
                </a:lnTo>
                <a:lnTo>
                  <a:pt x="6145444" y="3711610"/>
                </a:lnTo>
                <a:lnTo>
                  <a:pt x="6044583" y="3652484"/>
                </a:lnTo>
                <a:lnTo>
                  <a:pt x="5943722" y="3596837"/>
                </a:lnTo>
                <a:lnTo>
                  <a:pt x="5842860" y="3537711"/>
                </a:lnTo>
                <a:lnTo>
                  <a:pt x="5738520" y="3482063"/>
                </a:lnTo>
                <a:lnTo>
                  <a:pt x="5637658" y="3426415"/>
                </a:lnTo>
                <a:lnTo>
                  <a:pt x="5536797" y="3374246"/>
                </a:lnTo>
                <a:lnTo>
                  <a:pt x="5328118" y="3273384"/>
                </a:lnTo>
                <a:lnTo>
                  <a:pt x="5122917" y="3176000"/>
                </a:lnTo>
                <a:lnTo>
                  <a:pt x="5018578" y="3130787"/>
                </a:lnTo>
                <a:lnTo>
                  <a:pt x="4914237" y="3085573"/>
                </a:lnTo>
                <a:lnTo>
                  <a:pt x="4806420" y="3043837"/>
                </a:lnTo>
                <a:lnTo>
                  <a:pt x="4702080" y="3005579"/>
                </a:lnTo>
                <a:lnTo>
                  <a:pt x="4597741" y="2967321"/>
                </a:lnTo>
                <a:lnTo>
                  <a:pt x="4489924" y="2929064"/>
                </a:lnTo>
                <a:lnTo>
                  <a:pt x="4382106" y="2894284"/>
                </a:lnTo>
                <a:lnTo>
                  <a:pt x="4274288" y="2862982"/>
                </a:lnTo>
                <a:lnTo>
                  <a:pt x="4166471" y="2831680"/>
                </a:lnTo>
                <a:lnTo>
                  <a:pt x="4058653" y="2800378"/>
                </a:lnTo>
                <a:lnTo>
                  <a:pt x="3950837" y="2776032"/>
                </a:lnTo>
                <a:lnTo>
                  <a:pt x="3843019" y="2751686"/>
                </a:lnTo>
                <a:lnTo>
                  <a:pt x="3731723" y="2727340"/>
                </a:lnTo>
                <a:lnTo>
                  <a:pt x="3620428" y="2709950"/>
                </a:lnTo>
                <a:lnTo>
                  <a:pt x="3509132" y="2692561"/>
                </a:lnTo>
                <a:lnTo>
                  <a:pt x="3397837" y="2675170"/>
                </a:lnTo>
                <a:lnTo>
                  <a:pt x="3286541" y="2664737"/>
                </a:lnTo>
                <a:lnTo>
                  <a:pt x="3175245" y="2654303"/>
                </a:lnTo>
                <a:lnTo>
                  <a:pt x="3060471" y="2643869"/>
                </a:lnTo>
                <a:lnTo>
                  <a:pt x="2945699" y="2640391"/>
                </a:lnTo>
                <a:lnTo>
                  <a:pt x="2830925" y="2636913"/>
                </a:lnTo>
                <a:lnTo>
                  <a:pt x="2716152" y="2636913"/>
                </a:lnTo>
                <a:lnTo>
                  <a:pt x="2601377" y="2640391"/>
                </a:lnTo>
                <a:lnTo>
                  <a:pt x="2486604" y="2647347"/>
                </a:lnTo>
                <a:lnTo>
                  <a:pt x="2382265" y="2654303"/>
                </a:lnTo>
                <a:lnTo>
                  <a:pt x="2281404" y="2661259"/>
                </a:lnTo>
                <a:lnTo>
                  <a:pt x="2180541" y="2671693"/>
                </a:lnTo>
                <a:lnTo>
                  <a:pt x="2083158" y="2682126"/>
                </a:lnTo>
                <a:lnTo>
                  <a:pt x="1985774" y="2696039"/>
                </a:lnTo>
                <a:lnTo>
                  <a:pt x="1888390" y="2709950"/>
                </a:lnTo>
                <a:lnTo>
                  <a:pt x="1791007" y="2723862"/>
                </a:lnTo>
                <a:lnTo>
                  <a:pt x="1697101" y="2741252"/>
                </a:lnTo>
                <a:lnTo>
                  <a:pt x="1606674" y="2758642"/>
                </a:lnTo>
                <a:lnTo>
                  <a:pt x="1512768" y="2779510"/>
                </a:lnTo>
                <a:lnTo>
                  <a:pt x="1425818" y="2800378"/>
                </a:lnTo>
                <a:lnTo>
                  <a:pt x="1335391" y="2821246"/>
                </a:lnTo>
                <a:lnTo>
                  <a:pt x="1248441" y="2845592"/>
                </a:lnTo>
                <a:lnTo>
                  <a:pt x="1158015" y="2873416"/>
                </a:lnTo>
                <a:lnTo>
                  <a:pt x="1071064" y="2901240"/>
                </a:lnTo>
                <a:lnTo>
                  <a:pt x="987592" y="2929064"/>
                </a:lnTo>
                <a:lnTo>
                  <a:pt x="900643" y="2956887"/>
                </a:lnTo>
                <a:lnTo>
                  <a:pt x="817171" y="2991667"/>
                </a:lnTo>
                <a:lnTo>
                  <a:pt x="733699" y="3022969"/>
                </a:lnTo>
                <a:lnTo>
                  <a:pt x="650228" y="3057749"/>
                </a:lnTo>
                <a:lnTo>
                  <a:pt x="566756" y="3096007"/>
                </a:lnTo>
                <a:lnTo>
                  <a:pt x="483284" y="3134265"/>
                </a:lnTo>
                <a:lnTo>
                  <a:pt x="399813" y="3172523"/>
                </a:lnTo>
                <a:lnTo>
                  <a:pt x="319819" y="3214258"/>
                </a:lnTo>
                <a:lnTo>
                  <a:pt x="152876" y="3304686"/>
                </a:lnTo>
                <a:lnTo>
                  <a:pt x="0" y="339250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wrap="square">
            <a:noAutofit/>
          </a:bodyPr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147" y="3789039"/>
            <a:ext cx="5327972" cy="864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73480-EF7D-4CEB-892B-1D1EB0F2818A}" type="datetime1">
              <a:rPr lang="fi-FI" smtClean="0"/>
              <a:t>1.6.2026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23889" y="4797152"/>
            <a:ext cx="5328096" cy="1368698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F90B57A-9E29-CB99-6851-A6F05CFD6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51313" y="476250"/>
            <a:ext cx="316800" cy="72000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8304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Half Pictur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64ACFC97-E08E-9599-60AA-48EEB4A8D7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" y="0"/>
            <a:ext cx="6092533" cy="6858000"/>
          </a:xfrm>
          <a:custGeom>
            <a:avLst/>
            <a:gdLst>
              <a:gd name="connsiteX0" fmla="*/ 0 w 6092533"/>
              <a:gd name="connsiteY0" fmla="*/ 0 h 6858000"/>
              <a:gd name="connsiteX1" fmla="*/ 335359 w 6092533"/>
              <a:gd name="connsiteY1" fmla="*/ 0 h 6858000"/>
              <a:gd name="connsiteX2" fmla="*/ 479376 w 6092533"/>
              <a:gd name="connsiteY2" fmla="*/ 0 h 6858000"/>
              <a:gd name="connsiteX3" fmla="*/ 1055344 w 6092533"/>
              <a:gd name="connsiteY3" fmla="*/ 0 h 6858000"/>
              <a:gd name="connsiteX4" fmla="*/ 1343471 w 6092533"/>
              <a:gd name="connsiteY4" fmla="*/ 0 h 6858000"/>
              <a:gd name="connsiteX5" fmla="*/ 2351584 w 6092533"/>
              <a:gd name="connsiteY5" fmla="*/ 0 h 6858000"/>
              <a:gd name="connsiteX6" fmla="*/ 4987704 w 6092533"/>
              <a:gd name="connsiteY6" fmla="*/ 0 h 6858000"/>
              <a:gd name="connsiteX7" fmla="*/ 5889029 w 6092533"/>
              <a:gd name="connsiteY7" fmla="*/ 0 h 6858000"/>
              <a:gd name="connsiteX8" fmla="*/ 5891016 w 6092533"/>
              <a:gd name="connsiteY8" fmla="*/ 4172 h 6858000"/>
              <a:gd name="connsiteX9" fmla="*/ 5910461 w 6092533"/>
              <a:gd name="connsiteY9" fmla="*/ 39526 h 6858000"/>
              <a:gd name="connsiteX10" fmla="*/ 5928137 w 6092533"/>
              <a:gd name="connsiteY10" fmla="*/ 76648 h 6858000"/>
              <a:gd name="connsiteX11" fmla="*/ 5944047 w 6092533"/>
              <a:gd name="connsiteY11" fmla="*/ 113770 h 6858000"/>
              <a:gd name="connsiteX12" fmla="*/ 5958188 w 6092533"/>
              <a:gd name="connsiteY12" fmla="*/ 150891 h 6858000"/>
              <a:gd name="connsiteX13" fmla="*/ 5972330 w 6092533"/>
              <a:gd name="connsiteY13" fmla="*/ 188013 h 6858000"/>
              <a:gd name="connsiteX14" fmla="*/ 5986472 w 6092533"/>
              <a:gd name="connsiteY14" fmla="*/ 226902 h 6858000"/>
              <a:gd name="connsiteX15" fmla="*/ 5998845 w 6092533"/>
              <a:gd name="connsiteY15" fmla="*/ 264024 h 6858000"/>
              <a:gd name="connsiteX16" fmla="*/ 6011219 w 6092533"/>
              <a:gd name="connsiteY16" fmla="*/ 302913 h 6858000"/>
              <a:gd name="connsiteX17" fmla="*/ 6032431 w 6092533"/>
              <a:gd name="connsiteY17" fmla="*/ 378924 h 6858000"/>
              <a:gd name="connsiteX18" fmla="*/ 6041270 w 6092533"/>
              <a:gd name="connsiteY18" fmla="*/ 417813 h 6858000"/>
              <a:gd name="connsiteX19" fmla="*/ 6050108 w 6092533"/>
              <a:gd name="connsiteY19" fmla="*/ 456703 h 6858000"/>
              <a:gd name="connsiteX20" fmla="*/ 6064250 w 6092533"/>
              <a:gd name="connsiteY20" fmla="*/ 534482 h 6858000"/>
              <a:gd name="connsiteX21" fmla="*/ 6071321 w 6092533"/>
              <a:gd name="connsiteY21" fmla="*/ 575139 h 6858000"/>
              <a:gd name="connsiteX22" fmla="*/ 6076624 w 6092533"/>
              <a:gd name="connsiteY22" fmla="*/ 614028 h 6858000"/>
              <a:gd name="connsiteX23" fmla="*/ 6080159 w 6092533"/>
              <a:gd name="connsiteY23" fmla="*/ 652917 h 6858000"/>
              <a:gd name="connsiteX24" fmla="*/ 6085462 w 6092533"/>
              <a:gd name="connsiteY24" fmla="*/ 691807 h 6858000"/>
              <a:gd name="connsiteX25" fmla="*/ 6090765 w 6092533"/>
              <a:gd name="connsiteY25" fmla="*/ 771353 h 6858000"/>
              <a:gd name="connsiteX26" fmla="*/ 6092533 w 6092533"/>
              <a:gd name="connsiteY26" fmla="*/ 850899 h 6858000"/>
              <a:gd name="connsiteX27" fmla="*/ 6092533 w 6092533"/>
              <a:gd name="connsiteY27" fmla="*/ 891556 h 6858000"/>
              <a:gd name="connsiteX28" fmla="*/ 6092533 w 6092533"/>
              <a:gd name="connsiteY28" fmla="*/ 932213 h 6858000"/>
              <a:gd name="connsiteX29" fmla="*/ 6090765 w 6092533"/>
              <a:gd name="connsiteY29" fmla="*/ 971103 h 6858000"/>
              <a:gd name="connsiteX30" fmla="*/ 6088998 w 6092533"/>
              <a:gd name="connsiteY30" fmla="*/ 1009992 h 6858000"/>
              <a:gd name="connsiteX31" fmla="*/ 6085462 w 6092533"/>
              <a:gd name="connsiteY31" fmla="*/ 1050649 h 6858000"/>
              <a:gd name="connsiteX32" fmla="*/ 6083695 w 6092533"/>
              <a:gd name="connsiteY32" fmla="*/ 1089538 h 6858000"/>
              <a:gd name="connsiteX33" fmla="*/ 6073088 w 6092533"/>
              <a:gd name="connsiteY33" fmla="*/ 1167317 h 6858000"/>
              <a:gd name="connsiteX34" fmla="*/ 6062482 w 6092533"/>
              <a:gd name="connsiteY34" fmla="*/ 1246863 h 6858000"/>
              <a:gd name="connsiteX35" fmla="*/ 6055412 w 6092533"/>
              <a:gd name="connsiteY35" fmla="*/ 1285753 h 6858000"/>
              <a:gd name="connsiteX36" fmla="*/ 6048341 w 6092533"/>
              <a:gd name="connsiteY36" fmla="*/ 1322874 h 6858000"/>
              <a:gd name="connsiteX37" fmla="*/ 6030664 w 6092533"/>
              <a:gd name="connsiteY37" fmla="*/ 1400653 h 6858000"/>
              <a:gd name="connsiteX38" fmla="*/ 6021825 w 6092533"/>
              <a:gd name="connsiteY38" fmla="*/ 1437775 h 6858000"/>
              <a:gd name="connsiteX39" fmla="*/ 6011219 w 6092533"/>
              <a:gd name="connsiteY39" fmla="*/ 1476664 h 6858000"/>
              <a:gd name="connsiteX40" fmla="*/ 5988239 w 6092533"/>
              <a:gd name="connsiteY40" fmla="*/ 1550907 h 6858000"/>
              <a:gd name="connsiteX41" fmla="*/ 5975866 w 6092533"/>
              <a:gd name="connsiteY41" fmla="*/ 1588029 h 6858000"/>
              <a:gd name="connsiteX42" fmla="*/ 5963491 w 6092533"/>
              <a:gd name="connsiteY42" fmla="*/ 1625151 h 6858000"/>
              <a:gd name="connsiteX43" fmla="*/ 5951117 w 6092533"/>
              <a:gd name="connsiteY43" fmla="*/ 1662272 h 6858000"/>
              <a:gd name="connsiteX44" fmla="*/ 5936976 w 6092533"/>
              <a:gd name="connsiteY44" fmla="*/ 1699394 h 6858000"/>
              <a:gd name="connsiteX45" fmla="*/ 5922834 w 6092533"/>
              <a:gd name="connsiteY45" fmla="*/ 1734748 h 6858000"/>
              <a:gd name="connsiteX46" fmla="*/ 5906925 w 6092533"/>
              <a:gd name="connsiteY46" fmla="*/ 1770102 h 6858000"/>
              <a:gd name="connsiteX47" fmla="*/ 5889249 w 6092533"/>
              <a:gd name="connsiteY47" fmla="*/ 1805456 h 6858000"/>
              <a:gd name="connsiteX48" fmla="*/ 5873339 w 6092533"/>
              <a:gd name="connsiteY48" fmla="*/ 1840810 h 6858000"/>
              <a:gd name="connsiteX49" fmla="*/ 5834449 w 6092533"/>
              <a:gd name="connsiteY49" fmla="*/ 1920356 h 6858000"/>
              <a:gd name="connsiteX50" fmla="*/ 5793792 w 6092533"/>
              <a:gd name="connsiteY50" fmla="*/ 1999902 h 6858000"/>
              <a:gd name="connsiteX51" fmla="*/ 5749600 w 6092533"/>
              <a:gd name="connsiteY51" fmla="*/ 2079449 h 6858000"/>
              <a:gd name="connsiteX52" fmla="*/ 5703640 w 6092533"/>
              <a:gd name="connsiteY52" fmla="*/ 2160763 h 6858000"/>
              <a:gd name="connsiteX53" fmla="*/ 5655912 w 6092533"/>
              <a:gd name="connsiteY53" fmla="*/ 2242077 h 6858000"/>
              <a:gd name="connsiteX54" fmla="*/ 5604649 w 6092533"/>
              <a:gd name="connsiteY54" fmla="*/ 2325159 h 6858000"/>
              <a:gd name="connsiteX55" fmla="*/ 5551619 w 6092533"/>
              <a:gd name="connsiteY55" fmla="*/ 2406473 h 6858000"/>
              <a:gd name="connsiteX56" fmla="*/ 5496819 w 6092533"/>
              <a:gd name="connsiteY56" fmla="*/ 2491322 h 6858000"/>
              <a:gd name="connsiteX57" fmla="*/ 5442021 w 6092533"/>
              <a:gd name="connsiteY57" fmla="*/ 2574404 h 6858000"/>
              <a:gd name="connsiteX58" fmla="*/ 5383687 w 6092533"/>
              <a:gd name="connsiteY58" fmla="*/ 2659254 h 6858000"/>
              <a:gd name="connsiteX59" fmla="*/ 5323585 w 6092533"/>
              <a:gd name="connsiteY59" fmla="*/ 2744103 h 6858000"/>
              <a:gd name="connsiteX60" fmla="*/ 5261717 w 6092533"/>
              <a:gd name="connsiteY60" fmla="*/ 2828952 h 6858000"/>
              <a:gd name="connsiteX61" fmla="*/ 5199846 w 6092533"/>
              <a:gd name="connsiteY61" fmla="*/ 2915570 h 6858000"/>
              <a:gd name="connsiteX62" fmla="*/ 5134441 w 6092533"/>
              <a:gd name="connsiteY62" fmla="*/ 3002187 h 6858000"/>
              <a:gd name="connsiteX63" fmla="*/ 5003633 w 6092533"/>
              <a:gd name="connsiteY63" fmla="*/ 3177189 h 6858000"/>
              <a:gd name="connsiteX64" fmla="*/ 4867519 w 6092533"/>
              <a:gd name="connsiteY64" fmla="*/ 3352191 h 6858000"/>
              <a:gd name="connsiteX65" fmla="*/ 4729639 w 6092533"/>
              <a:gd name="connsiteY65" fmla="*/ 3530728 h 6858000"/>
              <a:gd name="connsiteX66" fmla="*/ 4446807 w 6092533"/>
              <a:gd name="connsiteY66" fmla="*/ 3891338 h 6858000"/>
              <a:gd name="connsiteX67" fmla="*/ 4303624 w 6092533"/>
              <a:gd name="connsiteY67" fmla="*/ 4073411 h 6858000"/>
              <a:gd name="connsiteX68" fmla="*/ 4160440 w 6092533"/>
              <a:gd name="connsiteY68" fmla="*/ 4255484 h 6858000"/>
              <a:gd name="connsiteX69" fmla="*/ 4020792 w 6092533"/>
              <a:gd name="connsiteY69" fmla="*/ 4439324 h 6858000"/>
              <a:gd name="connsiteX70" fmla="*/ 3950084 w 6092533"/>
              <a:gd name="connsiteY70" fmla="*/ 4531245 h 6858000"/>
              <a:gd name="connsiteX71" fmla="*/ 3881144 w 6092533"/>
              <a:gd name="connsiteY71" fmla="*/ 4623165 h 6858000"/>
              <a:gd name="connsiteX72" fmla="*/ 3812204 w 6092533"/>
              <a:gd name="connsiteY72" fmla="*/ 4715085 h 6858000"/>
              <a:gd name="connsiteX73" fmla="*/ 3745032 w 6092533"/>
              <a:gd name="connsiteY73" fmla="*/ 4807005 h 6858000"/>
              <a:gd name="connsiteX74" fmla="*/ 3677859 w 6092533"/>
              <a:gd name="connsiteY74" fmla="*/ 4898926 h 6858000"/>
              <a:gd name="connsiteX75" fmla="*/ 3612454 w 6092533"/>
              <a:gd name="connsiteY75" fmla="*/ 4990846 h 6858000"/>
              <a:gd name="connsiteX76" fmla="*/ 3548817 w 6092533"/>
              <a:gd name="connsiteY76" fmla="*/ 5084534 h 6858000"/>
              <a:gd name="connsiteX77" fmla="*/ 3485180 w 6092533"/>
              <a:gd name="connsiteY77" fmla="*/ 5176454 h 6858000"/>
              <a:gd name="connsiteX78" fmla="*/ 3425079 w 6092533"/>
              <a:gd name="connsiteY78" fmla="*/ 5268374 h 6858000"/>
              <a:gd name="connsiteX79" fmla="*/ 3363209 w 6092533"/>
              <a:gd name="connsiteY79" fmla="*/ 5362062 h 6858000"/>
              <a:gd name="connsiteX80" fmla="*/ 3304875 w 6092533"/>
              <a:gd name="connsiteY80" fmla="*/ 5453983 h 6858000"/>
              <a:gd name="connsiteX81" fmla="*/ 3246541 w 6092533"/>
              <a:gd name="connsiteY81" fmla="*/ 5545903 h 6858000"/>
              <a:gd name="connsiteX82" fmla="*/ 3191742 w 6092533"/>
              <a:gd name="connsiteY82" fmla="*/ 5637823 h 6858000"/>
              <a:gd name="connsiteX83" fmla="*/ 3138712 w 6092533"/>
              <a:gd name="connsiteY83" fmla="*/ 5731511 h 6858000"/>
              <a:gd name="connsiteX84" fmla="*/ 3089216 w 6092533"/>
              <a:gd name="connsiteY84" fmla="*/ 5823431 h 6858000"/>
              <a:gd name="connsiteX85" fmla="*/ 3039721 w 6092533"/>
              <a:gd name="connsiteY85" fmla="*/ 5915351 h 6858000"/>
              <a:gd name="connsiteX86" fmla="*/ 2993760 w 6092533"/>
              <a:gd name="connsiteY86" fmla="*/ 6007272 h 6858000"/>
              <a:gd name="connsiteX87" fmla="*/ 2949568 w 6092533"/>
              <a:gd name="connsiteY87" fmla="*/ 6099192 h 6858000"/>
              <a:gd name="connsiteX88" fmla="*/ 2907143 w 6092533"/>
              <a:gd name="connsiteY88" fmla="*/ 6191112 h 6858000"/>
              <a:gd name="connsiteX89" fmla="*/ 2868254 w 6092533"/>
              <a:gd name="connsiteY89" fmla="*/ 6281265 h 6858000"/>
              <a:gd name="connsiteX90" fmla="*/ 2832900 w 6092533"/>
              <a:gd name="connsiteY90" fmla="*/ 6373185 h 6858000"/>
              <a:gd name="connsiteX91" fmla="*/ 2799314 w 6092533"/>
              <a:gd name="connsiteY91" fmla="*/ 6465105 h 6858000"/>
              <a:gd name="connsiteX92" fmla="*/ 2767495 w 6092533"/>
              <a:gd name="connsiteY92" fmla="*/ 6557025 h 6858000"/>
              <a:gd name="connsiteX93" fmla="*/ 2740980 w 6092533"/>
              <a:gd name="connsiteY93" fmla="*/ 6647178 h 6858000"/>
              <a:gd name="connsiteX94" fmla="*/ 2716232 w 6092533"/>
              <a:gd name="connsiteY94" fmla="*/ 6737331 h 6858000"/>
              <a:gd name="connsiteX95" fmla="*/ 2695020 w 6092533"/>
              <a:gd name="connsiteY95" fmla="*/ 6827483 h 6858000"/>
              <a:gd name="connsiteX96" fmla="*/ 2688916 w 6092533"/>
              <a:gd name="connsiteY96" fmla="*/ 6858000 h 6858000"/>
              <a:gd name="connsiteX97" fmla="*/ 2495600 w 6092533"/>
              <a:gd name="connsiteY97" fmla="*/ 6858000 h 6858000"/>
              <a:gd name="connsiteX98" fmla="*/ 2309228 w 6092533"/>
              <a:gd name="connsiteY98" fmla="*/ 6858000 h 6858000"/>
              <a:gd name="connsiteX99" fmla="*/ 0 w 6092533"/>
              <a:gd name="connsiteY99" fmla="*/ 6858000 h 6858000"/>
              <a:gd name="connsiteX100" fmla="*/ 0 w 6092533"/>
              <a:gd name="connsiteY100" fmla="*/ 6669088 h 6858000"/>
              <a:gd name="connsiteX101" fmla="*/ 0 w 6092533"/>
              <a:gd name="connsiteY101" fmla="*/ 630932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6092533" h="6858000">
                <a:moveTo>
                  <a:pt x="0" y="0"/>
                </a:moveTo>
                <a:lnTo>
                  <a:pt x="335359" y="0"/>
                </a:lnTo>
                <a:lnTo>
                  <a:pt x="479376" y="0"/>
                </a:lnTo>
                <a:lnTo>
                  <a:pt x="1055344" y="0"/>
                </a:lnTo>
                <a:lnTo>
                  <a:pt x="1343471" y="0"/>
                </a:lnTo>
                <a:lnTo>
                  <a:pt x="2351584" y="0"/>
                </a:lnTo>
                <a:lnTo>
                  <a:pt x="4987704" y="0"/>
                </a:lnTo>
                <a:lnTo>
                  <a:pt x="5889029" y="0"/>
                </a:lnTo>
                <a:lnTo>
                  <a:pt x="5891016" y="4172"/>
                </a:lnTo>
                <a:lnTo>
                  <a:pt x="5910461" y="39526"/>
                </a:lnTo>
                <a:lnTo>
                  <a:pt x="5928137" y="76648"/>
                </a:lnTo>
                <a:lnTo>
                  <a:pt x="5944047" y="113770"/>
                </a:lnTo>
                <a:lnTo>
                  <a:pt x="5958188" y="150891"/>
                </a:lnTo>
                <a:lnTo>
                  <a:pt x="5972330" y="188013"/>
                </a:lnTo>
                <a:lnTo>
                  <a:pt x="5986472" y="226902"/>
                </a:lnTo>
                <a:lnTo>
                  <a:pt x="5998845" y="264024"/>
                </a:lnTo>
                <a:lnTo>
                  <a:pt x="6011219" y="302913"/>
                </a:lnTo>
                <a:lnTo>
                  <a:pt x="6032431" y="378924"/>
                </a:lnTo>
                <a:lnTo>
                  <a:pt x="6041270" y="417813"/>
                </a:lnTo>
                <a:lnTo>
                  <a:pt x="6050108" y="456703"/>
                </a:lnTo>
                <a:lnTo>
                  <a:pt x="6064250" y="534482"/>
                </a:lnTo>
                <a:lnTo>
                  <a:pt x="6071321" y="575139"/>
                </a:lnTo>
                <a:lnTo>
                  <a:pt x="6076624" y="614028"/>
                </a:lnTo>
                <a:lnTo>
                  <a:pt x="6080159" y="652917"/>
                </a:lnTo>
                <a:lnTo>
                  <a:pt x="6085462" y="691807"/>
                </a:lnTo>
                <a:lnTo>
                  <a:pt x="6090765" y="771353"/>
                </a:lnTo>
                <a:lnTo>
                  <a:pt x="6092533" y="850899"/>
                </a:lnTo>
                <a:lnTo>
                  <a:pt x="6092533" y="891556"/>
                </a:lnTo>
                <a:lnTo>
                  <a:pt x="6092533" y="932213"/>
                </a:lnTo>
                <a:lnTo>
                  <a:pt x="6090765" y="971103"/>
                </a:lnTo>
                <a:lnTo>
                  <a:pt x="6088998" y="1009992"/>
                </a:lnTo>
                <a:lnTo>
                  <a:pt x="6085462" y="1050649"/>
                </a:lnTo>
                <a:lnTo>
                  <a:pt x="6083695" y="1089538"/>
                </a:lnTo>
                <a:lnTo>
                  <a:pt x="6073088" y="1167317"/>
                </a:lnTo>
                <a:lnTo>
                  <a:pt x="6062482" y="1246863"/>
                </a:lnTo>
                <a:lnTo>
                  <a:pt x="6055412" y="1285753"/>
                </a:lnTo>
                <a:lnTo>
                  <a:pt x="6048341" y="1322874"/>
                </a:lnTo>
                <a:lnTo>
                  <a:pt x="6030664" y="1400653"/>
                </a:lnTo>
                <a:lnTo>
                  <a:pt x="6021825" y="1437775"/>
                </a:lnTo>
                <a:lnTo>
                  <a:pt x="6011219" y="1476664"/>
                </a:lnTo>
                <a:lnTo>
                  <a:pt x="5988239" y="1550907"/>
                </a:lnTo>
                <a:lnTo>
                  <a:pt x="5975866" y="1588029"/>
                </a:lnTo>
                <a:lnTo>
                  <a:pt x="5963491" y="1625151"/>
                </a:lnTo>
                <a:lnTo>
                  <a:pt x="5951117" y="1662272"/>
                </a:lnTo>
                <a:lnTo>
                  <a:pt x="5936976" y="1699394"/>
                </a:lnTo>
                <a:lnTo>
                  <a:pt x="5922834" y="1734748"/>
                </a:lnTo>
                <a:lnTo>
                  <a:pt x="5906925" y="1770102"/>
                </a:lnTo>
                <a:lnTo>
                  <a:pt x="5889249" y="1805456"/>
                </a:lnTo>
                <a:lnTo>
                  <a:pt x="5873339" y="1840810"/>
                </a:lnTo>
                <a:lnTo>
                  <a:pt x="5834449" y="1920356"/>
                </a:lnTo>
                <a:lnTo>
                  <a:pt x="5793792" y="1999902"/>
                </a:lnTo>
                <a:lnTo>
                  <a:pt x="5749600" y="2079449"/>
                </a:lnTo>
                <a:lnTo>
                  <a:pt x="5703640" y="2160763"/>
                </a:lnTo>
                <a:lnTo>
                  <a:pt x="5655912" y="2242077"/>
                </a:lnTo>
                <a:lnTo>
                  <a:pt x="5604649" y="2325159"/>
                </a:lnTo>
                <a:lnTo>
                  <a:pt x="5551619" y="2406473"/>
                </a:lnTo>
                <a:lnTo>
                  <a:pt x="5496819" y="2491322"/>
                </a:lnTo>
                <a:lnTo>
                  <a:pt x="5442021" y="2574404"/>
                </a:lnTo>
                <a:lnTo>
                  <a:pt x="5383687" y="2659254"/>
                </a:lnTo>
                <a:lnTo>
                  <a:pt x="5323585" y="2744103"/>
                </a:lnTo>
                <a:lnTo>
                  <a:pt x="5261717" y="2828952"/>
                </a:lnTo>
                <a:lnTo>
                  <a:pt x="5199846" y="2915570"/>
                </a:lnTo>
                <a:lnTo>
                  <a:pt x="5134441" y="3002187"/>
                </a:lnTo>
                <a:lnTo>
                  <a:pt x="5003633" y="3177189"/>
                </a:lnTo>
                <a:lnTo>
                  <a:pt x="4867519" y="3352191"/>
                </a:lnTo>
                <a:lnTo>
                  <a:pt x="4729639" y="3530728"/>
                </a:lnTo>
                <a:lnTo>
                  <a:pt x="4446807" y="3891338"/>
                </a:lnTo>
                <a:lnTo>
                  <a:pt x="4303624" y="4073411"/>
                </a:lnTo>
                <a:lnTo>
                  <a:pt x="4160440" y="4255484"/>
                </a:lnTo>
                <a:lnTo>
                  <a:pt x="4020792" y="4439324"/>
                </a:lnTo>
                <a:lnTo>
                  <a:pt x="3950084" y="4531245"/>
                </a:lnTo>
                <a:lnTo>
                  <a:pt x="3881144" y="4623165"/>
                </a:lnTo>
                <a:lnTo>
                  <a:pt x="3812204" y="4715085"/>
                </a:lnTo>
                <a:lnTo>
                  <a:pt x="3745032" y="4807005"/>
                </a:lnTo>
                <a:lnTo>
                  <a:pt x="3677859" y="4898926"/>
                </a:lnTo>
                <a:lnTo>
                  <a:pt x="3612454" y="4990846"/>
                </a:lnTo>
                <a:lnTo>
                  <a:pt x="3548817" y="5084534"/>
                </a:lnTo>
                <a:lnTo>
                  <a:pt x="3485180" y="5176454"/>
                </a:lnTo>
                <a:lnTo>
                  <a:pt x="3425079" y="5268374"/>
                </a:lnTo>
                <a:lnTo>
                  <a:pt x="3363209" y="5362062"/>
                </a:lnTo>
                <a:lnTo>
                  <a:pt x="3304875" y="5453983"/>
                </a:lnTo>
                <a:lnTo>
                  <a:pt x="3246541" y="5545903"/>
                </a:lnTo>
                <a:lnTo>
                  <a:pt x="3191742" y="5637823"/>
                </a:lnTo>
                <a:lnTo>
                  <a:pt x="3138712" y="5731511"/>
                </a:lnTo>
                <a:lnTo>
                  <a:pt x="3089216" y="5823431"/>
                </a:lnTo>
                <a:lnTo>
                  <a:pt x="3039721" y="5915351"/>
                </a:lnTo>
                <a:lnTo>
                  <a:pt x="2993760" y="6007272"/>
                </a:lnTo>
                <a:lnTo>
                  <a:pt x="2949568" y="6099192"/>
                </a:lnTo>
                <a:lnTo>
                  <a:pt x="2907143" y="6191112"/>
                </a:lnTo>
                <a:lnTo>
                  <a:pt x="2868254" y="6281265"/>
                </a:lnTo>
                <a:lnTo>
                  <a:pt x="2832900" y="6373185"/>
                </a:lnTo>
                <a:lnTo>
                  <a:pt x="2799314" y="6465105"/>
                </a:lnTo>
                <a:lnTo>
                  <a:pt x="2767495" y="6557025"/>
                </a:lnTo>
                <a:lnTo>
                  <a:pt x="2740980" y="6647178"/>
                </a:lnTo>
                <a:lnTo>
                  <a:pt x="2716232" y="6737331"/>
                </a:lnTo>
                <a:lnTo>
                  <a:pt x="2695020" y="6827483"/>
                </a:lnTo>
                <a:lnTo>
                  <a:pt x="2688916" y="6858000"/>
                </a:lnTo>
                <a:lnTo>
                  <a:pt x="2495600" y="6858000"/>
                </a:lnTo>
                <a:lnTo>
                  <a:pt x="2309228" y="6858000"/>
                </a:lnTo>
                <a:lnTo>
                  <a:pt x="0" y="6858000"/>
                </a:lnTo>
                <a:lnTo>
                  <a:pt x="0" y="6669088"/>
                </a:lnTo>
                <a:lnTo>
                  <a:pt x="0" y="630932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wrap="square">
            <a:noAutofit/>
          </a:bodyPr>
          <a:lstStyle>
            <a:lvl1pPr marL="0" indent="0" algn="l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672063" y="1773238"/>
            <a:ext cx="4896049" cy="10809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BEDF262-22CF-449C-AAD7-9DDB1B759EDD}" type="datetime1">
              <a:rPr lang="fi-FI" smtClean="0"/>
              <a:t>1.6.2026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8705ABBA-42AE-28C6-340E-9FD442E80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2064" y="2996952"/>
            <a:ext cx="4896048" cy="31688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24" name="Freeform 6">
            <a:extLst>
              <a:ext uri="{FF2B5EF4-FFF2-40B4-BE49-F238E27FC236}">
                <a16:creationId xmlns:a16="http://schemas.microsoft.com/office/drawing/2014/main" id="{5D46E308-E890-A906-8F94-5AA6AC30A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11251724" y="476250"/>
            <a:ext cx="316884" cy="720000"/>
          </a:xfrm>
          <a:custGeom>
            <a:avLst/>
            <a:gdLst>
              <a:gd name="T0" fmla="*/ 2014 w 3164"/>
              <a:gd name="T1" fmla="*/ 541 h 7179"/>
              <a:gd name="T2" fmla="*/ 2075 w 3164"/>
              <a:gd name="T3" fmla="*/ 842 h 7179"/>
              <a:gd name="T4" fmla="*/ 2013 w 3164"/>
              <a:gd name="T5" fmla="*/ 1104 h 7179"/>
              <a:gd name="T6" fmla="*/ 1698 w 3164"/>
              <a:gd name="T7" fmla="*/ 1547 h 7179"/>
              <a:gd name="T8" fmla="*/ 1150 w 3164"/>
              <a:gd name="T9" fmla="*/ 2192 h 7179"/>
              <a:gd name="T10" fmla="*/ 1032 w 3164"/>
              <a:gd name="T11" fmla="*/ 2455 h 7179"/>
              <a:gd name="T12" fmla="*/ 1071 w 3164"/>
              <a:gd name="T13" fmla="*/ 2857 h 7179"/>
              <a:gd name="T14" fmla="*/ 758 w 3164"/>
              <a:gd name="T15" fmla="*/ 2524 h 7179"/>
              <a:gd name="T16" fmla="*/ 762 w 3164"/>
              <a:gd name="T17" fmla="*/ 2178 h 7179"/>
              <a:gd name="T18" fmla="*/ 878 w 3164"/>
              <a:gd name="T19" fmla="*/ 1919 h 7179"/>
              <a:gd name="T20" fmla="*/ 1196 w 3164"/>
              <a:gd name="T21" fmla="*/ 1511 h 7179"/>
              <a:gd name="T22" fmla="*/ 1734 w 3164"/>
              <a:gd name="T23" fmla="*/ 844 h 7179"/>
              <a:gd name="T24" fmla="*/ 1792 w 3164"/>
              <a:gd name="T25" fmla="*/ 666 h 7179"/>
              <a:gd name="T26" fmla="*/ 1725 w 3164"/>
              <a:gd name="T27" fmla="*/ 476 h 7179"/>
              <a:gd name="T28" fmla="*/ 1173 w 3164"/>
              <a:gd name="T29" fmla="*/ 2909 h 7179"/>
              <a:gd name="T30" fmla="*/ 1139 w 3164"/>
              <a:gd name="T31" fmla="*/ 2584 h 7179"/>
              <a:gd name="T32" fmla="*/ 1266 w 3164"/>
              <a:gd name="T33" fmla="*/ 2264 h 7179"/>
              <a:gd name="T34" fmla="*/ 1911 w 3164"/>
              <a:gd name="T35" fmla="*/ 1593 h 7179"/>
              <a:gd name="T36" fmla="*/ 2169 w 3164"/>
              <a:gd name="T37" fmla="*/ 1249 h 7179"/>
              <a:gd name="T38" fmla="*/ 2177 w 3164"/>
              <a:gd name="T39" fmla="*/ 1064 h 7179"/>
              <a:gd name="T40" fmla="*/ 2394 w 3164"/>
              <a:gd name="T41" fmla="*/ 984 h 7179"/>
              <a:gd name="T42" fmla="*/ 2487 w 3164"/>
              <a:gd name="T43" fmla="*/ 1278 h 7179"/>
              <a:gd name="T44" fmla="*/ 2430 w 3164"/>
              <a:gd name="T45" fmla="*/ 1557 h 7179"/>
              <a:gd name="T46" fmla="*/ 1934 w 3164"/>
              <a:gd name="T47" fmla="*/ 2124 h 7179"/>
              <a:gd name="T48" fmla="*/ 1530 w 3164"/>
              <a:gd name="T49" fmla="*/ 2581 h 7179"/>
              <a:gd name="T50" fmla="*/ 1523 w 3164"/>
              <a:gd name="T51" fmla="*/ 2799 h 7179"/>
              <a:gd name="T52" fmla="*/ 1749 w 3164"/>
              <a:gd name="T53" fmla="*/ 3171 h 7179"/>
              <a:gd name="T54" fmla="*/ 1647 w 3164"/>
              <a:gd name="T55" fmla="*/ 2738 h 7179"/>
              <a:gd name="T56" fmla="*/ 1728 w 3164"/>
              <a:gd name="T57" fmla="*/ 2523 h 7179"/>
              <a:gd name="T58" fmla="*/ 2273 w 3164"/>
              <a:gd name="T59" fmla="*/ 2071 h 7179"/>
              <a:gd name="T60" fmla="*/ 2387 w 3164"/>
              <a:gd name="T61" fmla="*/ 1910 h 7179"/>
              <a:gd name="T62" fmla="*/ 2546 w 3164"/>
              <a:gd name="T63" fmla="*/ 1669 h 7179"/>
              <a:gd name="T64" fmla="*/ 2645 w 3164"/>
              <a:gd name="T65" fmla="*/ 1917 h 7179"/>
              <a:gd name="T66" fmla="*/ 2601 w 3164"/>
              <a:gd name="T67" fmla="*/ 2194 h 7179"/>
              <a:gd name="T68" fmla="*/ 2181 w 3164"/>
              <a:gd name="T69" fmla="*/ 2594 h 7179"/>
              <a:gd name="T70" fmla="*/ 1994 w 3164"/>
              <a:gd name="T71" fmla="*/ 2803 h 7179"/>
              <a:gd name="T72" fmla="*/ 626 w 3164"/>
              <a:gd name="T73" fmla="*/ 2259 h 7179"/>
              <a:gd name="T74" fmla="*/ 521 w 3164"/>
              <a:gd name="T75" fmla="*/ 1956 h 7179"/>
              <a:gd name="T76" fmla="*/ 548 w 3164"/>
              <a:gd name="T77" fmla="*/ 1637 h 7179"/>
              <a:gd name="T78" fmla="*/ 766 w 3164"/>
              <a:gd name="T79" fmla="*/ 1219 h 7179"/>
              <a:gd name="T80" fmla="*/ 1325 w 3164"/>
              <a:gd name="T81" fmla="*/ 408 h 7179"/>
              <a:gd name="T82" fmla="*/ 1347 w 3164"/>
              <a:gd name="T83" fmla="*/ 223 h 7179"/>
              <a:gd name="T84" fmla="*/ 1533 w 3164"/>
              <a:gd name="T85" fmla="*/ 73 h 7179"/>
              <a:gd name="T86" fmla="*/ 1635 w 3164"/>
              <a:gd name="T87" fmla="*/ 329 h 7179"/>
              <a:gd name="T88" fmla="*/ 1602 w 3164"/>
              <a:gd name="T89" fmla="*/ 617 h 7179"/>
              <a:gd name="T90" fmla="*/ 1366 w 3164"/>
              <a:gd name="T91" fmla="*/ 1012 h 7179"/>
              <a:gd name="T92" fmla="*/ 795 w 3164"/>
              <a:gd name="T93" fmla="*/ 1791 h 7179"/>
              <a:gd name="T94" fmla="*/ 663 w 3164"/>
              <a:gd name="T95" fmla="*/ 2130 h 7179"/>
              <a:gd name="T96" fmla="*/ 1308 w 3164"/>
              <a:gd name="T97" fmla="*/ 4296 h 7179"/>
              <a:gd name="T98" fmla="*/ 1674 w 3164"/>
              <a:gd name="T99" fmla="*/ 4340 h 7179"/>
              <a:gd name="T100" fmla="*/ 1548 w 3164"/>
              <a:gd name="T101" fmla="*/ 4163 h 7179"/>
              <a:gd name="T102" fmla="*/ 1133 w 3164"/>
              <a:gd name="T103" fmla="*/ 4107 h 7179"/>
              <a:gd name="T104" fmla="*/ 683 w 3164"/>
              <a:gd name="T105" fmla="*/ 3926 h 7179"/>
              <a:gd name="T106" fmla="*/ 292 w 3164"/>
              <a:gd name="T107" fmla="*/ 3639 h 7179"/>
              <a:gd name="T108" fmla="*/ 0 w 3164"/>
              <a:gd name="T109" fmla="*/ 3291 h 7179"/>
              <a:gd name="T110" fmla="*/ 2943 w 3164"/>
              <a:gd name="T111" fmla="*/ 3581 h 7179"/>
              <a:gd name="T112" fmla="*/ 2588 w 3164"/>
              <a:gd name="T113" fmla="*/ 3876 h 7179"/>
              <a:gd name="T114" fmla="*/ 2199 w 3164"/>
              <a:gd name="T115" fmla="*/ 4064 h 7179"/>
              <a:gd name="T116" fmla="*/ 1643 w 3164"/>
              <a:gd name="T117" fmla="*/ 4163 h 7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164" h="7179">
                <a:moveTo>
                  <a:pt x="1875" y="352"/>
                </a:moveTo>
                <a:lnTo>
                  <a:pt x="1888" y="364"/>
                </a:lnTo>
                <a:lnTo>
                  <a:pt x="1899" y="376"/>
                </a:lnTo>
                <a:lnTo>
                  <a:pt x="1911" y="388"/>
                </a:lnTo>
                <a:lnTo>
                  <a:pt x="1922" y="400"/>
                </a:lnTo>
                <a:lnTo>
                  <a:pt x="1932" y="413"/>
                </a:lnTo>
                <a:lnTo>
                  <a:pt x="1942" y="425"/>
                </a:lnTo>
                <a:lnTo>
                  <a:pt x="1961" y="450"/>
                </a:lnTo>
                <a:lnTo>
                  <a:pt x="1970" y="463"/>
                </a:lnTo>
                <a:lnTo>
                  <a:pt x="1978" y="476"/>
                </a:lnTo>
                <a:lnTo>
                  <a:pt x="1994" y="502"/>
                </a:lnTo>
                <a:lnTo>
                  <a:pt x="2007" y="528"/>
                </a:lnTo>
                <a:lnTo>
                  <a:pt x="2014" y="541"/>
                </a:lnTo>
                <a:lnTo>
                  <a:pt x="2020" y="554"/>
                </a:lnTo>
                <a:lnTo>
                  <a:pt x="2031" y="582"/>
                </a:lnTo>
                <a:lnTo>
                  <a:pt x="2040" y="608"/>
                </a:lnTo>
                <a:lnTo>
                  <a:pt x="2049" y="636"/>
                </a:lnTo>
                <a:lnTo>
                  <a:pt x="2056" y="662"/>
                </a:lnTo>
                <a:lnTo>
                  <a:pt x="2058" y="676"/>
                </a:lnTo>
                <a:lnTo>
                  <a:pt x="2062" y="689"/>
                </a:lnTo>
                <a:lnTo>
                  <a:pt x="2066" y="715"/>
                </a:lnTo>
                <a:lnTo>
                  <a:pt x="2069" y="742"/>
                </a:lnTo>
                <a:lnTo>
                  <a:pt x="2073" y="768"/>
                </a:lnTo>
                <a:lnTo>
                  <a:pt x="2074" y="793"/>
                </a:lnTo>
                <a:lnTo>
                  <a:pt x="2075" y="818"/>
                </a:lnTo>
                <a:lnTo>
                  <a:pt x="2075" y="842"/>
                </a:lnTo>
                <a:lnTo>
                  <a:pt x="2074" y="856"/>
                </a:lnTo>
                <a:lnTo>
                  <a:pt x="2074" y="866"/>
                </a:lnTo>
                <a:lnTo>
                  <a:pt x="2073" y="890"/>
                </a:lnTo>
                <a:lnTo>
                  <a:pt x="2070" y="913"/>
                </a:lnTo>
                <a:lnTo>
                  <a:pt x="2064" y="955"/>
                </a:lnTo>
                <a:lnTo>
                  <a:pt x="2060" y="976"/>
                </a:lnTo>
                <a:lnTo>
                  <a:pt x="2056" y="994"/>
                </a:lnTo>
                <a:lnTo>
                  <a:pt x="2051" y="1012"/>
                </a:lnTo>
                <a:lnTo>
                  <a:pt x="2046" y="1028"/>
                </a:lnTo>
                <a:lnTo>
                  <a:pt x="2036" y="1057"/>
                </a:lnTo>
                <a:lnTo>
                  <a:pt x="2031" y="1070"/>
                </a:lnTo>
                <a:lnTo>
                  <a:pt x="2025" y="1081"/>
                </a:lnTo>
                <a:lnTo>
                  <a:pt x="2013" y="1104"/>
                </a:lnTo>
                <a:lnTo>
                  <a:pt x="2000" y="1128"/>
                </a:lnTo>
                <a:lnTo>
                  <a:pt x="1986" y="1152"/>
                </a:lnTo>
                <a:lnTo>
                  <a:pt x="1972" y="1175"/>
                </a:lnTo>
                <a:lnTo>
                  <a:pt x="1964" y="1188"/>
                </a:lnTo>
                <a:lnTo>
                  <a:pt x="1956" y="1200"/>
                </a:lnTo>
                <a:lnTo>
                  <a:pt x="1941" y="1224"/>
                </a:lnTo>
                <a:lnTo>
                  <a:pt x="1908" y="1272"/>
                </a:lnTo>
                <a:lnTo>
                  <a:pt x="1874" y="1321"/>
                </a:lnTo>
                <a:lnTo>
                  <a:pt x="1838" y="1369"/>
                </a:lnTo>
                <a:lnTo>
                  <a:pt x="1803" y="1416"/>
                </a:lnTo>
                <a:lnTo>
                  <a:pt x="1767" y="1461"/>
                </a:lnTo>
                <a:lnTo>
                  <a:pt x="1732" y="1506"/>
                </a:lnTo>
                <a:lnTo>
                  <a:pt x="1698" y="1547"/>
                </a:lnTo>
                <a:lnTo>
                  <a:pt x="1636" y="1621"/>
                </a:lnTo>
                <a:lnTo>
                  <a:pt x="1584" y="1681"/>
                </a:lnTo>
                <a:lnTo>
                  <a:pt x="1550" y="1724"/>
                </a:lnTo>
                <a:lnTo>
                  <a:pt x="1524" y="1753"/>
                </a:lnTo>
                <a:lnTo>
                  <a:pt x="1496" y="1787"/>
                </a:lnTo>
                <a:lnTo>
                  <a:pt x="1425" y="1863"/>
                </a:lnTo>
                <a:lnTo>
                  <a:pt x="1346" y="1952"/>
                </a:lnTo>
                <a:lnTo>
                  <a:pt x="1305" y="1999"/>
                </a:lnTo>
                <a:lnTo>
                  <a:pt x="1264" y="2047"/>
                </a:lnTo>
                <a:lnTo>
                  <a:pt x="1224" y="2096"/>
                </a:lnTo>
                <a:lnTo>
                  <a:pt x="1205" y="2120"/>
                </a:lnTo>
                <a:lnTo>
                  <a:pt x="1186" y="2144"/>
                </a:lnTo>
                <a:lnTo>
                  <a:pt x="1150" y="2192"/>
                </a:lnTo>
                <a:lnTo>
                  <a:pt x="1134" y="2216"/>
                </a:lnTo>
                <a:lnTo>
                  <a:pt x="1119" y="2240"/>
                </a:lnTo>
                <a:lnTo>
                  <a:pt x="1103" y="2263"/>
                </a:lnTo>
                <a:lnTo>
                  <a:pt x="1090" y="2286"/>
                </a:lnTo>
                <a:lnTo>
                  <a:pt x="1078" y="2307"/>
                </a:lnTo>
                <a:lnTo>
                  <a:pt x="1067" y="2329"/>
                </a:lnTo>
                <a:lnTo>
                  <a:pt x="1058" y="2349"/>
                </a:lnTo>
                <a:lnTo>
                  <a:pt x="1049" y="2370"/>
                </a:lnTo>
                <a:lnTo>
                  <a:pt x="1043" y="2389"/>
                </a:lnTo>
                <a:lnTo>
                  <a:pt x="1038" y="2408"/>
                </a:lnTo>
                <a:lnTo>
                  <a:pt x="1036" y="2424"/>
                </a:lnTo>
                <a:lnTo>
                  <a:pt x="1034" y="2439"/>
                </a:lnTo>
                <a:lnTo>
                  <a:pt x="1032" y="2455"/>
                </a:lnTo>
                <a:lnTo>
                  <a:pt x="1030" y="2472"/>
                </a:lnTo>
                <a:lnTo>
                  <a:pt x="1030" y="2488"/>
                </a:lnTo>
                <a:lnTo>
                  <a:pt x="1029" y="2505"/>
                </a:lnTo>
                <a:lnTo>
                  <a:pt x="1029" y="2540"/>
                </a:lnTo>
                <a:lnTo>
                  <a:pt x="1029" y="2558"/>
                </a:lnTo>
                <a:lnTo>
                  <a:pt x="1030" y="2575"/>
                </a:lnTo>
                <a:lnTo>
                  <a:pt x="1032" y="2611"/>
                </a:lnTo>
                <a:lnTo>
                  <a:pt x="1035" y="2646"/>
                </a:lnTo>
                <a:lnTo>
                  <a:pt x="1040" y="2680"/>
                </a:lnTo>
                <a:lnTo>
                  <a:pt x="1049" y="2745"/>
                </a:lnTo>
                <a:lnTo>
                  <a:pt x="1060" y="2805"/>
                </a:lnTo>
                <a:lnTo>
                  <a:pt x="1065" y="2833"/>
                </a:lnTo>
                <a:lnTo>
                  <a:pt x="1071" y="2857"/>
                </a:lnTo>
                <a:lnTo>
                  <a:pt x="1079" y="2896"/>
                </a:lnTo>
                <a:lnTo>
                  <a:pt x="857" y="2896"/>
                </a:lnTo>
                <a:lnTo>
                  <a:pt x="846" y="2868"/>
                </a:lnTo>
                <a:lnTo>
                  <a:pt x="834" y="2836"/>
                </a:lnTo>
                <a:lnTo>
                  <a:pt x="824" y="2802"/>
                </a:lnTo>
                <a:lnTo>
                  <a:pt x="812" y="2764"/>
                </a:lnTo>
                <a:lnTo>
                  <a:pt x="800" y="2726"/>
                </a:lnTo>
                <a:lnTo>
                  <a:pt x="789" y="2685"/>
                </a:lnTo>
                <a:lnTo>
                  <a:pt x="778" y="2641"/>
                </a:lnTo>
                <a:lnTo>
                  <a:pt x="768" y="2596"/>
                </a:lnTo>
                <a:lnTo>
                  <a:pt x="765" y="2572"/>
                </a:lnTo>
                <a:lnTo>
                  <a:pt x="760" y="2548"/>
                </a:lnTo>
                <a:lnTo>
                  <a:pt x="758" y="2524"/>
                </a:lnTo>
                <a:lnTo>
                  <a:pt x="754" y="2500"/>
                </a:lnTo>
                <a:lnTo>
                  <a:pt x="752" y="2475"/>
                </a:lnTo>
                <a:lnTo>
                  <a:pt x="749" y="2449"/>
                </a:lnTo>
                <a:lnTo>
                  <a:pt x="748" y="2424"/>
                </a:lnTo>
                <a:lnTo>
                  <a:pt x="747" y="2397"/>
                </a:lnTo>
                <a:lnTo>
                  <a:pt x="746" y="2371"/>
                </a:lnTo>
                <a:lnTo>
                  <a:pt x="747" y="2344"/>
                </a:lnTo>
                <a:lnTo>
                  <a:pt x="747" y="2317"/>
                </a:lnTo>
                <a:lnTo>
                  <a:pt x="748" y="2289"/>
                </a:lnTo>
                <a:lnTo>
                  <a:pt x="750" y="2262"/>
                </a:lnTo>
                <a:lnTo>
                  <a:pt x="754" y="2234"/>
                </a:lnTo>
                <a:lnTo>
                  <a:pt x="758" y="2206"/>
                </a:lnTo>
                <a:lnTo>
                  <a:pt x="762" y="2178"/>
                </a:lnTo>
                <a:lnTo>
                  <a:pt x="766" y="2156"/>
                </a:lnTo>
                <a:lnTo>
                  <a:pt x="770" y="2145"/>
                </a:lnTo>
                <a:lnTo>
                  <a:pt x="772" y="2134"/>
                </a:lnTo>
                <a:lnTo>
                  <a:pt x="776" y="2124"/>
                </a:lnTo>
                <a:lnTo>
                  <a:pt x="779" y="2112"/>
                </a:lnTo>
                <a:lnTo>
                  <a:pt x="789" y="2089"/>
                </a:lnTo>
                <a:lnTo>
                  <a:pt x="798" y="2065"/>
                </a:lnTo>
                <a:lnTo>
                  <a:pt x="809" y="2041"/>
                </a:lnTo>
                <a:lnTo>
                  <a:pt x="821" y="2017"/>
                </a:lnTo>
                <a:lnTo>
                  <a:pt x="834" y="1993"/>
                </a:lnTo>
                <a:lnTo>
                  <a:pt x="849" y="1968"/>
                </a:lnTo>
                <a:lnTo>
                  <a:pt x="863" y="1944"/>
                </a:lnTo>
                <a:lnTo>
                  <a:pt x="878" y="1919"/>
                </a:lnTo>
                <a:lnTo>
                  <a:pt x="894" y="1895"/>
                </a:lnTo>
                <a:lnTo>
                  <a:pt x="910" y="1869"/>
                </a:lnTo>
                <a:lnTo>
                  <a:pt x="927" y="1845"/>
                </a:lnTo>
                <a:lnTo>
                  <a:pt x="944" y="1821"/>
                </a:lnTo>
                <a:lnTo>
                  <a:pt x="960" y="1797"/>
                </a:lnTo>
                <a:lnTo>
                  <a:pt x="995" y="1752"/>
                </a:lnTo>
                <a:lnTo>
                  <a:pt x="1029" y="1709"/>
                </a:lnTo>
                <a:lnTo>
                  <a:pt x="1061" y="1669"/>
                </a:lnTo>
                <a:lnTo>
                  <a:pt x="1091" y="1633"/>
                </a:lnTo>
                <a:lnTo>
                  <a:pt x="1118" y="1601"/>
                </a:lnTo>
                <a:lnTo>
                  <a:pt x="1142" y="1573"/>
                </a:lnTo>
                <a:lnTo>
                  <a:pt x="1174" y="1536"/>
                </a:lnTo>
                <a:lnTo>
                  <a:pt x="1196" y="1511"/>
                </a:lnTo>
                <a:lnTo>
                  <a:pt x="1222" y="1481"/>
                </a:lnTo>
                <a:lnTo>
                  <a:pt x="1282" y="1409"/>
                </a:lnTo>
                <a:lnTo>
                  <a:pt x="1352" y="1325"/>
                </a:lnTo>
                <a:lnTo>
                  <a:pt x="1427" y="1235"/>
                </a:lnTo>
                <a:lnTo>
                  <a:pt x="1503" y="1142"/>
                </a:lnTo>
                <a:lnTo>
                  <a:pt x="1574" y="1054"/>
                </a:lnTo>
                <a:lnTo>
                  <a:pt x="1638" y="973"/>
                </a:lnTo>
                <a:lnTo>
                  <a:pt x="1666" y="938"/>
                </a:lnTo>
                <a:lnTo>
                  <a:pt x="1690" y="907"/>
                </a:lnTo>
                <a:lnTo>
                  <a:pt x="1702" y="890"/>
                </a:lnTo>
                <a:lnTo>
                  <a:pt x="1714" y="875"/>
                </a:lnTo>
                <a:lnTo>
                  <a:pt x="1725" y="859"/>
                </a:lnTo>
                <a:lnTo>
                  <a:pt x="1734" y="844"/>
                </a:lnTo>
                <a:lnTo>
                  <a:pt x="1743" y="828"/>
                </a:lnTo>
                <a:lnTo>
                  <a:pt x="1751" y="814"/>
                </a:lnTo>
                <a:lnTo>
                  <a:pt x="1758" y="799"/>
                </a:lnTo>
                <a:lnTo>
                  <a:pt x="1766" y="785"/>
                </a:lnTo>
                <a:lnTo>
                  <a:pt x="1772" y="772"/>
                </a:lnTo>
                <a:lnTo>
                  <a:pt x="1776" y="757"/>
                </a:lnTo>
                <a:lnTo>
                  <a:pt x="1781" y="744"/>
                </a:lnTo>
                <a:lnTo>
                  <a:pt x="1785" y="731"/>
                </a:lnTo>
                <a:lnTo>
                  <a:pt x="1787" y="718"/>
                </a:lnTo>
                <a:lnTo>
                  <a:pt x="1790" y="704"/>
                </a:lnTo>
                <a:lnTo>
                  <a:pt x="1791" y="691"/>
                </a:lnTo>
                <a:lnTo>
                  <a:pt x="1792" y="679"/>
                </a:lnTo>
                <a:lnTo>
                  <a:pt x="1792" y="666"/>
                </a:lnTo>
                <a:lnTo>
                  <a:pt x="1792" y="654"/>
                </a:lnTo>
                <a:lnTo>
                  <a:pt x="1791" y="641"/>
                </a:lnTo>
                <a:lnTo>
                  <a:pt x="1790" y="629"/>
                </a:lnTo>
                <a:lnTo>
                  <a:pt x="1787" y="616"/>
                </a:lnTo>
                <a:lnTo>
                  <a:pt x="1784" y="604"/>
                </a:lnTo>
                <a:lnTo>
                  <a:pt x="1782" y="598"/>
                </a:lnTo>
                <a:lnTo>
                  <a:pt x="1780" y="592"/>
                </a:lnTo>
                <a:lnTo>
                  <a:pt x="1776" y="578"/>
                </a:lnTo>
                <a:lnTo>
                  <a:pt x="1767" y="554"/>
                </a:lnTo>
                <a:lnTo>
                  <a:pt x="1761" y="541"/>
                </a:lnTo>
                <a:lnTo>
                  <a:pt x="1755" y="529"/>
                </a:lnTo>
                <a:lnTo>
                  <a:pt x="1740" y="503"/>
                </a:lnTo>
                <a:lnTo>
                  <a:pt x="1725" y="476"/>
                </a:lnTo>
                <a:lnTo>
                  <a:pt x="1726" y="475"/>
                </a:lnTo>
                <a:lnTo>
                  <a:pt x="1731" y="472"/>
                </a:lnTo>
                <a:lnTo>
                  <a:pt x="1749" y="458"/>
                </a:lnTo>
                <a:lnTo>
                  <a:pt x="1800" y="415"/>
                </a:lnTo>
                <a:lnTo>
                  <a:pt x="1875" y="352"/>
                </a:lnTo>
                <a:close/>
                <a:moveTo>
                  <a:pt x="1641" y="3193"/>
                </a:moveTo>
                <a:lnTo>
                  <a:pt x="1258" y="3193"/>
                </a:lnTo>
                <a:lnTo>
                  <a:pt x="1228" y="3103"/>
                </a:lnTo>
                <a:lnTo>
                  <a:pt x="1214" y="3056"/>
                </a:lnTo>
                <a:lnTo>
                  <a:pt x="1206" y="3032"/>
                </a:lnTo>
                <a:lnTo>
                  <a:pt x="1199" y="3008"/>
                </a:lnTo>
                <a:lnTo>
                  <a:pt x="1186" y="2959"/>
                </a:lnTo>
                <a:lnTo>
                  <a:pt x="1173" y="2909"/>
                </a:lnTo>
                <a:lnTo>
                  <a:pt x="1167" y="2884"/>
                </a:lnTo>
                <a:lnTo>
                  <a:pt x="1162" y="2859"/>
                </a:lnTo>
                <a:lnTo>
                  <a:pt x="1156" y="2834"/>
                </a:lnTo>
                <a:lnTo>
                  <a:pt x="1152" y="2809"/>
                </a:lnTo>
                <a:lnTo>
                  <a:pt x="1148" y="2784"/>
                </a:lnTo>
                <a:lnTo>
                  <a:pt x="1144" y="2758"/>
                </a:lnTo>
                <a:lnTo>
                  <a:pt x="1142" y="2733"/>
                </a:lnTo>
                <a:lnTo>
                  <a:pt x="1139" y="2708"/>
                </a:lnTo>
                <a:lnTo>
                  <a:pt x="1138" y="2683"/>
                </a:lnTo>
                <a:lnTo>
                  <a:pt x="1137" y="2658"/>
                </a:lnTo>
                <a:lnTo>
                  <a:pt x="1137" y="2634"/>
                </a:lnTo>
                <a:lnTo>
                  <a:pt x="1137" y="2608"/>
                </a:lnTo>
                <a:lnTo>
                  <a:pt x="1139" y="2584"/>
                </a:lnTo>
                <a:lnTo>
                  <a:pt x="1142" y="2559"/>
                </a:lnTo>
                <a:lnTo>
                  <a:pt x="1144" y="2535"/>
                </a:lnTo>
                <a:lnTo>
                  <a:pt x="1149" y="2511"/>
                </a:lnTo>
                <a:lnTo>
                  <a:pt x="1154" y="2488"/>
                </a:lnTo>
                <a:lnTo>
                  <a:pt x="1160" y="2464"/>
                </a:lnTo>
                <a:lnTo>
                  <a:pt x="1167" y="2442"/>
                </a:lnTo>
                <a:lnTo>
                  <a:pt x="1175" y="2419"/>
                </a:lnTo>
                <a:lnTo>
                  <a:pt x="1186" y="2395"/>
                </a:lnTo>
                <a:lnTo>
                  <a:pt x="1198" y="2370"/>
                </a:lnTo>
                <a:lnTo>
                  <a:pt x="1212" y="2343"/>
                </a:lnTo>
                <a:lnTo>
                  <a:pt x="1229" y="2318"/>
                </a:lnTo>
                <a:lnTo>
                  <a:pt x="1247" y="2290"/>
                </a:lnTo>
                <a:lnTo>
                  <a:pt x="1266" y="2264"/>
                </a:lnTo>
                <a:lnTo>
                  <a:pt x="1288" y="2235"/>
                </a:lnTo>
                <a:lnTo>
                  <a:pt x="1311" y="2208"/>
                </a:lnTo>
                <a:lnTo>
                  <a:pt x="1335" y="2179"/>
                </a:lnTo>
                <a:lnTo>
                  <a:pt x="1360" y="2150"/>
                </a:lnTo>
                <a:lnTo>
                  <a:pt x="1386" y="2120"/>
                </a:lnTo>
                <a:lnTo>
                  <a:pt x="1414" y="2090"/>
                </a:lnTo>
                <a:lnTo>
                  <a:pt x="1470" y="2030"/>
                </a:lnTo>
                <a:lnTo>
                  <a:pt x="1532" y="1969"/>
                </a:lnTo>
                <a:lnTo>
                  <a:pt x="1594" y="1907"/>
                </a:lnTo>
                <a:lnTo>
                  <a:pt x="1658" y="1844"/>
                </a:lnTo>
                <a:lnTo>
                  <a:pt x="1786" y="1718"/>
                </a:lnTo>
                <a:lnTo>
                  <a:pt x="1850" y="1656"/>
                </a:lnTo>
                <a:lnTo>
                  <a:pt x="1911" y="1593"/>
                </a:lnTo>
                <a:lnTo>
                  <a:pt x="1941" y="1562"/>
                </a:lnTo>
                <a:lnTo>
                  <a:pt x="1970" y="1532"/>
                </a:lnTo>
                <a:lnTo>
                  <a:pt x="1998" y="1501"/>
                </a:lnTo>
                <a:lnTo>
                  <a:pt x="2026" y="1471"/>
                </a:lnTo>
                <a:lnTo>
                  <a:pt x="2054" y="1436"/>
                </a:lnTo>
                <a:lnTo>
                  <a:pt x="2079" y="1401"/>
                </a:lnTo>
                <a:lnTo>
                  <a:pt x="2091" y="1386"/>
                </a:lnTo>
                <a:lnTo>
                  <a:pt x="2102" y="1369"/>
                </a:lnTo>
                <a:lnTo>
                  <a:pt x="2112" y="1353"/>
                </a:lnTo>
                <a:lnTo>
                  <a:pt x="2123" y="1338"/>
                </a:lnTo>
                <a:lnTo>
                  <a:pt x="2141" y="1308"/>
                </a:lnTo>
                <a:lnTo>
                  <a:pt x="2156" y="1278"/>
                </a:lnTo>
                <a:lnTo>
                  <a:pt x="2169" y="1249"/>
                </a:lnTo>
                <a:lnTo>
                  <a:pt x="2174" y="1235"/>
                </a:lnTo>
                <a:lnTo>
                  <a:pt x="2178" y="1220"/>
                </a:lnTo>
                <a:lnTo>
                  <a:pt x="2182" y="1206"/>
                </a:lnTo>
                <a:lnTo>
                  <a:pt x="2186" y="1193"/>
                </a:lnTo>
                <a:lnTo>
                  <a:pt x="2187" y="1178"/>
                </a:lnTo>
                <a:lnTo>
                  <a:pt x="2189" y="1164"/>
                </a:lnTo>
                <a:lnTo>
                  <a:pt x="2189" y="1151"/>
                </a:lnTo>
                <a:lnTo>
                  <a:pt x="2189" y="1136"/>
                </a:lnTo>
                <a:lnTo>
                  <a:pt x="2189" y="1122"/>
                </a:lnTo>
                <a:lnTo>
                  <a:pt x="2187" y="1108"/>
                </a:lnTo>
                <a:lnTo>
                  <a:pt x="2184" y="1093"/>
                </a:lnTo>
                <a:lnTo>
                  <a:pt x="2182" y="1079"/>
                </a:lnTo>
                <a:lnTo>
                  <a:pt x="2177" y="1064"/>
                </a:lnTo>
                <a:lnTo>
                  <a:pt x="2172" y="1050"/>
                </a:lnTo>
                <a:lnTo>
                  <a:pt x="2168" y="1036"/>
                </a:lnTo>
                <a:lnTo>
                  <a:pt x="2160" y="1020"/>
                </a:lnTo>
                <a:lnTo>
                  <a:pt x="2153" y="1006"/>
                </a:lnTo>
                <a:lnTo>
                  <a:pt x="2145" y="990"/>
                </a:lnTo>
                <a:lnTo>
                  <a:pt x="2297" y="864"/>
                </a:lnTo>
                <a:lnTo>
                  <a:pt x="2312" y="877"/>
                </a:lnTo>
                <a:lnTo>
                  <a:pt x="2327" y="893"/>
                </a:lnTo>
                <a:lnTo>
                  <a:pt x="2342" y="908"/>
                </a:lnTo>
                <a:lnTo>
                  <a:pt x="2355" y="926"/>
                </a:lnTo>
                <a:lnTo>
                  <a:pt x="2369" y="944"/>
                </a:lnTo>
                <a:lnTo>
                  <a:pt x="2382" y="964"/>
                </a:lnTo>
                <a:lnTo>
                  <a:pt x="2394" y="984"/>
                </a:lnTo>
                <a:lnTo>
                  <a:pt x="2406" y="1006"/>
                </a:lnTo>
                <a:lnTo>
                  <a:pt x="2417" y="1028"/>
                </a:lnTo>
                <a:lnTo>
                  <a:pt x="2428" y="1051"/>
                </a:lnTo>
                <a:lnTo>
                  <a:pt x="2439" y="1074"/>
                </a:lnTo>
                <a:lnTo>
                  <a:pt x="2447" y="1098"/>
                </a:lnTo>
                <a:lnTo>
                  <a:pt x="2456" y="1123"/>
                </a:lnTo>
                <a:lnTo>
                  <a:pt x="2464" y="1148"/>
                </a:lnTo>
                <a:lnTo>
                  <a:pt x="2470" y="1174"/>
                </a:lnTo>
                <a:lnTo>
                  <a:pt x="2476" y="1200"/>
                </a:lnTo>
                <a:lnTo>
                  <a:pt x="2481" y="1225"/>
                </a:lnTo>
                <a:lnTo>
                  <a:pt x="2482" y="1238"/>
                </a:lnTo>
                <a:lnTo>
                  <a:pt x="2484" y="1251"/>
                </a:lnTo>
                <a:lnTo>
                  <a:pt x="2487" y="1278"/>
                </a:lnTo>
                <a:lnTo>
                  <a:pt x="2488" y="1304"/>
                </a:lnTo>
                <a:lnTo>
                  <a:pt x="2488" y="1331"/>
                </a:lnTo>
                <a:lnTo>
                  <a:pt x="2488" y="1357"/>
                </a:lnTo>
                <a:lnTo>
                  <a:pt x="2486" y="1383"/>
                </a:lnTo>
                <a:lnTo>
                  <a:pt x="2482" y="1410"/>
                </a:lnTo>
                <a:lnTo>
                  <a:pt x="2477" y="1435"/>
                </a:lnTo>
                <a:lnTo>
                  <a:pt x="2471" y="1461"/>
                </a:lnTo>
                <a:lnTo>
                  <a:pt x="2466" y="1473"/>
                </a:lnTo>
                <a:lnTo>
                  <a:pt x="2463" y="1485"/>
                </a:lnTo>
                <a:lnTo>
                  <a:pt x="2458" y="1499"/>
                </a:lnTo>
                <a:lnTo>
                  <a:pt x="2453" y="1511"/>
                </a:lnTo>
                <a:lnTo>
                  <a:pt x="2442" y="1535"/>
                </a:lnTo>
                <a:lnTo>
                  <a:pt x="2430" y="1557"/>
                </a:lnTo>
                <a:lnTo>
                  <a:pt x="2423" y="1569"/>
                </a:lnTo>
                <a:lnTo>
                  <a:pt x="2416" y="1580"/>
                </a:lnTo>
                <a:lnTo>
                  <a:pt x="2400" y="1602"/>
                </a:lnTo>
                <a:lnTo>
                  <a:pt x="2361" y="1653"/>
                </a:lnTo>
                <a:lnTo>
                  <a:pt x="2320" y="1703"/>
                </a:lnTo>
                <a:lnTo>
                  <a:pt x="2277" y="1752"/>
                </a:lnTo>
                <a:lnTo>
                  <a:pt x="2256" y="1777"/>
                </a:lnTo>
                <a:lnTo>
                  <a:pt x="2234" y="1801"/>
                </a:lnTo>
                <a:lnTo>
                  <a:pt x="2189" y="1851"/>
                </a:lnTo>
                <a:lnTo>
                  <a:pt x="2141" y="1903"/>
                </a:lnTo>
                <a:lnTo>
                  <a:pt x="2039" y="2013"/>
                </a:lnTo>
                <a:lnTo>
                  <a:pt x="1988" y="2069"/>
                </a:lnTo>
                <a:lnTo>
                  <a:pt x="1934" y="2124"/>
                </a:lnTo>
                <a:lnTo>
                  <a:pt x="1824" y="2236"/>
                </a:lnTo>
                <a:lnTo>
                  <a:pt x="1766" y="2298"/>
                </a:lnTo>
                <a:lnTo>
                  <a:pt x="1704" y="2362"/>
                </a:lnTo>
                <a:lnTo>
                  <a:pt x="1673" y="2397"/>
                </a:lnTo>
                <a:lnTo>
                  <a:pt x="1641" y="2433"/>
                </a:lnTo>
                <a:lnTo>
                  <a:pt x="1607" y="2472"/>
                </a:lnTo>
                <a:lnTo>
                  <a:pt x="1571" y="2511"/>
                </a:lnTo>
                <a:lnTo>
                  <a:pt x="1565" y="2520"/>
                </a:lnTo>
                <a:lnTo>
                  <a:pt x="1559" y="2527"/>
                </a:lnTo>
                <a:lnTo>
                  <a:pt x="1548" y="2545"/>
                </a:lnTo>
                <a:lnTo>
                  <a:pt x="1544" y="2553"/>
                </a:lnTo>
                <a:lnTo>
                  <a:pt x="1539" y="2562"/>
                </a:lnTo>
                <a:lnTo>
                  <a:pt x="1530" y="2581"/>
                </a:lnTo>
                <a:lnTo>
                  <a:pt x="1528" y="2590"/>
                </a:lnTo>
                <a:lnTo>
                  <a:pt x="1524" y="2600"/>
                </a:lnTo>
                <a:lnTo>
                  <a:pt x="1522" y="2610"/>
                </a:lnTo>
                <a:lnTo>
                  <a:pt x="1520" y="2620"/>
                </a:lnTo>
                <a:lnTo>
                  <a:pt x="1516" y="2641"/>
                </a:lnTo>
                <a:lnTo>
                  <a:pt x="1515" y="2652"/>
                </a:lnTo>
                <a:lnTo>
                  <a:pt x="1514" y="2662"/>
                </a:lnTo>
                <a:lnTo>
                  <a:pt x="1514" y="2684"/>
                </a:lnTo>
                <a:lnTo>
                  <a:pt x="1514" y="2707"/>
                </a:lnTo>
                <a:lnTo>
                  <a:pt x="1514" y="2730"/>
                </a:lnTo>
                <a:lnTo>
                  <a:pt x="1516" y="2752"/>
                </a:lnTo>
                <a:lnTo>
                  <a:pt x="1520" y="2775"/>
                </a:lnTo>
                <a:lnTo>
                  <a:pt x="1523" y="2799"/>
                </a:lnTo>
                <a:lnTo>
                  <a:pt x="1527" y="2822"/>
                </a:lnTo>
                <a:lnTo>
                  <a:pt x="1533" y="2846"/>
                </a:lnTo>
                <a:lnTo>
                  <a:pt x="1538" y="2870"/>
                </a:lnTo>
                <a:lnTo>
                  <a:pt x="1545" y="2894"/>
                </a:lnTo>
                <a:lnTo>
                  <a:pt x="1558" y="2941"/>
                </a:lnTo>
                <a:lnTo>
                  <a:pt x="1572" y="2987"/>
                </a:lnTo>
                <a:lnTo>
                  <a:pt x="1588" y="3033"/>
                </a:lnTo>
                <a:lnTo>
                  <a:pt x="1617" y="3118"/>
                </a:lnTo>
                <a:lnTo>
                  <a:pt x="1630" y="3157"/>
                </a:lnTo>
                <a:lnTo>
                  <a:pt x="1641" y="3193"/>
                </a:lnTo>
                <a:close/>
                <a:moveTo>
                  <a:pt x="2080" y="3193"/>
                </a:moveTo>
                <a:lnTo>
                  <a:pt x="1755" y="3193"/>
                </a:lnTo>
                <a:lnTo>
                  <a:pt x="1749" y="3171"/>
                </a:lnTo>
                <a:lnTo>
                  <a:pt x="1743" y="3148"/>
                </a:lnTo>
                <a:lnTo>
                  <a:pt x="1730" y="3104"/>
                </a:lnTo>
                <a:lnTo>
                  <a:pt x="1702" y="3015"/>
                </a:lnTo>
                <a:lnTo>
                  <a:pt x="1688" y="2971"/>
                </a:lnTo>
                <a:lnTo>
                  <a:pt x="1676" y="2926"/>
                </a:lnTo>
                <a:lnTo>
                  <a:pt x="1670" y="2904"/>
                </a:lnTo>
                <a:lnTo>
                  <a:pt x="1665" y="2881"/>
                </a:lnTo>
                <a:lnTo>
                  <a:pt x="1660" y="2859"/>
                </a:lnTo>
                <a:lnTo>
                  <a:pt x="1656" y="2836"/>
                </a:lnTo>
                <a:lnTo>
                  <a:pt x="1653" y="2810"/>
                </a:lnTo>
                <a:lnTo>
                  <a:pt x="1649" y="2785"/>
                </a:lnTo>
                <a:lnTo>
                  <a:pt x="1648" y="2761"/>
                </a:lnTo>
                <a:lnTo>
                  <a:pt x="1647" y="2738"/>
                </a:lnTo>
                <a:lnTo>
                  <a:pt x="1647" y="2716"/>
                </a:lnTo>
                <a:lnTo>
                  <a:pt x="1648" y="2696"/>
                </a:lnTo>
                <a:lnTo>
                  <a:pt x="1650" y="2676"/>
                </a:lnTo>
                <a:lnTo>
                  <a:pt x="1654" y="2655"/>
                </a:lnTo>
                <a:lnTo>
                  <a:pt x="1656" y="2646"/>
                </a:lnTo>
                <a:lnTo>
                  <a:pt x="1660" y="2636"/>
                </a:lnTo>
                <a:lnTo>
                  <a:pt x="1667" y="2618"/>
                </a:lnTo>
                <a:lnTo>
                  <a:pt x="1671" y="2608"/>
                </a:lnTo>
                <a:lnTo>
                  <a:pt x="1676" y="2599"/>
                </a:lnTo>
                <a:lnTo>
                  <a:pt x="1686" y="2581"/>
                </a:lnTo>
                <a:lnTo>
                  <a:pt x="1698" y="2562"/>
                </a:lnTo>
                <a:lnTo>
                  <a:pt x="1713" y="2542"/>
                </a:lnTo>
                <a:lnTo>
                  <a:pt x="1728" y="2523"/>
                </a:lnTo>
                <a:lnTo>
                  <a:pt x="1748" y="2504"/>
                </a:lnTo>
                <a:lnTo>
                  <a:pt x="1762" y="2490"/>
                </a:lnTo>
                <a:lnTo>
                  <a:pt x="1778" y="2474"/>
                </a:lnTo>
                <a:lnTo>
                  <a:pt x="1812" y="2443"/>
                </a:lnTo>
                <a:lnTo>
                  <a:pt x="1850" y="2410"/>
                </a:lnTo>
                <a:lnTo>
                  <a:pt x="1892" y="2377"/>
                </a:lnTo>
                <a:lnTo>
                  <a:pt x="1935" y="2342"/>
                </a:lnTo>
                <a:lnTo>
                  <a:pt x="1979" y="2306"/>
                </a:lnTo>
                <a:lnTo>
                  <a:pt x="2070" y="2235"/>
                </a:lnTo>
                <a:lnTo>
                  <a:pt x="2159" y="2166"/>
                </a:lnTo>
                <a:lnTo>
                  <a:pt x="2200" y="2132"/>
                </a:lnTo>
                <a:lnTo>
                  <a:pt x="2238" y="2101"/>
                </a:lnTo>
                <a:lnTo>
                  <a:pt x="2273" y="2071"/>
                </a:lnTo>
                <a:lnTo>
                  <a:pt x="2303" y="2043"/>
                </a:lnTo>
                <a:lnTo>
                  <a:pt x="2330" y="2018"/>
                </a:lnTo>
                <a:lnTo>
                  <a:pt x="2339" y="2006"/>
                </a:lnTo>
                <a:lnTo>
                  <a:pt x="2349" y="1995"/>
                </a:lnTo>
                <a:lnTo>
                  <a:pt x="2355" y="1986"/>
                </a:lnTo>
                <a:lnTo>
                  <a:pt x="2362" y="1976"/>
                </a:lnTo>
                <a:lnTo>
                  <a:pt x="2367" y="1968"/>
                </a:lnTo>
                <a:lnTo>
                  <a:pt x="2372" y="1958"/>
                </a:lnTo>
                <a:lnTo>
                  <a:pt x="2376" y="1949"/>
                </a:lnTo>
                <a:lnTo>
                  <a:pt x="2380" y="1939"/>
                </a:lnTo>
                <a:lnTo>
                  <a:pt x="2382" y="1929"/>
                </a:lnTo>
                <a:lnTo>
                  <a:pt x="2385" y="1920"/>
                </a:lnTo>
                <a:lnTo>
                  <a:pt x="2387" y="1910"/>
                </a:lnTo>
                <a:lnTo>
                  <a:pt x="2390" y="1901"/>
                </a:lnTo>
                <a:lnTo>
                  <a:pt x="2392" y="1883"/>
                </a:lnTo>
                <a:lnTo>
                  <a:pt x="2392" y="1865"/>
                </a:lnTo>
                <a:lnTo>
                  <a:pt x="2392" y="1848"/>
                </a:lnTo>
                <a:lnTo>
                  <a:pt x="2391" y="1832"/>
                </a:lnTo>
                <a:lnTo>
                  <a:pt x="2390" y="1818"/>
                </a:lnTo>
                <a:lnTo>
                  <a:pt x="2387" y="1805"/>
                </a:lnTo>
                <a:lnTo>
                  <a:pt x="2385" y="1794"/>
                </a:lnTo>
                <a:lnTo>
                  <a:pt x="2381" y="1778"/>
                </a:lnTo>
                <a:lnTo>
                  <a:pt x="2379" y="1773"/>
                </a:lnTo>
                <a:lnTo>
                  <a:pt x="2454" y="1711"/>
                </a:lnTo>
                <a:lnTo>
                  <a:pt x="2529" y="1649"/>
                </a:lnTo>
                <a:lnTo>
                  <a:pt x="2546" y="1669"/>
                </a:lnTo>
                <a:lnTo>
                  <a:pt x="2553" y="1679"/>
                </a:lnTo>
                <a:lnTo>
                  <a:pt x="2561" y="1689"/>
                </a:lnTo>
                <a:lnTo>
                  <a:pt x="2574" y="1711"/>
                </a:lnTo>
                <a:lnTo>
                  <a:pt x="2582" y="1722"/>
                </a:lnTo>
                <a:lnTo>
                  <a:pt x="2588" y="1733"/>
                </a:lnTo>
                <a:lnTo>
                  <a:pt x="2600" y="1755"/>
                </a:lnTo>
                <a:lnTo>
                  <a:pt x="2609" y="1778"/>
                </a:lnTo>
                <a:lnTo>
                  <a:pt x="2619" y="1801"/>
                </a:lnTo>
                <a:lnTo>
                  <a:pt x="2626" y="1824"/>
                </a:lnTo>
                <a:lnTo>
                  <a:pt x="2633" y="1847"/>
                </a:lnTo>
                <a:lnTo>
                  <a:pt x="2638" y="1871"/>
                </a:lnTo>
                <a:lnTo>
                  <a:pt x="2643" y="1893"/>
                </a:lnTo>
                <a:lnTo>
                  <a:pt x="2645" y="1917"/>
                </a:lnTo>
                <a:lnTo>
                  <a:pt x="2648" y="1940"/>
                </a:lnTo>
                <a:lnTo>
                  <a:pt x="2649" y="1963"/>
                </a:lnTo>
                <a:lnTo>
                  <a:pt x="2649" y="1986"/>
                </a:lnTo>
                <a:lnTo>
                  <a:pt x="2649" y="2009"/>
                </a:lnTo>
                <a:lnTo>
                  <a:pt x="2646" y="2031"/>
                </a:lnTo>
                <a:lnTo>
                  <a:pt x="2644" y="2053"/>
                </a:lnTo>
                <a:lnTo>
                  <a:pt x="2640" y="2075"/>
                </a:lnTo>
                <a:lnTo>
                  <a:pt x="2636" y="2096"/>
                </a:lnTo>
                <a:lnTo>
                  <a:pt x="2631" y="2116"/>
                </a:lnTo>
                <a:lnTo>
                  <a:pt x="2625" y="2137"/>
                </a:lnTo>
                <a:lnTo>
                  <a:pt x="2618" y="2157"/>
                </a:lnTo>
                <a:lnTo>
                  <a:pt x="2609" y="2175"/>
                </a:lnTo>
                <a:lnTo>
                  <a:pt x="2601" y="2194"/>
                </a:lnTo>
                <a:lnTo>
                  <a:pt x="2592" y="2211"/>
                </a:lnTo>
                <a:lnTo>
                  <a:pt x="2583" y="2228"/>
                </a:lnTo>
                <a:lnTo>
                  <a:pt x="2572" y="2244"/>
                </a:lnTo>
                <a:lnTo>
                  <a:pt x="2561" y="2258"/>
                </a:lnTo>
                <a:lnTo>
                  <a:pt x="2549" y="2272"/>
                </a:lnTo>
                <a:lnTo>
                  <a:pt x="2537" y="2284"/>
                </a:lnTo>
                <a:lnTo>
                  <a:pt x="2530" y="2290"/>
                </a:lnTo>
                <a:lnTo>
                  <a:pt x="2524" y="2296"/>
                </a:lnTo>
                <a:lnTo>
                  <a:pt x="2429" y="2377"/>
                </a:lnTo>
                <a:lnTo>
                  <a:pt x="2309" y="2480"/>
                </a:lnTo>
                <a:lnTo>
                  <a:pt x="2277" y="2508"/>
                </a:lnTo>
                <a:lnTo>
                  <a:pt x="2244" y="2536"/>
                </a:lnTo>
                <a:lnTo>
                  <a:pt x="2181" y="2594"/>
                </a:lnTo>
                <a:lnTo>
                  <a:pt x="2150" y="2623"/>
                </a:lnTo>
                <a:lnTo>
                  <a:pt x="2120" y="2650"/>
                </a:lnTo>
                <a:lnTo>
                  <a:pt x="2090" y="2679"/>
                </a:lnTo>
                <a:lnTo>
                  <a:pt x="2062" y="2706"/>
                </a:lnTo>
                <a:lnTo>
                  <a:pt x="2037" y="2732"/>
                </a:lnTo>
                <a:lnTo>
                  <a:pt x="2026" y="2744"/>
                </a:lnTo>
                <a:lnTo>
                  <a:pt x="2018" y="2755"/>
                </a:lnTo>
                <a:lnTo>
                  <a:pt x="2009" y="2764"/>
                </a:lnTo>
                <a:lnTo>
                  <a:pt x="2003" y="2774"/>
                </a:lnTo>
                <a:lnTo>
                  <a:pt x="1998" y="2784"/>
                </a:lnTo>
                <a:lnTo>
                  <a:pt x="1995" y="2793"/>
                </a:lnTo>
                <a:lnTo>
                  <a:pt x="1994" y="2798"/>
                </a:lnTo>
                <a:lnTo>
                  <a:pt x="1994" y="2803"/>
                </a:lnTo>
                <a:lnTo>
                  <a:pt x="1992" y="2814"/>
                </a:lnTo>
                <a:lnTo>
                  <a:pt x="1992" y="2827"/>
                </a:lnTo>
                <a:lnTo>
                  <a:pt x="1994" y="2840"/>
                </a:lnTo>
                <a:lnTo>
                  <a:pt x="1995" y="2854"/>
                </a:lnTo>
                <a:lnTo>
                  <a:pt x="1998" y="2872"/>
                </a:lnTo>
                <a:lnTo>
                  <a:pt x="2007" y="2912"/>
                </a:lnTo>
                <a:lnTo>
                  <a:pt x="2025" y="2986"/>
                </a:lnTo>
                <a:lnTo>
                  <a:pt x="2044" y="3063"/>
                </a:lnTo>
                <a:lnTo>
                  <a:pt x="2063" y="3134"/>
                </a:lnTo>
                <a:lnTo>
                  <a:pt x="2080" y="3193"/>
                </a:lnTo>
                <a:close/>
                <a:moveTo>
                  <a:pt x="657" y="2306"/>
                </a:moveTo>
                <a:lnTo>
                  <a:pt x="641" y="2282"/>
                </a:lnTo>
                <a:lnTo>
                  <a:pt x="626" y="2259"/>
                </a:lnTo>
                <a:lnTo>
                  <a:pt x="612" y="2235"/>
                </a:lnTo>
                <a:lnTo>
                  <a:pt x="599" y="2211"/>
                </a:lnTo>
                <a:lnTo>
                  <a:pt x="587" y="2187"/>
                </a:lnTo>
                <a:lnTo>
                  <a:pt x="576" y="2163"/>
                </a:lnTo>
                <a:lnTo>
                  <a:pt x="567" y="2138"/>
                </a:lnTo>
                <a:lnTo>
                  <a:pt x="557" y="2114"/>
                </a:lnTo>
                <a:lnTo>
                  <a:pt x="549" y="2089"/>
                </a:lnTo>
                <a:lnTo>
                  <a:pt x="542" y="2064"/>
                </a:lnTo>
                <a:lnTo>
                  <a:pt x="536" y="2037"/>
                </a:lnTo>
                <a:lnTo>
                  <a:pt x="533" y="2024"/>
                </a:lnTo>
                <a:lnTo>
                  <a:pt x="531" y="2011"/>
                </a:lnTo>
                <a:lnTo>
                  <a:pt x="526" y="1983"/>
                </a:lnTo>
                <a:lnTo>
                  <a:pt x="521" y="1956"/>
                </a:lnTo>
                <a:lnTo>
                  <a:pt x="519" y="1926"/>
                </a:lnTo>
                <a:lnTo>
                  <a:pt x="516" y="1897"/>
                </a:lnTo>
                <a:lnTo>
                  <a:pt x="515" y="1880"/>
                </a:lnTo>
                <a:lnTo>
                  <a:pt x="515" y="1863"/>
                </a:lnTo>
                <a:lnTo>
                  <a:pt x="515" y="1847"/>
                </a:lnTo>
                <a:lnTo>
                  <a:pt x="515" y="1830"/>
                </a:lnTo>
                <a:lnTo>
                  <a:pt x="516" y="1813"/>
                </a:lnTo>
                <a:lnTo>
                  <a:pt x="518" y="1796"/>
                </a:lnTo>
                <a:lnTo>
                  <a:pt x="521" y="1764"/>
                </a:lnTo>
                <a:lnTo>
                  <a:pt x="526" y="1731"/>
                </a:lnTo>
                <a:lnTo>
                  <a:pt x="532" y="1699"/>
                </a:lnTo>
                <a:lnTo>
                  <a:pt x="539" y="1668"/>
                </a:lnTo>
                <a:lnTo>
                  <a:pt x="548" y="1637"/>
                </a:lnTo>
                <a:lnTo>
                  <a:pt x="557" y="1605"/>
                </a:lnTo>
                <a:lnTo>
                  <a:pt x="568" y="1574"/>
                </a:lnTo>
                <a:lnTo>
                  <a:pt x="580" y="1543"/>
                </a:lnTo>
                <a:lnTo>
                  <a:pt x="593" y="1513"/>
                </a:lnTo>
                <a:lnTo>
                  <a:pt x="608" y="1483"/>
                </a:lnTo>
                <a:lnTo>
                  <a:pt x="622" y="1453"/>
                </a:lnTo>
                <a:lnTo>
                  <a:pt x="638" y="1423"/>
                </a:lnTo>
                <a:lnTo>
                  <a:pt x="654" y="1394"/>
                </a:lnTo>
                <a:lnTo>
                  <a:pt x="671" y="1364"/>
                </a:lnTo>
                <a:lnTo>
                  <a:pt x="689" y="1335"/>
                </a:lnTo>
                <a:lnTo>
                  <a:pt x="707" y="1305"/>
                </a:lnTo>
                <a:lnTo>
                  <a:pt x="726" y="1277"/>
                </a:lnTo>
                <a:lnTo>
                  <a:pt x="766" y="1219"/>
                </a:lnTo>
                <a:lnTo>
                  <a:pt x="806" y="1163"/>
                </a:lnTo>
                <a:lnTo>
                  <a:pt x="848" y="1105"/>
                </a:lnTo>
                <a:lnTo>
                  <a:pt x="888" y="1049"/>
                </a:lnTo>
                <a:lnTo>
                  <a:pt x="930" y="991"/>
                </a:lnTo>
                <a:lnTo>
                  <a:pt x="971" y="935"/>
                </a:lnTo>
                <a:lnTo>
                  <a:pt x="1107" y="745"/>
                </a:lnTo>
                <a:lnTo>
                  <a:pt x="1168" y="658"/>
                </a:lnTo>
                <a:lnTo>
                  <a:pt x="1223" y="576"/>
                </a:lnTo>
                <a:lnTo>
                  <a:pt x="1248" y="538"/>
                </a:lnTo>
                <a:lnTo>
                  <a:pt x="1271" y="502"/>
                </a:lnTo>
                <a:lnTo>
                  <a:pt x="1292" y="468"/>
                </a:lnTo>
                <a:lnTo>
                  <a:pt x="1310" y="437"/>
                </a:lnTo>
                <a:lnTo>
                  <a:pt x="1325" y="408"/>
                </a:lnTo>
                <a:lnTo>
                  <a:pt x="1337" y="382"/>
                </a:lnTo>
                <a:lnTo>
                  <a:pt x="1342" y="370"/>
                </a:lnTo>
                <a:lnTo>
                  <a:pt x="1347" y="358"/>
                </a:lnTo>
                <a:lnTo>
                  <a:pt x="1350" y="347"/>
                </a:lnTo>
                <a:lnTo>
                  <a:pt x="1353" y="337"/>
                </a:lnTo>
                <a:lnTo>
                  <a:pt x="1355" y="323"/>
                </a:lnTo>
                <a:lnTo>
                  <a:pt x="1356" y="309"/>
                </a:lnTo>
                <a:lnTo>
                  <a:pt x="1356" y="294"/>
                </a:lnTo>
                <a:lnTo>
                  <a:pt x="1356" y="280"/>
                </a:lnTo>
                <a:lnTo>
                  <a:pt x="1355" y="265"/>
                </a:lnTo>
                <a:lnTo>
                  <a:pt x="1353" y="252"/>
                </a:lnTo>
                <a:lnTo>
                  <a:pt x="1350" y="238"/>
                </a:lnTo>
                <a:lnTo>
                  <a:pt x="1347" y="223"/>
                </a:lnTo>
                <a:lnTo>
                  <a:pt x="1344" y="210"/>
                </a:lnTo>
                <a:lnTo>
                  <a:pt x="1340" y="197"/>
                </a:lnTo>
                <a:lnTo>
                  <a:pt x="1331" y="172"/>
                </a:lnTo>
                <a:lnTo>
                  <a:pt x="1322" y="149"/>
                </a:lnTo>
                <a:lnTo>
                  <a:pt x="1313" y="129"/>
                </a:lnTo>
                <a:lnTo>
                  <a:pt x="1384" y="69"/>
                </a:lnTo>
                <a:lnTo>
                  <a:pt x="1436" y="25"/>
                </a:lnTo>
                <a:lnTo>
                  <a:pt x="1455" y="10"/>
                </a:lnTo>
                <a:lnTo>
                  <a:pt x="1467" y="0"/>
                </a:lnTo>
                <a:lnTo>
                  <a:pt x="1485" y="18"/>
                </a:lnTo>
                <a:lnTo>
                  <a:pt x="1502" y="36"/>
                </a:lnTo>
                <a:lnTo>
                  <a:pt x="1517" y="54"/>
                </a:lnTo>
                <a:lnTo>
                  <a:pt x="1533" y="73"/>
                </a:lnTo>
                <a:lnTo>
                  <a:pt x="1540" y="83"/>
                </a:lnTo>
                <a:lnTo>
                  <a:pt x="1546" y="93"/>
                </a:lnTo>
                <a:lnTo>
                  <a:pt x="1559" y="113"/>
                </a:lnTo>
                <a:lnTo>
                  <a:pt x="1571" y="133"/>
                </a:lnTo>
                <a:lnTo>
                  <a:pt x="1582" y="154"/>
                </a:lnTo>
                <a:lnTo>
                  <a:pt x="1592" y="174"/>
                </a:lnTo>
                <a:lnTo>
                  <a:pt x="1601" y="196"/>
                </a:lnTo>
                <a:lnTo>
                  <a:pt x="1608" y="217"/>
                </a:lnTo>
                <a:lnTo>
                  <a:pt x="1616" y="239"/>
                </a:lnTo>
                <a:lnTo>
                  <a:pt x="1622" y="262"/>
                </a:lnTo>
                <a:lnTo>
                  <a:pt x="1628" y="283"/>
                </a:lnTo>
                <a:lnTo>
                  <a:pt x="1631" y="306"/>
                </a:lnTo>
                <a:lnTo>
                  <a:pt x="1635" y="329"/>
                </a:lnTo>
                <a:lnTo>
                  <a:pt x="1637" y="351"/>
                </a:lnTo>
                <a:lnTo>
                  <a:pt x="1638" y="373"/>
                </a:lnTo>
                <a:lnTo>
                  <a:pt x="1640" y="396"/>
                </a:lnTo>
                <a:lnTo>
                  <a:pt x="1640" y="419"/>
                </a:lnTo>
                <a:lnTo>
                  <a:pt x="1638" y="442"/>
                </a:lnTo>
                <a:lnTo>
                  <a:pt x="1636" y="464"/>
                </a:lnTo>
                <a:lnTo>
                  <a:pt x="1634" y="486"/>
                </a:lnTo>
                <a:lnTo>
                  <a:pt x="1630" y="509"/>
                </a:lnTo>
                <a:lnTo>
                  <a:pt x="1626" y="530"/>
                </a:lnTo>
                <a:lnTo>
                  <a:pt x="1622" y="553"/>
                </a:lnTo>
                <a:lnTo>
                  <a:pt x="1616" y="575"/>
                </a:lnTo>
                <a:lnTo>
                  <a:pt x="1610" y="596"/>
                </a:lnTo>
                <a:lnTo>
                  <a:pt x="1602" y="617"/>
                </a:lnTo>
                <a:lnTo>
                  <a:pt x="1594" y="638"/>
                </a:lnTo>
                <a:lnTo>
                  <a:pt x="1586" y="659"/>
                </a:lnTo>
                <a:lnTo>
                  <a:pt x="1577" y="679"/>
                </a:lnTo>
                <a:lnTo>
                  <a:pt x="1566" y="702"/>
                </a:lnTo>
                <a:lnTo>
                  <a:pt x="1554" y="725"/>
                </a:lnTo>
                <a:lnTo>
                  <a:pt x="1541" y="748"/>
                </a:lnTo>
                <a:lnTo>
                  <a:pt x="1528" y="770"/>
                </a:lnTo>
                <a:lnTo>
                  <a:pt x="1515" y="793"/>
                </a:lnTo>
                <a:lnTo>
                  <a:pt x="1500" y="817"/>
                </a:lnTo>
                <a:lnTo>
                  <a:pt x="1469" y="865"/>
                </a:lnTo>
                <a:lnTo>
                  <a:pt x="1437" y="913"/>
                </a:lnTo>
                <a:lnTo>
                  <a:pt x="1402" y="962"/>
                </a:lnTo>
                <a:lnTo>
                  <a:pt x="1366" y="1012"/>
                </a:lnTo>
                <a:lnTo>
                  <a:pt x="1328" y="1061"/>
                </a:lnTo>
                <a:lnTo>
                  <a:pt x="1250" y="1163"/>
                </a:lnTo>
                <a:lnTo>
                  <a:pt x="1168" y="1265"/>
                </a:lnTo>
                <a:lnTo>
                  <a:pt x="1086" y="1369"/>
                </a:lnTo>
                <a:lnTo>
                  <a:pt x="1047" y="1422"/>
                </a:lnTo>
                <a:lnTo>
                  <a:pt x="1007" y="1475"/>
                </a:lnTo>
                <a:lnTo>
                  <a:pt x="968" y="1527"/>
                </a:lnTo>
                <a:lnTo>
                  <a:pt x="930" y="1580"/>
                </a:lnTo>
                <a:lnTo>
                  <a:pt x="893" y="1633"/>
                </a:lnTo>
                <a:lnTo>
                  <a:pt x="858" y="1686"/>
                </a:lnTo>
                <a:lnTo>
                  <a:pt x="826" y="1739"/>
                </a:lnTo>
                <a:lnTo>
                  <a:pt x="810" y="1765"/>
                </a:lnTo>
                <a:lnTo>
                  <a:pt x="795" y="1791"/>
                </a:lnTo>
                <a:lnTo>
                  <a:pt x="780" y="1818"/>
                </a:lnTo>
                <a:lnTo>
                  <a:pt x="766" y="1844"/>
                </a:lnTo>
                <a:lnTo>
                  <a:pt x="753" y="1871"/>
                </a:lnTo>
                <a:lnTo>
                  <a:pt x="741" y="1897"/>
                </a:lnTo>
                <a:lnTo>
                  <a:pt x="729" y="1923"/>
                </a:lnTo>
                <a:lnTo>
                  <a:pt x="718" y="1950"/>
                </a:lnTo>
                <a:lnTo>
                  <a:pt x="707" y="1975"/>
                </a:lnTo>
                <a:lnTo>
                  <a:pt x="698" y="2001"/>
                </a:lnTo>
                <a:lnTo>
                  <a:pt x="689" y="2028"/>
                </a:lnTo>
                <a:lnTo>
                  <a:pt x="681" y="2053"/>
                </a:lnTo>
                <a:lnTo>
                  <a:pt x="674" y="2079"/>
                </a:lnTo>
                <a:lnTo>
                  <a:pt x="668" y="2104"/>
                </a:lnTo>
                <a:lnTo>
                  <a:pt x="663" y="2130"/>
                </a:lnTo>
                <a:lnTo>
                  <a:pt x="659" y="2156"/>
                </a:lnTo>
                <a:lnTo>
                  <a:pt x="656" y="2181"/>
                </a:lnTo>
                <a:lnTo>
                  <a:pt x="653" y="2206"/>
                </a:lnTo>
                <a:lnTo>
                  <a:pt x="653" y="2232"/>
                </a:lnTo>
                <a:lnTo>
                  <a:pt x="653" y="2257"/>
                </a:lnTo>
                <a:lnTo>
                  <a:pt x="654" y="2282"/>
                </a:lnTo>
                <a:lnTo>
                  <a:pt x="657" y="2306"/>
                </a:lnTo>
                <a:close/>
                <a:moveTo>
                  <a:pt x="1857" y="7179"/>
                </a:moveTo>
                <a:lnTo>
                  <a:pt x="1308" y="7179"/>
                </a:lnTo>
                <a:lnTo>
                  <a:pt x="1308" y="6458"/>
                </a:lnTo>
                <a:lnTo>
                  <a:pt x="1308" y="5737"/>
                </a:lnTo>
                <a:lnTo>
                  <a:pt x="1308" y="5016"/>
                </a:lnTo>
                <a:lnTo>
                  <a:pt x="1308" y="4296"/>
                </a:lnTo>
                <a:lnTo>
                  <a:pt x="1316" y="4299"/>
                </a:lnTo>
                <a:lnTo>
                  <a:pt x="1354" y="4308"/>
                </a:lnTo>
                <a:lnTo>
                  <a:pt x="1390" y="4318"/>
                </a:lnTo>
                <a:lnTo>
                  <a:pt x="1425" y="4326"/>
                </a:lnTo>
                <a:lnTo>
                  <a:pt x="1458" y="4332"/>
                </a:lnTo>
                <a:lnTo>
                  <a:pt x="1491" y="4337"/>
                </a:lnTo>
                <a:lnTo>
                  <a:pt x="1506" y="4340"/>
                </a:lnTo>
                <a:lnTo>
                  <a:pt x="1522" y="4342"/>
                </a:lnTo>
                <a:lnTo>
                  <a:pt x="1552" y="4344"/>
                </a:lnTo>
                <a:lnTo>
                  <a:pt x="1582" y="4346"/>
                </a:lnTo>
                <a:lnTo>
                  <a:pt x="1613" y="4346"/>
                </a:lnTo>
                <a:lnTo>
                  <a:pt x="1643" y="4343"/>
                </a:lnTo>
                <a:lnTo>
                  <a:pt x="1674" y="4340"/>
                </a:lnTo>
                <a:lnTo>
                  <a:pt x="1707" y="4335"/>
                </a:lnTo>
                <a:lnTo>
                  <a:pt x="1722" y="4332"/>
                </a:lnTo>
                <a:lnTo>
                  <a:pt x="1739" y="4329"/>
                </a:lnTo>
                <a:lnTo>
                  <a:pt x="1774" y="4320"/>
                </a:lnTo>
                <a:lnTo>
                  <a:pt x="1811" y="4311"/>
                </a:lnTo>
                <a:lnTo>
                  <a:pt x="1850" y="4299"/>
                </a:lnTo>
                <a:lnTo>
                  <a:pt x="1857" y="4296"/>
                </a:lnTo>
                <a:lnTo>
                  <a:pt x="1857" y="5016"/>
                </a:lnTo>
                <a:lnTo>
                  <a:pt x="1857" y="5737"/>
                </a:lnTo>
                <a:lnTo>
                  <a:pt x="1857" y="6458"/>
                </a:lnTo>
                <a:lnTo>
                  <a:pt x="1857" y="7179"/>
                </a:lnTo>
                <a:close/>
                <a:moveTo>
                  <a:pt x="1582" y="4163"/>
                </a:moveTo>
                <a:lnTo>
                  <a:pt x="1548" y="4163"/>
                </a:lnTo>
                <a:lnTo>
                  <a:pt x="1515" y="4162"/>
                </a:lnTo>
                <a:lnTo>
                  <a:pt x="1482" y="4161"/>
                </a:lnTo>
                <a:lnTo>
                  <a:pt x="1449" y="4158"/>
                </a:lnTo>
                <a:lnTo>
                  <a:pt x="1416" y="4156"/>
                </a:lnTo>
                <a:lnTo>
                  <a:pt x="1384" y="4152"/>
                </a:lnTo>
                <a:lnTo>
                  <a:pt x="1352" y="4149"/>
                </a:lnTo>
                <a:lnTo>
                  <a:pt x="1320" y="4144"/>
                </a:lnTo>
                <a:lnTo>
                  <a:pt x="1288" y="4139"/>
                </a:lnTo>
                <a:lnTo>
                  <a:pt x="1257" y="4134"/>
                </a:lnTo>
                <a:lnTo>
                  <a:pt x="1226" y="4128"/>
                </a:lnTo>
                <a:lnTo>
                  <a:pt x="1194" y="4121"/>
                </a:lnTo>
                <a:lnTo>
                  <a:pt x="1163" y="4114"/>
                </a:lnTo>
                <a:lnTo>
                  <a:pt x="1133" y="4107"/>
                </a:lnTo>
                <a:lnTo>
                  <a:pt x="1103" y="4098"/>
                </a:lnTo>
                <a:lnTo>
                  <a:pt x="1073" y="4090"/>
                </a:lnTo>
                <a:lnTo>
                  <a:pt x="1043" y="4082"/>
                </a:lnTo>
                <a:lnTo>
                  <a:pt x="1014" y="4072"/>
                </a:lnTo>
                <a:lnTo>
                  <a:pt x="984" y="4062"/>
                </a:lnTo>
                <a:lnTo>
                  <a:pt x="956" y="4052"/>
                </a:lnTo>
                <a:lnTo>
                  <a:pt x="899" y="4030"/>
                </a:lnTo>
                <a:lnTo>
                  <a:pt x="870" y="4018"/>
                </a:lnTo>
                <a:lnTo>
                  <a:pt x="843" y="4006"/>
                </a:lnTo>
                <a:lnTo>
                  <a:pt x="815" y="3993"/>
                </a:lnTo>
                <a:lnTo>
                  <a:pt x="789" y="3981"/>
                </a:lnTo>
                <a:lnTo>
                  <a:pt x="735" y="3953"/>
                </a:lnTo>
                <a:lnTo>
                  <a:pt x="683" y="3926"/>
                </a:lnTo>
                <a:lnTo>
                  <a:pt x="657" y="3911"/>
                </a:lnTo>
                <a:lnTo>
                  <a:pt x="632" y="3896"/>
                </a:lnTo>
                <a:lnTo>
                  <a:pt x="582" y="3866"/>
                </a:lnTo>
                <a:lnTo>
                  <a:pt x="557" y="3849"/>
                </a:lnTo>
                <a:lnTo>
                  <a:pt x="533" y="3833"/>
                </a:lnTo>
                <a:lnTo>
                  <a:pt x="510" y="3816"/>
                </a:lnTo>
                <a:lnTo>
                  <a:pt x="486" y="3800"/>
                </a:lnTo>
                <a:lnTo>
                  <a:pt x="464" y="3783"/>
                </a:lnTo>
                <a:lnTo>
                  <a:pt x="441" y="3766"/>
                </a:lnTo>
                <a:lnTo>
                  <a:pt x="396" y="3730"/>
                </a:lnTo>
                <a:lnTo>
                  <a:pt x="353" y="3694"/>
                </a:lnTo>
                <a:lnTo>
                  <a:pt x="312" y="3657"/>
                </a:lnTo>
                <a:lnTo>
                  <a:pt x="292" y="3639"/>
                </a:lnTo>
                <a:lnTo>
                  <a:pt x="272" y="3620"/>
                </a:lnTo>
                <a:lnTo>
                  <a:pt x="252" y="3601"/>
                </a:lnTo>
                <a:lnTo>
                  <a:pt x="233" y="3581"/>
                </a:lnTo>
                <a:lnTo>
                  <a:pt x="196" y="3542"/>
                </a:lnTo>
                <a:lnTo>
                  <a:pt x="161" y="3503"/>
                </a:lnTo>
                <a:lnTo>
                  <a:pt x="143" y="3483"/>
                </a:lnTo>
                <a:lnTo>
                  <a:pt x="126" y="3463"/>
                </a:lnTo>
                <a:lnTo>
                  <a:pt x="94" y="3423"/>
                </a:lnTo>
                <a:lnTo>
                  <a:pt x="63" y="3382"/>
                </a:lnTo>
                <a:lnTo>
                  <a:pt x="34" y="3341"/>
                </a:lnTo>
                <a:lnTo>
                  <a:pt x="20" y="3321"/>
                </a:lnTo>
                <a:lnTo>
                  <a:pt x="6" y="3301"/>
                </a:lnTo>
                <a:lnTo>
                  <a:pt x="0" y="3291"/>
                </a:lnTo>
                <a:lnTo>
                  <a:pt x="791" y="3291"/>
                </a:lnTo>
                <a:lnTo>
                  <a:pt x="1582" y="3291"/>
                </a:lnTo>
                <a:lnTo>
                  <a:pt x="2373" y="3291"/>
                </a:lnTo>
                <a:lnTo>
                  <a:pt x="3164" y="3291"/>
                </a:lnTo>
                <a:lnTo>
                  <a:pt x="3158" y="3299"/>
                </a:lnTo>
                <a:lnTo>
                  <a:pt x="3125" y="3350"/>
                </a:lnTo>
                <a:lnTo>
                  <a:pt x="3092" y="3399"/>
                </a:lnTo>
                <a:lnTo>
                  <a:pt x="3074" y="3423"/>
                </a:lnTo>
                <a:lnTo>
                  <a:pt x="3056" y="3447"/>
                </a:lnTo>
                <a:lnTo>
                  <a:pt x="3020" y="3493"/>
                </a:lnTo>
                <a:lnTo>
                  <a:pt x="3000" y="3515"/>
                </a:lnTo>
                <a:lnTo>
                  <a:pt x="2981" y="3538"/>
                </a:lnTo>
                <a:lnTo>
                  <a:pt x="2943" y="3581"/>
                </a:lnTo>
                <a:lnTo>
                  <a:pt x="2922" y="3603"/>
                </a:lnTo>
                <a:lnTo>
                  <a:pt x="2902" y="3623"/>
                </a:lnTo>
                <a:lnTo>
                  <a:pt x="2882" y="3644"/>
                </a:lnTo>
                <a:lnTo>
                  <a:pt x="2861" y="3664"/>
                </a:lnTo>
                <a:lnTo>
                  <a:pt x="2818" y="3704"/>
                </a:lnTo>
                <a:lnTo>
                  <a:pt x="2796" y="3722"/>
                </a:lnTo>
                <a:lnTo>
                  <a:pt x="2774" y="3741"/>
                </a:lnTo>
                <a:lnTo>
                  <a:pt x="2752" y="3759"/>
                </a:lnTo>
                <a:lnTo>
                  <a:pt x="2729" y="3777"/>
                </a:lnTo>
                <a:lnTo>
                  <a:pt x="2684" y="3812"/>
                </a:lnTo>
                <a:lnTo>
                  <a:pt x="2660" y="3828"/>
                </a:lnTo>
                <a:lnTo>
                  <a:pt x="2637" y="3845"/>
                </a:lnTo>
                <a:lnTo>
                  <a:pt x="2588" y="3876"/>
                </a:lnTo>
                <a:lnTo>
                  <a:pt x="2564" y="3892"/>
                </a:lnTo>
                <a:lnTo>
                  <a:pt x="2540" y="3906"/>
                </a:lnTo>
                <a:lnTo>
                  <a:pt x="2514" y="3921"/>
                </a:lnTo>
                <a:lnTo>
                  <a:pt x="2489" y="3935"/>
                </a:lnTo>
                <a:lnTo>
                  <a:pt x="2464" y="3950"/>
                </a:lnTo>
                <a:lnTo>
                  <a:pt x="2439" y="3963"/>
                </a:lnTo>
                <a:lnTo>
                  <a:pt x="2386" y="3988"/>
                </a:lnTo>
                <a:lnTo>
                  <a:pt x="2361" y="4000"/>
                </a:lnTo>
                <a:lnTo>
                  <a:pt x="2333" y="4012"/>
                </a:lnTo>
                <a:lnTo>
                  <a:pt x="2280" y="4034"/>
                </a:lnTo>
                <a:lnTo>
                  <a:pt x="2253" y="4044"/>
                </a:lnTo>
                <a:lnTo>
                  <a:pt x="2226" y="4054"/>
                </a:lnTo>
                <a:lnTo>
                  <a:pt x="2199" y="4064"/>
                </a:lnTo>
                <a:lnTo>
                  <a:pt x="2171" y="4073"/>
                </a:lnTo>
                <a:lnTo>
                  <a:pt x="2115" y="4090"/>
                </a:lnTo>
                <a:lnTo>
                  <a:pt x="2087" y="4097"/>
                </a:lnTo>
                <a:lnTo>
                  <a:pt x="2058" y="4106"/>
                </a:lnTo>
                <a:lnTo>
                  <a:pt x="2030" y="4112"/>
                </a:lnTo>
                <a:lnTo>
                  <a:pt x="2001" y="4119"/>
                </a:lnTo>
                <a:lnTo>
                  <a:pt x="1943" y="4131"/>
                </a:lnTo>
                <a:lnTo>
                  <a:pt x="1884" y="4140"/>
                </a:lnTo>
                <a:lnTo>
                  <a:pt x="1824" y="4149"/>
                </a:lnTo>
                <a:lnTo>
                  <a:pt x="1766" y="4155"/>
                </a:lnTo>
                <a:lnTo>
                  <a:pt x="1704" y="4160"/>
                </a:lnTo>
                <a:lnTo>
                  <a:pt x="1674" y="4162"/>
                </a:lnTo>
                <a:lnTo>
                  <a:pt x="1643" y="4163"/>
                </a:lnTo>
                <a:lnTo>
                  <a:pt x="1582" y="416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357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Half Picture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64ACFC97-E08E-9599-60AA-48EEB4A8D7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" y="0"/>
            <a:ext cx="6092533" cy="6858000"/>
          </a:xfrm>
          <a:custGeom>
            <a:avLst/>
            <a:gdLst>
              <a:gd name="connsiteX0" fmla="*/ 0 w 6092533"/>
              <a:gd name="connsiteY0" fmla="*/ 0 h 6858000"/>
              <a:gd name="connsiteX1" fmla="*/ 335359 w 6092533"/>
              <a:gd name="connsiteY1" fmla="*/ 0 h 6858000"/>
              <a:gd name="connsiteX2" fmla="*/ 479376 w 6092533"/>
              <a:gd name="connsiteY2" fmla="*/ 0 h 6858000"/>
              <a:gd name="connsiteX3" fmla="*/ 1055344 w 6092533"/>
              <a:gd name="connsiteY3" fmla="*/ 0 h 6858000"/>
              <a:gd name="connsiteX4" fmla="*/ 1343471 w 6092533"/>
              <a:gd name="connsiteY4" fmla="*/ 0 h 6858000"/>
              <a:gd name="connsiteX5" fmla="*/ 2351584 w 6092533"/>
              <a:gd name="connsiteY5" fmla="*/ 0 h 6858000"/>
              <a:gd name="connsiteX6" fmla="*/ 4987704 w 6092533"/>
              <a:gd name="connsiteY6" fmla="*/ 0 h 6858000"/>
              <a:gd name="connsiteX7" fmla="*/ 5889029 w 6092533"/>
              <a:gd name="connsiteY7" fmla="*/ 0 h 6858000"/>
              <a:gd name="connsiteX8" fmla="*/ 5891016 w 6092533"/>
              <a:gd name="connsiteY8" fmla="*/ 4172 h 6858000"/>
              <a:gd name="connsiteX9" fmla="*/ 5910461 w 6092533"/>
              <a:gd name="connsiteY9" fmla="*/ 39526 h 6858000"/>
              <a:gd name="connsiteX10" fmla="*/ 5928137 w 6092533"/>
              <a:gd name="connsiteY10" fmla="*/ 76648 h 6858000"/>
              <a:gd name="connsiteX11" fmla="*/ 5944047 w 6092533"/>
              <a:gd name="connsiteY11" fmla="*/ 113770 h 6858000"/>
              <a:gd name="connsiteX12" fmla="*/ 5958188 w 6092533"/>
              <a:gd name="connsiteY12" fmla="*/ 150891 h 6858000"/>
              <a:gd name="connsiteX13" fmla="*/ 5972330 w 6092533"/>
              <a:gd name="connsiteY13" fmla="*/ 188013 h 6858000"/>
              <a:gd name="connsiteX14" fmla="*/ 5986472 w 6092533"/>
              <a:gd name="connsiteY14" fmla="*/ 226902 h 6858000"/>
              <a:gd name="connsiteX15" fmla="*/ 5998845 w 6092533"/>
              <a:gd name="connsiteY15" fmla="*/ 264024 h 6858000"/>
              <a:gd name="connsiteX16" fmla="*/ 6011219 w 6092533"/>
              <a:gd name="connsiteY16" fmla="*/ 302913 h 6858000"/>
              <a:gd name="connsiteX17" fmla="*/ 6032431 w 6092533"/>
              <a:gd name="connsiteY17" fmla="*/ 378924 h 6858000"/>
              <a:gd name="connsiteX18" fmla="*/ 6041270 w 6092533"/>
              <a:gd name="connsiteY18" fmla="*/ 417813 h 6858000"/>
              <a:gd name="connsiteX19" fmla="*/ 6050108 w 6092533"/>
              <a:gd name="connsiteY19" fmla="*/ 456703 h 6858000"/>
              <a:gd name="connsiteX20" fmla="*/ 6064250 w 6092533"/>
              <a:gd name="connsiteY20" fmla="*/ 534482 h 6858000"/>
              <a:gd name="connsiteX21" fmla="*/ 6071321 w 6092533"/>
              <a:gd name="connsiteY21" fmla="*/ 575139 h 6858000"/>
              <a:gd name="connsiteX22" fmla="*/ 6076624 w 6092533"/>
              <a:gd name="connsiteY22" fmla="*/ 614028 h 6858000"/>
              <a:gd name="connsiteX23" fmla="*/ 6080159 w 6092533"/>
              <a:gd name="connsiteY23" fmla="*/ 652917 h 6858000"/>
              <a:gd name="connsiteX24" fmla="*/ 6085462 w 6092533"/>
              <a:gd name="connsiteY24" fmla="*/ 691807 h 6858000"/>
              <a:gd name="connsiteX25" fmla="*/ 6090765 w 6092533"/>
              <a:gd name="connsiteY25" fmla="*/ 771353 h 6858000"/>
              <a:gd name="connsiteX26" fmla="*/ 6092533 w 6092533"/>
              <a:gd name="connsiteY26" fmla="*/ 850899 h 6858000"/>
              <a:gd name="connsiteX27" fmla="*/ 6092533 w 6092533"/>
              <a:gd name="connsiteY27" fmla="*/ 891556 h 6858000"/>
              <a:gd name="connsiteX28" fmla="*/ 6092533 w 6092533"/>
              <a:gd name="connsiteY28" fmla="*/ 932213 h 6858000"/>
              <a:gd name="connsiteX29" fmla="*/ 6090765 w 6092533"/>
              <a:gd name="connsiteY29" fmla="*/ 971103 h 6858000"/>
              <a:gd name="connsiteX30" fmla="*/ 6088998 w 6092533"/>
              <a:gd name="connsiteY30" fmla="*/ 1009992 h 6858000"/>
              <a:gd name="connsiteX31" fmla="*/ 6085462 w 6092533"/>
              <a:gd name="connsiteY31" fmla="*/ 1050649 h 6858000"/>
              <a:gd name="connsiteX32" fmla="*/ 6083695 w 6092533"/>
              <a:gd name="connsiteY32" fmla="*/ 1089538 h 6858000"/>
              <a:gd name="connsiteX33" fmla="*/ 6073088 w 6092533"/>
              <a:gd name="connsiteY33" fmla="*/ 1167317 h 6858000"/>
              <a:gd name="connsiteX34" fmla="*/ 6062482 w 6092533"/>
              <a:gd name="connsiteY34" fmla="*/ 1246863 h 6858000"/>
              <a:gd name="connsiteX35" fmla="*/ 6055412 w 6092533"/>
              <a:gd name="connsiteY35" fmla="*/ 1285753 h 6858000"/>
              <a:gd name="connsiteX36" fmla="*/ 6048341 w 6092533"/>
              <a:gd name="connsiteY36" fmla="*/ 1322874 h 6858000"/>
              <a:gd name="connsiteX37" fmla="*/ 6030664 w 6092533"/>
              <a:gd name="connsiteY37" fmla="*/ 1400653 h 6858000"/>
              <a:gd name="connsiteX38" fmla="*/ 6021825 w 6092533"/>
              <a:gd name="connsiteY38" fmla="*/ 1437775 h 6858000"/>
              <a:gd name="connsiteX39" fmla="*/ 6011219 w 6092533"/>
              <a:gd name="connsiteY39" fmla="*/ 1476664 h 6858000"/>
              <a:gd name="connsiteX40" fmla="*/ 5988239 w 6092533"/>
              <a:gd name="connsiteY40" fmla="*/ 1550907 h 6858000"/>
              <a:gd name="connsiteX41" fmla="*/ 5975866 w 6092533"/>
              <a:gd name="connsiteY41" fmla="*/ 1588029 h 6858000"/>
              <a:gd name="connsiteX42" fmla="*/ 5963491 w 6092533"/>
              <a:gd name="connsiteY42" fmla="*/ 1625151 h 6858000"/>
              <a:gd name="connsiteX43" fmla="*/ 5951117 w 6092533"/>
              <a:gd name="connsiteY43" fmla="*/ 1662272 h 6858000"/>
              <a:gd name="connsiteX44" fmla="*/ 5936976 w 6092533"/>
              <a:gd name="connsiteY44" fmla="*/ 1699394 h 6858000"/>
              <a:gd name="connsiteX45" fmla="*/ 5922834 w 6092533"/>
              <a:gd name="connsiteY45" fmla="*/ 1734748 h 6858000"/>
              <a:gd name="connsiteX46" fmla="*/ 5906925 w 6092533"/>
              <a:gd name="connsiteY46" fmla="*/ 1770102 h 6858000"/>
              <a:gd name="connsiteX47" fmla="*/ 5889249 w 6092533"/>
              <a:gd name="connsiteY47" fmla="*/ 1805456 h 6858000"/>
              <a:gd name="connsiteX48" fmla="*/ 5873339 w 6092533"/>
              <a:gd name="connsiteY48" fmla="*/ 1840810 h 6858000"/>
              <a:gd name="connsiteX49" fmla="*/ 5834449 w 6092533"/>
              <a:gd name="connsiteY49" fmla="*/ 1920356 h 6858000"/>
              <a:gd name="connsiteX50" fmla="*/ 5793792 w 6092533"/>
              <a:gd name="connsiteY50" fmla="*/ 1999902 h 6858000"/>
              <a:gd name="connsiteX51" fmla="*/ 5749600 w 6092533"/>
              <a:gd name="connsiteY51" fmla="*/ 2079449 h 6858000"/>
              <a:gd name="connsiteX52" fmla="*/ 5703640 w 6092533"/>
              <a:gd name="connsiteY52" fmla="*/ 2160763 h 6858000"/>
              <a:gd name="connsiteX53" fmla="*/ 5655912 w 6092533"/>
              <a:gd name="connsiteY53" fmla="*/ 2242077 h 6858000"/>
              <a:gd name="connsiteX54" fmla="*/ 5604649 w 6092533"/>
              <a:gd name="connsiteY54" fmla="*/ 2325159 h 6858000"/>
              <a:gd name="connsiteX55" fmla="*/ 5551619 w 6092533"/>
              <a:gd name="connsiteY55" fmla="*/ 2406473 h 6858000"/>
              <a:gd name="connsiteX56" fmla="*/ 5496819 w 6092533"/>
              <a:gd name="connsiteY56" fmla="*/ 2491322 h 6858000"/>
              <a:gd name="connsiteX57" fmla="*/ 5442021 w 6092533"/>
              <a:gd name="connsiteY57" fmla="*/ 2574404 h 6858000"/>
              <a:gd name="connsiteX58" fmla="*/ 5383687 w 6092533"/>
              <a:gd name="connsiteY58" fmla="*/ 2659254 h 6858000"/>
              <a:gd name="connsiteX59" fmla="*/ 5323585 w 6092533"/>
              <a:gd name="connsiteY59" fmla="*/ 2744103 h 6858000"/>
              <a:gd name="connsiteX60" fmla="*/ 5261717 w 6092533"/>
              <a:gd name="connsiteY60" fmla="*/ 2828952 h 6858000"/>
              <a:gd name="connsiteX61" fmla="*/ 5199846 w 6092533"/>
              <a:gd name="connsiteY61" fmla="*/ 2915570 h 6858000"/>
              <a:gd name="connsiteX62" fmla="*/ 5134441 w 6092533"/>
              <a:gd name="connsiteY62" fmla="*/ 3002187 h 6858000"/>
              <a:gd name="connsiteX63" fmla="*/ 5003633 w 6092533"/>
              <a:gd name="connsiteY63" fmla="*/ 3177189 h 6858000"/>
              <a:gd name="connsiteX64" fmla="*/ 4867519 w 6092533"/>
              <a:gd name="connsiteY64" fmla="*/ 3352191 h 6858000"/>
              <a:gd name="connsiteX65" fmla="*/ 4729639 w 6092533"/>
              <a:gd name="connsiteY65" fmla="*/ 3530728 h 6858000"/>
              <a:gd name="connsiteX66" fmla="*/ 4446807 w 6092533"/>
              <a:gd name="connsiteY66" fmla="*/ 3891338 h 6858000"/>
              <a:gd name="connsiteX67" fmla="*/ 4303624 w 6092533"/>
              <a:gd name="connsiteY67" fmla="*/ 4073411 h 6858000"/>
              <a:gd name="connsiteX68" fmla="*/ 4160440 w 6092533"/>
              <a:gd name="connsiteY68" fmla="*/ 4255484 h 6858000"/>
              <a:gd name="connsiteX69" fmla="*/ 4020792 w 6092533"/>
              <a:gd name="connsiteY69" fmla="*/ 4439324 h 6858000"/>
              <a:gd name="connsiteX70" fmla="*/ 3950084 w 6092533"/>
              <a:gd name="connsiteY70" fmla="*/ 4531245 h 6858000"/>
              <a:gd name="connsiteX71" fmla="*/ 3881144 w 6092533"/>
              <a:gd name="connsiteY71" fmla="*/ 4623165 h 6858000"/>
              <a:gd name="connsiteX72" fmla="*/ 3812204 w 6092533"/>
              <a:gd name="connsiteY72" fmla="*/ 4715085 h 6858000"/>
              <a:gd name="connsiteX73" fmla="*/ 3745032 w 6092533"/>
              <a:gd name="connsiteY73" fmla="*/ 4807005 h 6858000"/>
              <a:gd name="connsiteX74" fmla="*/ 3677859 w 6092533"/>
              <a:gd name="connsiteY74" fmla="*/ 4898926 h 6858000"/>
              <a:gd name="connsiteX75" fmla="*/ 3612454 w 6092533"/>
              <a:gd name="connsiteY75" fmla="*/ 4990846 h 6858000"/>
              <a:gd name="connsiteX76" fmla="*/ 3548817 w 6092533"/>
              <a:gd name="connsiteY76" fmla="*/ 5084534 h 6858000"/>
              <a:gd name="connsiteX77" fmla="*/ 3485180 w 6092533"/>
              <a:gd name="connsiteY77" fmla="*/ 5176454 h 6858000"/>
              <a:gd name="connsiteX78" fmla="*/ 3425079 w 6092533"/>
              <a:gd name="connsiteY78" fmla="*/ 5268374 h 6858000"/>
              <a:gd name="connsiteX79" fmla="*/ 3363209 w 6092533"/>
              <a:gd name="connsiteY79" fmla="*/ 5362062 h 6858000"/>
              <a:gd name="connsiteX80" fmla="*/ 3304875 w 6092533"/>
              <a:gd name="connsiteY80" fmla="*/ 5453983 h 6858000"/>
              <a:gd name="connsiteX81" fmla="*/ 3246541 w 6092533"/>
              <a:gd name="connsiteY81" fmla="*/ 5545903 h 6858000"/>
              <a:gd name="connsiteX82" fmla="*/ 3191742 w 6092533"/>
              <a:gd name="connsiteY82" fmla="*/ 5637823 h 6858000"/>
              <a:gd name="connsiteX83" fmla="*/ 3138712 w 6092533"/>
              <a:gd name="connsiteY83" fmla="*/ 5731511 h 6858000"/>
              <a:gd name="connsiteX84" fmla="*/ 3089216 w 6092533"/>
              <a:gd name="connsiteY84" fmla="*/ 5823431 h 6858000"/>
              <a:gd name="connsiteX85" fmla="*/ 3039721 w 6092533"/>
              <a:gd name="connsiteY85" fmla="*/ 5915351 h 6858000"/>
              <a:gd name="connsiteX86" fmla="*/ 2993760 w 6092533"/>
              <a:gd name="connsiteY86" fmla="*/ 6007272 h 6858000"/>
              <a:gd name="connsiteX87" fmla="*/ 2949568 w 6092533"/>
              <a:gd name="connsiteY87" fmla="*/ 6099192 h 6858000"/>
              <a:gd name="connsiteX88" fmla="*/ 2907143 w 6092533"/>
              <a:gd name="connsiteY88" fmla="*/ 6191112 h 6858000"/>
              <a:gd name="connsiteX89" fmla="*/ 2868254 w 6092533"/>
              <a:gd name="connsiteY89" fmla="*/ 6281265 h 6858000"/>
              <a:gd name="connsiteX90" fmla="*/ 2832900 w 6092533"/>
              <a:gd name="connsiteY90" fmla="*/ 6373185 h 6858000"/>
              <a:gd name="connsiteX91" fmla="*/ 2799314 w 6092533"/>
              <a:gd name="connsiteY91" fmla="*/ 6465105 h 6858000"/>
              <a:gd name="connsiteX92" fmla="*/ 2767495 w 6092533"/>
              <a:gd name="connsiteY92" fmla="*/ 6557025 h 6858000"/>
              <a:gd name="connsiteX93" fmla="*/ 2740980 w 6092533"/>
              <a:gd name="connsiteY93" fmla="*/ 6647178 h 6858000"/>
              <a:gd name="connsiteX94" fmla="*/ 2716232 w 6092533"/>
              <a:gd name="connsiteY94" fmla="*/ 6737331 h 6858000"/>
              <a:gd name="connsiteX95" fmla="*/ 2695020 w 6092533"/>
              <a:gd name="connsiteY95" fmla="*/ 6827483 h 6858000"/>
              <a:gd name="connsiteX96" fmla="*/ 2688916 w 6092533"/>
              <a:gd name="connsiteY96" fmla="*/ 6858000 h 6858000"/>
              <a:gd name="connsiteX97" fmla="*/ 2495600 w 6092533"/>
              <a:gd name="connsiteY97" fmla="*/ 6858000 h 6858000"/>
              <a:gd name="connsiteX98" fmla="*/ 2309228 w 6092533"/>
              <a:gd name="connsiteY98" fmla="*/ 6858000 h 6858000"/>
              <a:gd name="connsiteX99" fmla="*/ 0 w 6092533"/>
              <a:gd name="connsiteY99" fmla="*/ 6858000 h 6858000"/>
              <a:gd name="connsiteX100" fmla="*/ 0 w 6092533"/>
              <a:gd name="connsiteY100" fmla="*/ 6669088 h 6858000"/>
              <a:gd name="connsiteX101" fmla="*/ 0 w 6092533"/>
              <a:gd name="connsiteY101" fmla="*/ 630932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6092533" h="6858000">
                <a:moveTo>
                  <a:pt x="0" y="0"/>
                </a:moveTo>
                <a:lnTo>
                  <a:pt x="335359" y="0"/>
                </a:lnTo>
                <a:lnTo>
                  <a:pt x="479376" y="0"/>
                </a:lnTo>
                <a:lnTo>
                  <a:pt x="1055344" y="0"/>
                </a:lnTo>
                <a:lnTo>
                  <a:pt x="1343471" y="0"/>
                </a:lnTo>
                <a:lnTo>
                  <a:pt x="2351584" y="0"/>
                </a:lnTo>
                <a:lnTo>
                  <a:pt x="4987704" y="0"/>
                </a:lnTo>
                <a:lnTo>
                  <a:pt x="5889029" y="0"/>
                </a:lnTo>
                <a:lnTo>
                  <a:pt x="5891016" y="4172"/>
                </a:lnTo>
                <a:lnTo>
                  <a:pt x="5910461" y="39526"/>
                </a:lnTo>
                <a:lnTo>
                  <a:pt x="5928137" y="76648"/>
                </a:lnTo>
                <a:lnTo>
                  <a:pt x="5944047" y="113770"/>
                </a:lnTo>
                <a:lnTo>
                  <a:pt x="5958188" y="150891"/>
                </a:lnTo>
                <a:lnTo>
                  <a:pt x="5972330" y="188013"/>
                </a:lnTo>
                <a:lnTo>
                  <a:pt x="5986472" y="226902"/>
                </a:lnTo>
                <a:lnTo>
                  <a:pt x="5998845" y="264024"/>
                </a:lnTo>
                <a:lnTo>
                  <a:pt x="6011219" y="302913"/>
                </a:lnTo>
                <a:lnTo>
                  <a:pt x="6032431" y="378924"/>
                </a:lnTo>
                <a:lnTo>
                  <a:pt x="6041270" y="417813"/>
                </a:lnTo>
                <a:lnTo>
                  <a:pt x="6050108" y="456703"/>
                </a:lnTo>
                <a:lnTo>
                  <a:pt x="6064250" y="534482"/>
                </a:lnTo>
                <a:lnTo>
                  <a:pt x="6071321" y="575139"/>
                </a:lnTo>
                <a:lnTo>
                  <a:pt x="6076624" y="614028"/>
                </a:lnTo>
                <a:lnTo>
                  <a:pt x="6080159" y="652917"/>
                </a:lnTo>
                <a:lnTo>
                  <a:pt x="6085462" y="691807"/>
                </a:lnTo>
                <a:lnTo>
                  <a:pt x="6090765" y="771353"/>
                </a:lnTo>
                <a:lnTo>
                  <a:pt x="6092533" y="850899"/>
                </a:lnTo>
                <a:lnTo>
                  <a:pt x="6092533" y="891556"/>
                </a:lnTo>
                <a:lnTo>
                  <a:pt x="6092533" y="932213"/>
                </a:lnTo>
                <a:lnTo>
                  <a:pt x="6090765" y="971103"/>
                </a:lnTo>
                <a:lnTo>
                  <a:pt x="6088998" y="1009992"/>
                </a:lnTo>
                <a:lnTo>
                  <a:pt x="6085462" y="1050649"/>
                </a:lnTo>
                <a:lnTo>
                  <a:pt x="6083695" y="1089538"/>
                </a:lnTo>
                <a:lnTo>
                  <a:pt x="6073088" y="1167317"/>
                </a:lnTo>
                <a:lnTo>
                  <a:pt x="6062482" y="1246863"/>
                </a:lnTo>
                <a:lnTo>
                  <a:pt x="6055412" y="1285753"/>
                </a:lnTo>
                <a:lnTo>
                  <a:pt x="6048341" y="1322874"/>
                </a:lnTo>
                <a:lnTo>
                  <a:pt x="6030664" y="1400653"/>
                </a:lnTo>
                <a:lnTo>
                  <a:pt x="6021825" y="1437775"/>
                </a:lnTo>
                <a:lnTo>
                  <a:pt x="6011219" y="1476664"/>
                </a:lnTo>
                <a:lnTo>
                  <a:pt x="5988239" y="1550907"/>
                </a:lnTo>
                <a:lnTo>
                  <a:pt x="5975866" y="1588029"/>
                </a:lnTo>
                <a:lnTo>
                  <a:pt x="5963491" y="1625151"/>
                </a:lnTo>
                <a:lnTo>
                  <a:pt x="5951117" y="1662272"/>
                </a:lnTo>
                <a:lnTo>
                  <a:pt x="5936976" y="1699394"/>
                </a:lnTo>
                <a:lnTo>
                  <a:pt x="5922834" y="1734748"/>
                </a:lnTo>
                <a:lnTo>
                  <a:pt x="5906925" y="1770102"/>
                </a:lnTo>
                <a:lnTo>
                  <a:pt x="5889249" y="1805456"/>
                </a:lnTo>
                <a:lnTo>
                  <a:pt x="5873339" y="1840810"/>
                </a:lnTo>
                <a:lnTo>
                  <a:pt x="5834449" y="1920356"/>
                </a:lnTo>
                <a:lnTo>
                  <a:pt x="5793792" y="1999902"/>
                </a:lnTo>
                <a:lnTo>
                  <a:pt x="5749600" y="2079449"/>
                </a:lnTo>
                <a:lnTo>
                  <a:pt x="5703640" y="2160763"/>
                </a:lnTo>
                <a:lnTo>
                  <a:pt x="5655912" y="2242077"/>
                </a:lnTo>
                <a:lnTo>
                  <a:pt x="5604649" y="2325159"/>
                </a:lnTo>
                <a:lnTo>
                  <a:pt x="5551619" y="2406473"/>
                </a:lnTo>
                <a:lnTo>
                  <a:pt x="5496819" y="2491322"/>
                </a:lnTo>
                <a:lnTo>
                  <a:pt x="5442021" y="2574404"/>
                </a:lnTo>
                <a:lnTo>
                  <a:pt x="5383687" y="2659254"/>
                </a:lnTo>
                <a:lnTo>
                  <a:pt x="5323585" y="2744103"/>
                </a:lnTo>
                <a:lnTo>
                  <a:pt x="5261717" y="2828952"/>
                </a:lnTo>
                <a:lnTo>
                  <a:pt x="5199846" y="2915570"/>
                </a:lnTo>
                <a:lnTo>
                  <a:pt x="5134441" y="3002187"/>
                </a:lnTo>
                <a:lnTo>
                  <a:pt x="5003633" y="3177189"/>
                </a:lnTo>
                <a:lnTo>
                  <a:pt x="4867519" y="3352191"/>
                </a:lnTo>
                <a:lnTo>
                  <a:pt x="4729639" y="3530728"/>
                </a:lnTo>
                <a:lnTo>
                  <a:pt x="4446807" y="3891338"/>
                </a:lnTo>
                <a:lnTo>
                  <a:pt x="4303624" y="4073411"/>
                </a:lnTo>
                <a:lnTo>
                  <a:pt x="4160440" y="4255484"/>
                </a:lnTo>
                <a:lnTo>
                  <a:pt x="4020792" y="4439324"/>
                </a:lnTo>
                <a:lnTo>
                  <a:pt x="3950084" y="4531245"/>
                </a:lnTo>
                <a:lnTo>
                  <a:pt x="3881144" y="4623165"/>
                </a:lnTo>
                <a:lnTo>
                  <a:pt x="3812204" y="4715085"/>
                </a:lnTo>
                <a:lnTo>
                  <a:pt x="3745032" y="4807005"/>
                </a:lnTo>
                <a:lnTo>
                  <a:pt x="3677859" y="4898926"/>
                </a:lnTo>
                <a:lnTo>
                  <a:pt x="3612454" y="4990846"/>
                </a:lnTo>
                <a:lnTo>
                  <a:pt x="3548817" y="5084534"/>
                </a:lnTo>
                <a:lnTo>
                  <a:pt x="3485180" y="5176454"/>
                </a:lnTo>
                <a:lnTo>
                  <a:pt x="3425079" y="5268374"/>
                </a:lnTo>
                <a:lnTo>
                  <a:pt x="3363209" y="5362062"/>
                </a:lnTo>
                <a:lnTo>
                  <a:pt x="3304875" y="5453983"/>
                </a:lnTo>
                <a:lnTo>
                  <a:pt x="3246541" y="5545903"/>
                </a:lnTo>
                <a:lnTo>
                  <a:pt x="3191742" y="5637823"/>
                </a:lnTo>
                <a:lnTo>
                  <a:pt x="3138712" y="5731511"/>
                </a:lnTo>
                <a:lnTo>
                  <a:pt x="3089216" y="5823431"/>
                </a:lnTo>
                <a:lnTo>
                  <a:pt x="3039721" y="5915351"/>
                </a:lnTo>
                <a:lnTo>
                  <a:pt x="2993760" y="6007272"/>
                </a:lnTo>
                <a:lnTo>
                  <a:pt x="2949568" y="6099192"/>
                </a:lnTo>
                <a:lnTo>
                  <a:pt x="2907143" y="6191112"/>
                </a:lnTo>
                <a:lnTo>
                  <a:pt x="2868254" y="6281265"/>
                </a:lnTo>
                <a:lnTo>
                  <a:pt x="2832900" y="6373185"/>
                </a:lnTo>
                <a:lnTo>
                  <a:pt x="2799314" y="6465105"/>
                </a:lnTo>
                <a:lnTo>
                  <a:pt x="2767495" y="6557025"/>
                </a:lnTo>
                <a:lnTo>
                  <a:pt x="2740980" y="6647178"/>
                </a:lnTo>
                <a:lnTo>
                  <a:pt x="2716232" y="6737331"/>
                </a:lnTo>
                <a:lnTo>
                  <a:pt x="2695020" y="6827483"/>
                </a:lnTo>
                <a:lnTo>
                  <a:pt x="2688916" y="6858000"/>
                </a:lnTo>
                <a:lnTo>
                  <a:pt x="2495600" y="6858000"/>
                </a:lnTo>
                <a:lnTo>
                  <a:pt x="2309228" y="6858000"/>
                </a:lnTo>
                <a:lnTo>
                  <a:pt x="0" y="6858000"/>
                </a:lnTo>
                <a:lnTo>
                  <a:pt x="0" y="6669088"/>
                </a:lnTo>
                <a:lnTo>
                  <a:pt x="0" y="630932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wrap="square">
            <a:noAutofit/>
          </a:bodyPr>
          <a:lstStyle>
            <a:lvl1pPr marL="0" indent="0" algn="l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672063" y="1773238"/>
            <a:ext cx="4896049" cy="108096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DD6005C-FAC2-4207-9902-47E1B846638E}" type="datetime1">
              <a:rPr lang="fi-FI" smtClean="0"/>
              <a:t>1.6.2026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8705ABBA-42AE-28C6-340E-9FD442E80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2064" y="2996952"/>
            <a:ext cx="4896048" cy="316889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70874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l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A38093-ADEF-4186-B183-F189E8EE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83FC680-D15C-4221-A5F6-1BD8DB4266A5}" type="datetime1">
              <a:rPr lang="fi-FI" smtClean="0"/>
              <a:t>1.6.2026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JYU Since 1863.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0FEBA6D0-4C69-1898-7D11-48792D237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51313" y="476250"/>
            <a:ext cx="316800" cy="72000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9844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BB10F241-A7A8-F0C2-EEB5-E9C64FFC8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l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C455299-5344-40BA-9CE5-EB791BCBEC80}" type="datetime1">
              <a:rPr lang="fi-FI" smtClean="0"/>
              <a:t>1.6.2026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JYU Since 1863.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888" y="2349451"/>
            <a:ext cx="10944224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DC195ED-F8E6-0076-F167-763CA71B4B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51313" y="476250"/>
            <a:ext cx="316800" cy="72000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998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Picture Neg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A8504763-0F82-BADA-39D1-A4DBB0BCF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l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72A66F1-8076-4ACE-889A-652FA5977FC6}" type="datetime1">
              <a:rPr lang="fi-FI" smtClean="0"/>
              <a:t>1.6.2026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888" y="2349451"/>
            <a:ext cx="10944224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E576B48-7759-CE0C-3FC1-2284ECA29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51313" y="476250"/>
            <a:ext cx="316800" cy="72000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5833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38093-ADEF-4186-B183-F189E8EE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A8F39-2A27-4D03-9611-B17B70821041}" type="datetime1">
              <a:rPr lang="fi-FI" smtClean="0"/>
              <a:t>1.6.2026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631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50D69-AAF9-4D5F-A287-754680D6BA12}" type="datetime1">
              <a:rPr lang="fi-FI" smtClean="0"/>
              <a:t>1.6.2026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1071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BF8C568D-B006-4E50-AE9F-4891A1249F7A}" type="datetime1">
              <a:rPr lang="fi-FI" smtClean="0"/>
              <a:t>1.6.2026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dirty="0"/>
              <a:t>JYU Since 1863.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659A81E-C5A2-8646-3414-B785C9C76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  <a:solidFill>
            <a:schemeClr val="bg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A445C5A7-9EB3-87B8-D215-FF7EA0B9869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C682EF3D-D64D-6665-E630-993DE9AA17E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2FE4BFBE-F179-F473-2471-4A9F50EE972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7" name="Freeform 17">
            <a:hlinkClick r:id="rId2" tooltip="Facebook"/>
            <a:extLst>
              <a:ext uri="{FF2B5EF4-FFF2-40B4-BE49-F238E27FC236}">
                <a16:creationId xmlns:a16="http://schemas.microsoft.com/office/drawing/2014/main" id="{DAD9F2AB-4B93-B5F1-1CD6-A6F683BE52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23174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8" name="Freeform 18">
            <a:hlinkClick r:id="rId3" tooltip="LinkedIn"/>
            <a:extLst>
              <a:ext uri="{FF2B5EF4-FFF2-40B4-BE49-F238E27FC236}">
                <a16:creationId xmlns:a16="http://schemas.microsoft.com/office/drawing/2014/main" id="{DF8D5BF9-8F4C-4F91-104A-B117F42FC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95233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9" name="Freeform 19">
            <a:hlinkClick r:id="rId4" tooltip="YouTube"/>
            <a:extLst>
              <a:ext uri="{FF2B5EF4-FFF2-40B4-BE49-F238E27FC236}">
                <a16:creationId xmlns:a16="http://schemas.microsoft.com/office/drawing/2014/main" id="{1BE74E94-7932-C6A2-DEA4-E0E6F4A10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31234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0" name="Freeform 6">
            <a:hlinkClick r:id="rId5" tooltip="Instagram"/>
            <a:extLst>
              <a:ext uri="{FF2B5EF4-FFF2-40B4-BE49-F238E27FC236}">
                <a16:creationId xmlns:a16="http://schemas.microsoft.com/office/drawing/2014/main" id="{DE66983C-67C5-AEF5-89F1-802FB980C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59216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6" name="Freeform 21">
            <a:hlinkClick r:id="rId6" tooltip="TikTok"/>
            <a:extLst>
              <a:ext uri="{FF2B5EF4-FFF2-40B4-BE49-F238E27FC236}">
                <a16:creationId xmlns:a16="http://schemas.microsoft.com/office/drawing/2014/main" id="{7E4F9FA0-AF7C-B35A-2029-3FDEC005BA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672384" y="5013176"/>
            <a:ext cx="287873" cy="288000"/>
          </a:xfrm>
          <a:custGeom>
            <a:avLst/>
            <a:gdLst>
              <a:gd name="T0" fmla="*/ 1585 w 2269"/>
              <a:gd name="T1" fmla="*/ 641 h 2270"/>
              <a:gd name="T2" fmla="*/ 1526 w 2269"/>
              <a:gd name="T3" fmla="*/ 583 h 2270"/>
              <a:gd name="T4" fmla="*/ 1478 w 2269"/>
              <a:gd name="T5" fmla="*/ 507 h 2270"/>
              <a:gd name="T6" fmla="*/ 1450 w 2269"/>
              <a:gd name="T7" fmla="*/ 428 h 2270"/>
              <a:gd name="T8" fmla="*/ 1443 w 2269"/>
              <a:gd name="T9" fmla="*/ 347 h 2270"/>
              <a:gd name="T10" fmla="*/ 1170 w 2269"/>
              <a:gd name="T11" fmla="*/ 1439 h 2270"/>
              <a:gd name="T12" fmla="*/ 1158 w 2269"/>
              <a:gd name="T13" fmla="*/ 1503 h 2270"/>
              <a:gd name="T14" fmla="*/ 1117 w 2269"/>
              <a:gd name="T15" fmla="*/ 1576 h 2270"/>
              <a:gd name="T16" fmla="*/ 1064 w 2269"/>
              <a:gd name="T17" fmla="*/ 1624 h 2270"/>
              <a:gd name="T18" fmla="*/ 983 w 2269"/>
              <a:gd name="T19" fmla="*/ 1657 h 2270"/>
              <a:gd name="T20" fmla="*/ 916 w 2269"/>
              <a:gd name="T21" fmla="*/ 1660 h 2270"/>
              <a:gd name="T22" fmla="*/ 850 w 2269"/>
              <a:gd name="T23" fmla="*/ 1643 h 2270"/>
              <a:gd name="T24" fmla="*/ 793 w 2269"/>
              <a:gd name="T25" fmla="*/ 1608 h 2270"/>
              <a:gd name="T26" fmla="*/ 749 w 2269"/>
              <a:gd name="T27" fmla="*/ 1559 h 2270"/>
              <a:gd name="T28" fmla="*/ 720 w 2269"/>
              <a:gd name="T29" fmla="*/ 1498 h 2270"/>
              <a:gd name="T30" fmla="*/ 709 w 2269"/>
              <a:gd name="T31" fmla="*/ 1429 h 2270"/>
              <a:gd name="T32" fmla="*/ 720 w 2269"/>
              <a:gd name="T33" fmla="*/ 1361 h 2270"/>
              <a:gd name="T34" fmla="*/ 749 w 2269"/>
              <a:gd name="T35" fmla="*/ 1300 h 2270"/>
              <a:gd name="T36" fmla="*/ 793 w 2269"/>
              <a:gd name="T37" fmla="*/ 1251 h 2270"/>
              <a:gd name="T38" fmla="*/ 850 w 2269"/>
              <a:gd name="T39" fmla="*/ 1216 h 2270"/>
              <a:gd name="T40" fmla="*/ 904 w 2269"/>
              <a:gd name="T41" fmla="*/ 1201 h 2270"/>
              <a:gd name="T42" fmla="*/ 984 w 2269"/>
              <a:gd name="T43" fmla="*/ 1202 h 2270"/>
              <a:gd name="T44" fmla="*/ 984 w 2269"/>
              <a:gd name="T45" fmla="*/ 929 h 2270"/>
              <a:gd name="T46" fmla="*/ 892 w 2269"/>
              <a:gd name="T47" fmla="*/ 930 h 2270"/>
              <a:gd name="T48" fmla="*/ 791 w 2269"/>
              <a:gd name="T49" fmla="*/ 952 h 2270"/>
              <a:gd name="T50" fmla="*/ 719 w 2269"/>
              <a:gd name="T51" fmla="*/ 981 h 2270"/>
              <a:gd name="T52" fmla="*/ 630 w 2269"/>
              <a:gd name="T53" fmla="*/ 1037 h 2270"/>
              <a:gd name="T54" fmla="*/ 578 w 2269"/>
              <a:gd name="T55" fmla="*/ 1086 h 2270"/>
              <a:gd name="T56" fmla="*/ 528 w 2269"/>
              <a:gd name="T57" fmla="*/ 1150 h 2270"/>
              <a:gd name="T58" fmla="*/ 481 w 2269"/>
              <a:gd name="T59" fmla="*/ 1237 h 2270"/>
              <a:gd name="T60" fmla="*/ 450 w 2269"/>
              <a:gd name="T61" fmla="*/ 1351 h 2270"/>
              <a:gd name="T62" fmla="*/ 444 w 2269"/>
              <a:gd name="T63" fmla="*/ 1460 h 2270"/>
              <a:gd name="T64" fmla="*/ 463 w 2269"/>
              <a:gd name="T65" fmla="*/ 1568 h 2270"/>
              <a:gd name="T66" fmla="*/ 501 w 2269"/>
              <a:gd name="T67" fmla="*/ 1664 h 2270"/>
              <a:gd name="T68" fmla="*/ 547 w 2269"/>
              <a:gd name="T69" fmla="*/ 1736 h 2270"/>
              <a:gd name="T70" fmla="*/ 632 w 2269"/>
              <a:gd name="T71" fmla="*/ 1823 h 2270"/>
              <a:gd name="T72" fmla="*/ 727 w 2269"/>
              <a:gd name="T73" fmla="*/ 1883 h 2270"/>
              <a:gd name="T74" fmla="*/ 854 w 2269"/>
              <a:gd name="T75" fmla="*/ 1923 h 2270"/>
              <a:gd name="T76" fmla="*/ 937 w 2269"/>
              <a:gd name="T77" fmla="*/ 1931 h 2270"/>
              <a:gd name="T78" fmla="*/ 1049 w 2269"/>
              <a:gd name="T79" fmla="*/ 1920 h 2270"/>
              <a:gd name="T80" fmla="*/ 1151 w 2269"/>
              <a:gd name="T81" fmla="*/ 1886 h 2270"/>
              <a:gd name="T82" fmla="*/ 1251 w 2269"/>
              <a:gd name="T83" fmla="*/ 1824 h 2270"/>
              <a:gd name="T84" fmla="*/ 1319 w 2269"/>
              <a:gd name="T85" fmla="*/ 1760 h 2270"/>
              <a:gd name="T86" fmla="*/ 1392 w 2269"/>
              <a:gd name="T87" fmla="*/ 1648 h 2270"/>
              <a:gd name="T88" fmla="*/ 1426 w 2269"/>
              <a:gd name="T89" fmla="*/ 1557 h 2270"/>
              <a:gd name="T90" fmla="*/ 1443 w 2269"/>
              <a:gd name="T91" fmla="*/ 1447 h 2270"/>
              <a:gd name="T92" fmla="*/ 1535 w 2269"/>
              <a:gd name="T93" fmla="*/ 929 h 2270"/>
              <a:gd name="T94" fmla="*/ 1653 w 2269"/>
              <a:gd name="T95" fmla="*/ 972 h 2270"/>
              <a:gd name="T96" fmla="*/ 1786 w 2269"/>
              <a:gd name="T97" fmla="*/ 993 h 2270"/>
              <a:gd name="T98" fmla="*/ 1789 w 2269"/>
              <a:gd name="T99" fmla="*/ 724 h 2270"/>
              <a:gd name="T100" fmla="*/ 1674 w 2269"/>
              <a:gd name="T101" fmla="*/ 695 h 2270"/>
              <a:gd name="T102" fmla="*/ 1702 w 2269"/>
              <a:gd name="T103" fmla="*/ 0 h 2270"/>
              <a:gd name="T104" fmla="*/ 1702 w 2269"/>
              <a:gd name="T105" fmla="*/ 2270 h 2270"/>
              <a:gd name="T106" fmla="*/ 0 w 2269"/>
              <a:gd name="T107" fmla="*/ 568 h 2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269" h="2270">
                <a:moveTo>
                  <a:pt x="1648" y="683"/>
                </a:moveTo>
                <a:lnTo>
                  <a:pt x="1632" y="674"/>
                </a:lnTo>
                <a:lnTo>
                  <a:pt x="1617" y="664"/>
                </a:lnTo>
                <a:lnTo>
                  <a:pt x="1606" y="657"/>
                </a:lnTo>
                <a:lnTo>
                  <a:pt x="1596" y="649"/>
                </a:lnTo>
                <a:lnTo>
                  <a:pt x="1585" y="641"/>
                </a:lnTo>
                <a:lnTo>
                  <a:pt x="1575" y="633"/>
                </a:lnTo>
                <a:lnTo>
                  <a:pt x="1565" y="624"/>
                </a:lnTo>
                <a:lnTo>
                  <a:pt x="1555" y="615"/>
                </a:lnTo>
                <a:lnTo>
                  <a:pt x="1546" y="606"/>
                </a:lnTo>
                <a:lnTo>
                  <a:pt x="1537" y="596"/>
                </a:lnTo>
                <a:lnTo>
                  <a:pt x="1526" y="583"/>
                </a:lnTo>
                <a:lnTo>
                  <a:pt x="1516" y="571"/>
                </a:lnTo>
                <a:lnTo>
                  <a:pt x="1507" y="557"/>
                </a:lnTo>
                <a:lnTo>
                  <a:pt x="1499" y="544"/>
                </a:lnTo>
                <a:lnTo>
                  <a:pt x="1491" y="531"/>
                </a:lnTo>
                <a:lnTo>
                  <a:pt x="1484" y="519"/>
                </a:lnTo>
                <a:lnTo>
                  <a:pt x="1478" y="507"/>
                </a:lnTo>
                <a:lnTo>
                  <a:pt x="1472" y="495"/>
                </a:lnTo>
                <a:lnTo>
                  <a:pt x="1467" y="483"/>
                </a:lnTo>
                <a:lnTo>
                  <a:pt x="1463" y="471"/>
                </a:lnTo>
                <a:lnTo>
                  <a:pt x="1459" y="460"/>
                </a:lnTo>
                <a:lnTo>
                  <a:pt x="1456" y="449"/>
                </a:lnTo>
                <a:lnTo>
                  <a:pt x="1450" y="428"/>
                </a:lnTo>
                <a:lnTo>
                  <a:pt x="1446" y="409"/>
                </a:lnTo>
                <a:lnTo>
                  <a:pt x="1444" y="394"/>
                </a:lnTo>
                <a:lnTo>
                  <a:pt x="1443" y="381"/>
                </a:lnTo>
                <a:lnTo>
                  <a:pt x="1442" y="370"/>
                </a:lnTo>
                <a:lnTo>
                  <a:pt x="1442" y="360"/>
                </a:lnTo>
                <a:lnTo>
                  <a:pt x="1443" y="347"/>
                </a:lnTo>
                <a:lnTo>
                  <a:pt x="1443" y="342"/>
                </a:lnTo>
                <a:lnTo>
                  <a:pt x="1171" y="342"/>
                </a:lnTo>
                <a:lnTo>
                  <a:pt x="1171" y="870"/>
                </a:lnTo>
                <a:lnTo>
                  <a:pt x="1171" y="1397"/>
                </a:lnTo>
                <a:lnTo>
                  <a:pt x="1170" y="1418"/>
                </a:lnTo>
                <a:lnTo>
                  <a:pt x="1170" y="1439"/>
                </a:lnTo>
                <a:lnTo>
                  <a:pt x="1170" y="1444"/>
                </a:lnTo>
                <a:lnTo>
                  <a:pt x="1170" y="1447"/>
                </a:lnTo>
                <a:lnTo>
                  <a:pt x="1168" y="1461"/>
                </a:lnTo>
                <a:lnTo>
                  <a:pt x="1166" y="1475"/>
                </a:lnTo>
                <a:lnTo>
                  <a:pt x="1162" y="1489"/>
                </a:lnTo>
                <a:lnTo>
                  <a:pt x="1158" y="1503"/>
                </a:lnTo>
                <a:lnTo>
                  <a:pt x="1153" y="1516"/>
                </a:lnTo>
                <a:lnTo>
                  <a:pt x="1148" y="1529"/>
                </a:lnTo>
                <a:lnTo>
                  <a:pt x="1141" y="1542"/>
                </a:lnTo>
                <a:lnTo>
                  <a:pt x="1134" y="1554"/>
                </a:lnTo>
                <a:lnTo>
                  <a:pt x="1125" y="1565"/>
                </a:lnTo>
                <a:lnTo>
                  <a:pt x="1117" y="1576"/>
                </a:lnTo>
                <a:lnTo>
                  <a:pt x="1112" y="1582"/>
                </a:lnTo>
                <a:lnTo>
                  <a:pt x="1108" y="1587"/>
                </a:lnTo>
                <a:lnTo>
                  <a:pt x="1098" y="1597"/>
                </a:lnTo>
                <a:lnTo>
                  <a:pt x="1087" y="1607"/>
                </a:lnTo>
                <a:lnTo>
                  <a:pt x="1076" y="1615"/>
                </a:lnTo>
                <a:lnTo>
                  <a:pt x="1064" y="1624"/>
                </a:lnTo>
                <a:lnTo>
                  <a:pt x="1052" y="1631"/>
                </a:lnTo>
                <a:lnTo>
                  <a:pt x="1039" y="1638"/>
                </a:lnTo>
                <a:lnTo>
                  <a:pt x="1025" y="1644"/>
                </a:lnTo>
                <a:lnTo>
                  <a:pt x="1012" y="1649"/>
                </a:lnTo>
                <a:lnTo>
                  <a:pt x="998" y="1653"/>
                </a:lnTo>
                <a:lnTo>
                  <a:pt x="983" y="1657"/>
                </a:lnTo>
                <a:lnTo>
                  <a:pt x="969" y="1659"/>
                </a:lnTo>
                <a:lnTo>
                  <a:pt x="961" y="1660"/>
                </a:lnTo>
                <a:lnTo>
                  <a:pt x="954" y="1660"/>
                </a:lnTo>
                <a:lnTo>
                  <a:pt x="939" y="1661"/>
                </a:lnTo>
                <a:lnTo>
                  <a:pt x="927" y="1661"/>
                </a:lnTo>
                <a:lnTo>
                  <a:pt x="916" y="1660"/>
                </a:lnTo>
                <a:lnTo>
                  <a:pt x="904" y="1658"/>
                </a:lnTo>
                <a:lnTo>
                  <a:pt x="893" y="1656"/>
                </a:lnTo>
                <a:lnTo>
                  <a:pt x="882" y="1654"/>
                </a:lnTo>
                <a:lnTo>
                  <a:pt x="871" y="1650"/>
                </a:lnTo>
                <a:lnTo>
                  <a:pt x="860" y="1647"/>
                </a:lnTo>
                <a:lnTo>
                  <a:pt x="850" y="1643"/>
                </a:lnTo>
                <a:lnTo>
                  <a:pt x="840" y="1638"/>
                </a:lnTo>
                <a:lnTo>
                  <a:pt x="830" y="1633"/>
                </a:lnTo>
                <a:lnTo>
                  <a:pt x="820" y="1627"/>
                </a:lnTo>
                <a:lnTo>
                  <a:pt x="811" y="1621"/>
                </a:lnTo>
                <a:lnTo>
                  <a:pt x="802" y="1615"/>
                </a:lnTo>
                <a:lnTo>
                  <a:pt x="793" y="1608"/>
                </a:lnTo>
                <a:lnTo>
                  <a:pt x="785" y="1601"/>
                </a:lnTo>
                <a:lnTo>
                  <a:pt x="777" y="1593"/>
                </a:lnTo>
                <a:lnTo>
                  <a:pt x="769" y="1585"/>
                </a:lnTo>
                <a:lnTo>
                  <a:pt x="762" y="1577"/>
                </a:lnTo>
                <a:lnTo>
                  <a:pt x="755" y="1568"/>
                </a:lnTo>
                <a:lnTo>
                  <a:pt x="749" y="1559"/>
                </a:lnTo>
                <a:lnTo>
                  <a:pt x="743" y="1549"/>
                </a:lnTo>
                <a:lnTo>
                  <a:pt x="737" y="1540"/>
                </a:lnTo>
                <a:lnTo>
                  <a:pt x="732" y="1530"/>
                </a:lnTo>
                <a:lnTo>
                  <a:pt x="727" y="1519"/>
                </a:lnTo>
                <a:lnTo>
                  <a:pt x="723" y="1509"/>
                </a:lnTo>
                <a:lnTo>
                  <a:pt x="720" y="1498"/>
                </a:lnTo>
                <a:lnTo>
                  <a:pt x="717" y="1487"/>
                </a:lnTo>
                <a:lnTo>
                  <a:pt x="714" y="1476"/>
                </a:lnTo>
                <a:lnTo>
                  <a:pt x="712" y="1465"/>
                </a:lnTo>
                <a:lnTo>
                  <a:pt x="711" y="1453"/>
                </a:lnTo>
                <a:lnTo>
                  <a:pt x="710" y="1441"/>
                </a:lnTo>
                <a:lnTo>
                  <a:pt x="709" y="1429"/>
                </a:lnTo>
                <a:lnTo>
                  <a:pt x="710" y="1417"/>
                </a:lnTo>
                <a:lnTo>
                  <a:pt x="711" y="1406"/>
                </a:lnTo>
                <a:lnTo>
                  <a:pt x="712" y="1394"/>
                </a:lnTo>
                <a:lnTo>
                  <a:pt x="714" y="1383"/>
                </a:lnTo>
                <a:lnTo>
                  <a:pt x="717" y="1371"/>
                </a:lnTo>
                <a:lnTo>
                  <a:pt x="720" y="1361"/>
                </a:lnTo>
                <a:lnTo>
                  <a:pt x="723" y="1350"/>
                </a:lnTo>
                <a:lnTo>
                  <a:pt x="727" y="1339"/>
                </a:lnTo>
                <a:lnTo>
                  <a:pt x="732" y="1329"/>
                </a:lnTo>
                <a:lnTo>
                  <a:pt x="737" y="1319"/>
                </a:lnTo>
                <a:lnTo>
                  <a:pt x="743" y="1309"/>
                </a:lnTo>
                <a:lnTo>
                  <a:pt x="749" y="1300"/>
                </a:lnTo>
                <a:lnTo>
                  <a:pt x="755" y="1291"/>
                </a:lnTo>
                <a:lnTo>
                  <a:pt x="762" y="1282"/>
                </a:lnTo>
                <a:lnTo>
                  <a:pt x="769" y="1274"/>
                </a:lnTo>
                <a:lnTo>
                  <a:pt x="777" y="1266"/>
                </a:lnTo>
                <a:lnTo>
                  <a:pt x="785" y="1258"/>
                </a:lnTo>
                <a:lnTo>
                  <a:pt x="793" y="1251"/>
                </a:lnTo>
                <a:lnTo>
                  <a:pt x="802" y="1244"/>
                </a:lnTo>
                <a:lnTo>
                  <a:pt x="811" y="1237"/>
                </a:lnTo>
                <a:lnTo>
                  <a:pt x="820" y="1231"/>
                </a:lnTo>
                <a:lnTo>
                  <a:pt x="830" y="1226"/>
                </a:lnTo>
                <a:lnTo>
                  <a:pt x="840" y="1221"/>
                </a:lnTo>
                <a:lnTo>
                  <a:pt x="850" y="1216"/>
                </a:lnTo>
                <a:lnTo>
                  <a:pt x="860" y="1212"/>
                </a:lnTo>
                <a:lnTo>
                  <a:pt x="871" y="1208"/>
                </a:lnTo>
                <a:lnTo>
                  <a:pt x="876" y="1207"/>
                </a:lnTo>
                <a:lnTo>
                  <a:pt x="882" y="1205"/>
                </a:lnTo>
                <a:lnTo>
                  <a:pt x="893" y="1203"/>
                </a:lnTo>
                <a:lnTo>
                  <a:pt x="904" y="1201"/>
                </a:lnTo>
                <a:lnTo>
                  <a:pt x="916" y="1199"/>
                </a:lnTo>
                <a:lnTo>
                  <a:pt x="927" y="1198"/>
                </a:lnTo>
                <a:lnTo>
                  <a:pt x="939" y="1198"/>
                </a:lnTo>
                <a:lnTo>
                  <a:pt x="957" y="1199"/>
                </a:lnTo>
                <a:lnTo>
                  <a:pt x="975" y="1201"/>
                </a:lnTo>
                <a:lnTo>
                  <a:pt x="984" y="1202"/>
                </a:lnTo>
                <a:lnTo>
                  <a:pt x="993" y="1204"/>
                </a:lnTo>
                <a:lnTo>
                  <a:pt x="1001" y="1206"/>
                </a:lnTo>
                <a:lnTo>
                  <a:pt x="1010" y="1209"/>
                </a:lnTo>
                <a:lnTo>
                  <a:pt x="1010" y="932"/>
                </a:lnTo>
                <a:lnTo>
                  <a:pt x="997" y="930"/>
                </a:lnTo>
                <a:lnTo>
                  <a:pt x="984" y="929"/>
                </a:lnTo>
                <a:lnTo>
                  <a:pt x="971" y="928"/>
                </a:lnTo>
                <a:lnTo>
                  <a:pt x="958" y="928"/>
                </a:lnTo>
                <a:lnTo>
                  <a:pt x="932" y="928"/>
                </a:lnTo>
                <a:lnTo>
                  <a:pt x="919" y="928"/>
                </a:lnTo>
                <a:lnTo>
                  <a:pt x="905" y="929"/>
                </a:lnTo>
                <a:lnTo>
                  <a:pt x="892" y="930"/>
                </a:lnTo>
                <a:lnTo>
                  <a:pt x="880" y="932"/>
                </a:lnTo>
                <a:lnTo>
                  <a:pt x="854" y="936"/>
                </a:lnTo>
                <a:lnTo>
                  <a:pt x="828" y="941"/>
                </a:lnTo>
                <a:lnTo>
                  <a:pt x="816" y="944"/>
                </a:lnTo>
                <a:lnTo>
                  <a:pt x="803" y="948"/>
                </a:lnTo>
                <a:lnTo>
                  <a:pt x="791" y="952"/>
                </a:lnTo>
                <a:lnTo>
                  <a:pt x="779" y="956"/>
                </a:lnTo>
                <a:lnTo>
                  <a:pt x="766" y="960"/>
                </a:lnTo>
                <a:lnTo>
                  <a:pt x="754" y="965"/>
                </a:lnTo>
                <a:lnTo>
                  <a:pt x="742" y="970"/>
                </a:lnTo>
                <a:lnTo>
                  <a:pt x="730" y="975"/>
                </a:lnTo>
                <a:lnTo>
                  <a:pt x="719" y="981"/>
                </a:lnTo>
                <a:lnTo>
                  <a:pt x="707" y="987"/>
                </a:lnTo>
                <a:lnTo>
                  <a:pt x="696" y="993"/>
                </a:lnTo>
                <a:lnTo>
                  <a:pt x="684" y="1000"/>
                </a:lnTo>
                <a:lnTo>
                  <a:pt x="662" y="1014"/>
                </a:lnTo>
                <a:lnTo>
                  <a:pt x="641" y="1029"/>
                </a:lnTo>
                <a:lnTo>
                  <a:pt x="630" y="1037"/>
                </a:lnTo>
                <a:lnTo>
                  <a:pt x="620" y="1046"/>
                </a:lnTo>
                <a:lnTo>
                  <a:pt x="611" y="1053"/>
                </a:lnTo>
                <a:lnTo>
                  <a:pt x="603" y="1061"/>
                </a:lnTo>
                <a:lnTo>
                  <a:pt x="595" y="1069"/>
                </a:lnTo>
                <a:lnTo>
                  <a:pt x="586" y="1078"/>
                </a:lnTo>
                <a:lnTo>
                  <a:pt x="578" y="1086"/>
                </a:lnTo>
                <a:lnTo>
                  <a:pt x="571" y="1095"/>
                </a:lnTo>
                <a:lnTo>
                  <a:pt x="563" y="1104"/>
                </a:lnTo>
                <a:lnTo>
                  <a:pt x="556" y="1113"/>
                </a:lnTo>
                <a:lnTo>
                  <a:pt x="548" y="1122"/>
                </a:lnTo>
                <a:lnTo>
                  <a:pt x="541" y="1131"/>
                </a:lnTo>
                <a:lnTo>
                  <a:pt x="528" y="1150"/>
                </a:lnTo>
                <a:lnTo>
                  <a:pt x="515" y="1169"/>
                </a:lnTo>
                <a:lnTo>
                  <a:pt x="504" y="1190"/>
                </a:lnTo>
                <a:lnTo>
                  <a:pt x="498" y="1200"/>
                </a:lnTo>
                <a:lnTo>
                  <a:pt x="494" y="1207"/>
                </a:lnTo>
                <a:lnTo>
                  <a:pt x="490" y="1216"/>
                </a:lnTo>
                <a:lnTo>
                  <a:pt x="481" y="1237"/>
                </a:lnTo>
                <a:lnTo>
                  <a:pt x="471" y="1263"/>
                </a:lnTo>
                <a:lnTo>
                  <a:pt x="466" y="1278"/>
                </a:lnTo>
                <a:lnTo>
                  <a:pt x="462" y="1295"/>
                </a:lnTo>
                <a:lnTo>
                  <a:pt x="457" y="1312"/>
                </a:lnTo>
                <a:lnTo>
                  <a:pt x="453" y="1331"/>
                </a:lnTo>
                <a:lnTo>
                  <a:pt x="450" y="1351"/>
                </a:lnTo>
                <a:lnTo>
                  <a:pt x="447" y="1372"/>
                </a:lnTo>
                <a:lnTo>
                  <a:pt x="445" y="1395"/>
                </a:lnTo>
                <a:lnTo>
                  <a:pt x="443" y="1419"/>
                </a:lnTo>
                <a:lnTo>
                  <a:pt x="443" y="1432"/>
                </a:lnTo>
                <a:lnTo>
                  <a:pt x="443" y="1446"/>
                </a:lnTo>
                <a:lnTo>
                  <a:pt x="444" y="1460"/>
                </a:lnTo>
                <a:lnTo>
                  <a:pt x="445" y="1473"/>
                </a:lnTo>
                <a:lnTo>
                  <a:pt x="448" y="1500"/>
                </a:lnTo>
                <a:lnTo>
                  <a:pt x="450" y="1513"/>
                </a:lnTo>
                <a:lnTo>
                  <a:pt x="453" y="1525"/>
                </a:lnTo>
                <a:lnTo>
                  <a:pt x="458" y="1548"/>
                </a:lnTo>
                <a:lnTo>
                  <a:pt x="463" y="1568"/>
                </a:lnTo>
                <a:lnTo>
                  <a:pt x="468" y="1586"/>
                </a:lnTo>
                <a:lnTo>
                  <a:pt x="473" y="1600"/>
                </a:lnTo>
                <a:lnTo>
                  <a:pt x="481" y="1621"/>
                </a:lnTo>
                <a:lnTo>
                  <a:pt x="488" y="1637"/>
                </a:lnTo>
                <a:lnTo>
                  <a:pt x="496" y="1655"/>
                </a:lnTo>
                <a:lnTo>
                  <a:pt x="501" y="1664"/>
                </a:lnTo>
                <a:lnTo>
                  <a:pt x="507" y="1674"/>
                </a:lnTo>
                <a:lnTo>
                  <a:pt x="512" y="1684"/>
                </a:lnTo>
                <a:lnTo>
                  <a:pt x="518" y="1694"/>
                </a:lnTo>
                <a:lnTo>
                  <a:pt x="532" y="1716"/>
                </a:lnTo>
                <a:lnTo>
                  <a:pt x="539" y="1726"/>
                </a:lnTo>
                <a:lnTo>
                  <a:pt x="547" y="1736"/>
                </a:lnTo>
                <a:lnTo>
                  <a:pt x="559" y="1752"/>
                </a:lnTo>
                <a:lnTo>
                  <a:pt x="573" y="1767"/>
                </a:lnTo>
                <a:lnTo>
                  <a:pt x="587" y="1782"/>
                </a:lnTo>
                <a:lnTo>
                  <a:pt x="602" y="1796"/>
                </a:lnTo>
                <a:lnTo>
                  <a:pt x="617" y="1810"/>
                </a:lnTo>
                <a:lnTo>
                  <a:pt x="632" y="1823"/>
                </a:lnTo>
                <a:lnTo>
                  <a:pt x="648" y="1836"/>
                </a:lnTo>
                <a:lnTo>
                  <a:pt x="665" y="1848"/>
                </a:lnTo>
                <a:lnTo>
                  <a:pt x="690" y="1863"/>
                </a:lnTo>
                <a:lnTo>
                  <a:pt x="702" y="1870"/>
                </a:lnTo>
                <a:lnTo>
                  <a:pt x="715" y="1877"/>
                </a:lnTo>
                <a:lnTo>
                  <a:pt x="727" y="1883"/>
                </a:lnTo>
                <a:lnTo>
                  <a:pt x="740" y="1889"/>
                </a:lnTo>
                <a:lnTo>
                  <a:pt x="764" y="1899"/>
                </a:lnTo>
                <a:lnTo>
                  <a:pt x="788" y="1907"/>
                </a:lnTo>
                <a:lnTo>
                  <a:pt x="811" y="1914"/>
                </a:lnTo>
                <a:lnTo>
                  <a:pt x="833" y="1919"/>
                </a:lnTo>
                <a:lnTo>
                  <a:pt x="854" y="1923"/>
                </a:lnTo>
                <a:lnTo>
                  <a:pt x="873" y="1926"/>
                </a:lnTo>
                <a:lnTo>
                  <a:pt x="890" y="1929"/>
                </a:lnTo>
                <a:lnTo>
                  <a:pt x="906" y="1930"/>
                </a:lnTo>
                <a:lnTo>
                  <a:pt x="919" y="1931"/>
                </a:lnTo>
                <a:lnTo>
                  <a:pt x="929" y="1931"/>
                </a:lnTo>
                <a:lnTo>
                  <a:pt x="937" y="1931"/>
                </a:lnTo>
                <a:lnTo>
                  <a:pt x="944" y="1931"/>
                </a:lnTo>
                <a:lnTo>
                  <a:pt x="973" y="1930"/>
                </a:lnTo>
                <a:lnTo>
                  <a:pt x="995" y="1929"/>
                </a:lnTo>
                <a:lnTo>
                  <a:pt x="1007" y="1927"/>
                </a:lnTo>
                <a:lnTo>
                  <a:pt x="1020" y="1925"/>
                </a:lnTo>
                <a:lnTo>
                  <a:pt x="1049" y="1920"/>
                </a:lnTo>
                <a:lnTo>
                  <a:pt x="1065" y="1916"/>
                </a:lnTo>
                <a:lnTo>
                  <a:pt x="1081" y="1912"/>
                </a:lnTo>
                <a:lnTo>
                  <a:pt x="1097" y="1907"/>
                </a:lnTo>
                <a:lnTo>
                  <a:pt x="1115" y="1901"/>
                </a:lnTo>
                <a:lnTo>
                  <a:pt x="1133" y="1894"/>
                </a:lnTo>
                <a:lnTo>
                  <a:pt x="1151" y="1886"/>
                </a:lnTo>
                <a:lnTo>
                  <a:pt x="1171" y="1876"/>
                </a:lnTo>
                <a:lnTo>
                  <a:pt x="1189" y="1866"/>
                </a:lnTo>
                <a:lnTo>
                  <a:pt x="1206" y="1855"/>
                </a:lnTo>
                <a:lnTo>
                  <a:pt x="1222" y="1845"/>
                </a:lnTo>
                <a:lnTo>
                  <a:pt x="1237" y="1834"/>
                </a:lnTo>
                <a:lnTo>
                  <a:pt x="1251" y="1824"/>
                </a:lnTo>
                <a:lnTo>
                  <a:pt x="1264" y="1813"/>
                </a:lnTo>
                <a:lnTo>
                  <a:pt x="1275" y="1804"/>
                </a:lnTo>
                <a:lnTo>
                  <a:pt x="1285" y="1795"/>
                </a:lnTo>
                <a:lnTo>
                  <a:pt x="1294" y="1786"/>
                </a:lnTo>
                <a:lnTo>
                  <a:pt x="1308" y="1772"/>
                </a:lnTo>
                <a:lnTo>
                  <a:pt x="1319" y="1760"/>
                </a:lnTo>
                <a:lnTo>
                  <a:pt x="1333" y="1742"/>
                </a:lnTo>
                <a:lnTo>
                  <a:pt x="1346" y="1725"/>
                </a:lnTo>
                <a:lnTo>
                  <a:pt x="1359" y="1706"/>
                </a:lnTo>
                <a:lnTo>
                  <a:pt x="1371" y="1687"/>
                </a:lnTo>
                <a:lnTo>
                  <a:pt x="1382" y="1667"/>
                </a:lnTo>
                <a:lnTo>
                  <a:pt x="1392" y="1648"/>
                </a:lnTo>
                <a:lnTo>
                  <a:pt x="1402" y="1627"/>
                </a:lnTo>
                <a:lnTo>
                  <a:pt x="1410" y="1607"/>
                </a:lnTo>
                <a:lnTo>
                  <a:pt x="1415" y="1595"/>
                </a:lnTo>
                <a:lnTo>
                  <a:pt x="1419" y="1582"/>
                </a:lnTo>
                <a:lnTo>
                  <a:pt x="1422" y="1569"/>
                </a:lnTo>
                <a:lnTo>
                  <a:pt x="1426" y="1557"/>
                </a:lnTo>
                <a:lnTo>
                  <a:pt x="1431" y="1532"/>
                </a:lnTo>
                <a:lnTo>
                  <a:pt x="1436" y="1507"/>
                </a:lnTo>
                <a:lnTo>
                  <a:pt x="1438" y="1496"/>
                </a:lnTo>
                <a:lnTo>
                  <a:pt x="1439" y="1485"/>
                </a:lnTo>
                <a:lnTo>
                  <a:pt x="1441" y="1464"/>
                </a:lnTo>
                <a:lnTo>
                  <a:pt x="1443" y="1447"/>
                </a:lnTo>
                <a:lnTo>
                  <a:pt x="1443" y="1433"/>
                </a:lnTo>
                <a:lnTo>
                  <a:pt x="1443" y="874"/>
                </a:lnTo>
                <a:lnTo>
                  <a:pt x="1490" y="905"/>
                </a:lnTo>
                <a:lnTo>
                  <a:pt x="1502" y="912"/>
                </a:lnTo>
                <a:lnTo>
                  <a:pt x="1516" y="919"/>
                </a:lnTo>
                <a:lnTo>
                  <a:pt x="1535" y="929"/>
                </a:lnTo>
                <a:lnTo>
                  <a:pt x="1558" y="939"/>
                </a:lnTo>
                <a:lnTo>
                  <a:pt x="1571" y="945"/>
                </a:lnTo>
                <a:lnTo>
                  <a:pt x="1586" y="950"/>
                </a:lnTo>
                <a:lnTo>
                  <a:pt x="1618" y="962"/>
                </a:lnTo>
                <a:lnTo>
                  <a:pt x="1635" y="967"/>
                </a:lnTo>
                <a:lnTo>
                  <a:pt x="1653" y="972"/>
                </a:lnTo>
                <a:lnTo>
                  <a:pt x="1680" y="979"/>
                </a:lnTo>
                <a:lnTo>
                  <a:pt x="1695" y="981"/>
                </a:lnTo>
                <a:lnTo>
                  <a:pt x="1709" y="984"/>
                </a:lnTo>
                <a:lnTo>
                  <a:pt x="1737" y="988"/>
                </a:lnTo>
                <a:lnTo>
                  <a:pt x="1763" y="991"/>
                </a:lnTo>
                <a:lnTo>
                  <a:pt x="1786" y="993"/>
                </a:lnTo>
                <a:lnTo>
                  <a:pt x="1804" y="994"/>
                </a:lnTo>
                <a:lnTo>
                  <a:pt x="1820" y="995"/>
                </a:lnTo>
                <a:lnTo>
                  <a:pt x="1820" y="724"/>
                </a:lnTo>
                <a:lnTo>
                  <a:pt x="1813" y="725"/>
                </a:lnTo>
                <a:lnTo>
                  <a:pt x="1806" y="725"/>
                </a:lnTo>
                <a:lnTo>
                  <a:pt x="1789" y="724"/>
                </a:lnTo>
                <a:lnTo>
                  <a:pt x="1769" y="722"/>
                </a:lnTo>
                <a:lnTo>
                  <a:pt x="1748" y="718"/>
                </a:lnTo>
                <a:lnTo>
                  <a:pt x="1724" y="712"/>
                </a:lnTo>
                <a:lnTo>
                  <a:pt x="1712" y="708"/>
                </a:lnTo>
                <a:lnTo>
                  <a:pt x="1700" y="704"/>
                </a:lnTo>
                <a:lnTo>
                  <a:pt x="1674" y="695"/>
                </a:lnTo>
                <a:lnTo>
                  <a:pt x="1661" y="689"/>
                </a:lnTo>
                <a:lnTo>
                  <a:pt x="1648" y="68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69" y="0"/>
                </a:lnTo>
                <a:lnTo>
                  <a:pt x="2269" y="568"/>
                </a:lnTo>
                <a:lnTo>
                  <a:pt x="2269" y="1135"/>
                </a:lnTo>
                <a:lnTo>
                  <a:pt x="2269" y="1703"/>
                </a:lnTo>
                <a:lnTo>
                  <a:pt x="2269" y="2270"/>
                </a:lnTo>
                <a:lnTo>
                  <a:pt x="1702" y="2270"/>
                </a:lnTo>
                <a:lnTo>
                  <a:pt x="1135" y="2270"/>
                </a:lnTo>
                <a:lnTo>
                  <a:pt x="567" y="2270"/>
                </a:lnTo>
                <a:lnTo>
                  <a:pt x="0" y="2270"/>
                </a:lnTo>
                <a:lnTo>
                  <a:pt x="0" y="1703"/>
                </a:lnTo>
                <a:lnTo>
                  <a:pt x="0" y="1135"/>
                </a:lnTo>
                <a:lnTo>
                  <a:pt x="0" y="568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3946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Bei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877A6B2-239F-4611-8473-1DFB4DDB7D3E}" type="datetime1">
              <a:rPr lang="fi-FI" smtClean="0"/>
              <a:t>1.6.2026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dirty="0"/>
              <a:t>JYU Since 1863.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  <a:solidFill>
            <a:schemeClr val="accent1"/>
          </a:solidFill>
        </p:grpSpPr>
        <p:sp>
          <p:nvSpPr>
            <p:cNvPr id="7" name="Freeform 6"/>
            <p:cNvSpPr>
              <a:spLocks noEditPoints="1"/>
            </p:cNvSpPr>
            <p:nvPr userDrawn="1"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 userDrawn="1"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 userDrawn="1"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8" name="Freeform 17">
            <a:hlinkClick r:id="rId2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23174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3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95233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4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31234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1" name="Freeform 6">
            <a:hlinkClick r:id="rId5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59216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Freeform 21">
            <a:hlinkClick r:id="rId6" tooltip="TikTok"/>
            <a:extLst>
              <a:ext uri="{FF2B5EF4-FFF2-40B4-BE49-F238E27FC236}">
                <a16:creationId xmlns:a16="http://schemas.microsoft.com/office/drawing/2014/main" id="{61261DC5-6681-30A9-1D18-CFA01291D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672384" y="5013176"/>
            <a:ext cx="287873" cy="288000"/>
          </a:xfrm>
          <a:custGeom>
            <a:avLst/>
            <a:gdLst>
              <a:gd name="T0" fmla="*/ 1585 w 2269"/>
              <a:gd name="T1" fmla="*/ 641 h 2270"/>
              <a:gd name="T2" fmla="*/ 1526 w 2269"/>
              <a:gd name="T3" fmla="*/ 583 h 2270"/>
              <a:gd name="T4" fmla="*/ 1478 w 2269"/>
              <a:gd name="T5" fmla="*/ 507 h 2270"/>
              <a:gd name="T6" fmla="*/ 1450 w 2269"/>
              <a:gd name="T7" fmla="*/ 428 h 2270"/>
              <a:gd name="T8" fmla="*/ 1443 w 2269"/>
              <a:gd name="T9" fmla="*/ 347 h 2270"/>
              <a:gd name="T10" fmla="*/ 1170 w 2269"/>
              <a:gd name="T11" fmla="*/ 1439 h 2270"/>
              <a:gd name="T12" fmla="*/ 1158 w 2269"/>
              <a:gd name="T13" fmla="*/ 1503 h 2270"/>
              <a:gd name="T14" fmla="*/ 1117 w 2269"/>
              <a:gd name="T15" fmla="*/ 1576 h 2270"/>
              <a:gd name="T16" fmla="*/ 1064 w 2269"/>
              <a:gd name="T17" fmla="*/ 1624 h 2270"/>
              <a:gd name="T18" fmla="*/ 983 w 2269"/>
              <a:gd name="T19" fmla="*/ 1657 h 2270"/>
              <a:gd name="T20" fmla="*/ 916 w 2269"/>
              <a:gd name="T21" fmla="*/ 1660 h 2270"/>
              <a:gd name="T22" fmla="*/ 850 w 2269"/>
              <a:gd name="T23" fmla="*/ 1643 h 2270"/>
              <a:gd name="T24" fmla="*/ 793 w 2269"/>
              <a:gd name="T25" fmla="*/ 1608 h 2270"/>
              <a:gd name="T26" fmla="*/ 749 w 2269"/>
              <a:gd name="T27" fmla="*/ 1559 h 2270"/>
              <a:gd name="T28" fmla="*/ 720 w 2269"/>
              <a:gd name="T29" fmla="*/ 1498 h 2270"/>
              <a:gd name="T30" fmla="*/ 709 w 2269"/>
              <a:gd name="T31" fmla="*/ 1429 h 2270"/>
              <a:gd name="T32" fmla="*/ 720 w 2269"/>
              <a:gd name="T33" fmla="*/ 1361 h 2270"/>
              <a:gd name="T34" fmla="*/ 749 w 2269"/>
              <a:gd name="T35" fmla="*/ 1300 h 2270"/>
              <a:gd name="T36" fmla="*/ 793 w 2269"/>
              <a:gd name="T37" fmla="*/ 1251 h 2270"/>
              <a:gd name="T38" fmla="*/ 850 w 2269"/>
              <a:gd name="T39" fmla="*/ 1216 h 2270"/>
              <a:gd name="T40" fmla="*/ 904 w 2269"/>
              <a:gd name="T41" fmla="*/ 1201 h 2270"/>
              <a:gd name="T42" fmla="*/ 984 w 2269"/>
              <a:gd name="T43" fmla="*/ 1202 h 2270"/>
              <a:gd name="T44" fmla="*/ 984 w 2269"/>
              <a:gd name="T45" fmla="*/ 929 h 2270"/>
              <a:gd name="T46" fmla="*/ 892 w 2269"/>
              <a:gd name="T47" fmla="*/ 930 h 2270"/>
              <a:gd name="T48" fmla="*/ 791 w 2269"/>
              <a:gd name="T49" fmla="*/ 952 h 2270"/>
              <a:gd name="T50" fmla="*/ 719 w 2269"/>
              <a:gd name="T51" fmla="*/ 981 h 2270"/>
              <a:gd name="T52" fmla="*/ 630 w 2269"/>
              <a:gd name="T53" fmla="*/ 1037 h 2270"/>
              <a:gd name="T54" fmla="*/ 578 w 2269"/>
              <a:gd name="T55" fmla="*/ 1086 h 2270"/>
              <a:gd name="T56" fmla="*/ 528 w 2269"/>
              <a:gd name="T57" fmla="*/ 1150 h 2270"/>
              <a:gd name="T58" fmla="*/ 481 w 2269"/>
              <a:gd name="T59" fmla="*/ 1237 h 2270"/>
              <a:gd name="T60" fmla="*/ 450 w 2269"/>
              <a:gd name="T61" fmla="*/ 1351 h 2270"/>
              <a:gd name="T62" fmla="*/ 444 w 2269"/>
              <a:gd name="T63" fmla="*/ 1460 h 2270"/>
              <a:gd name="T64" fmla="*/ 463 w 2269"/>
              <a:gd name="T65" fmla="*/ 1568 h 2270"/>
              <a:gd name="T66" fmla="*/ 501 w 2269"/>
              <a:gd name="T67" fmla="*/ 1664 h 2270"/>
              <a:gd name="T68" fmla="*/ 547 w 2269"/>
              <a:gd name="T69" fmla="*/ 1736 h 2270"/>
              <a:gd name="T70" fmla="*/ 632 w 2269"/>
              <a:gd name="T71" fmla="*/ 1823 h 2270"/>
              <a:gd name="T72" fmla="*/ 727 w 2269"/>
              <a:gd name="T73" fmla="*/ 1883 h 2270"/>
              <a:gd name="T74" fmla="*/ 854 w 2269"/>
              <a:gd name="T75" fmla="*/ 1923 h 2270"/>
              <a:gd name="T76" fmla="*/ 937 w 2269"/>
              <a:gd name="T77" fmla="*/ 1931 h 2270"/>
              <a:gd name="T78" fmla="*/ 1049 w 2269"/>
              <a:gd name="T79" fmla="*/ 1920 h 2270"/>
              <a:gd name="T80" fmla="*/ 1151 w 2269"/>
              <a:gd name="T81" fmla="*/ 1886 h 2270"/>
              <a:gd name="T82" fmla="*/ 1251 w 2269"/>
              <a:gd name="T83" fmla="*/ 1824 h 2270"/>
              <a:gd name="T84" fmla="*/ 1319 w 2269"/>
              <a:gd name="T85" fmla="*/ 1760 h 2270"/>
              <a:gd name="T86" fmla="*/ 1392 w 2269"/>
              <a:gd name="T87" fmla="*/ 1648 h 2270"/>
              <a:gd name="T88" fmla="*/ 1426 w 2269"/>
              <a:gd name="T89" fmla="*/ 1557 h 2270"/>
              <a:gd name="T90" fmla="*/ 1443 w 2269"/>
              <a:gd name="T91" fmla="*/ 1447 h 2270"/>
              <a:gd name="T92" fmla="*/ 1535 w 2269"/>
              <a:gd name="T93" fmla="*/ 929 h 2270"/>
              <a:gd name="T94" fmla="*/ 1653 w 2269"/>
              <a:gd name="T95" fmla="*/ 972 h 2270"/>
              <a:gd name="T96" fmla="*/ 1786 w 2269"/>
              <a:gd name="T97" fmla="*/ 993 h 2270"/>
              <a:gd name="T98" fmla="*/ 1789 w 2269"/>
              <a:gd name="T99" fmla="*/ 724 h 2270"/>
              <a:gd name="T100" fmla="*/ 1674 w 2269"/>
              <a:gd name="T101" fmla="*/ 695 h 2270"/>
              <a:gd name="T102" fmla="*/ 1702 w 2269"/>
              <a:gd name="T103" fmla="*/ 0 h 2270"/>
              <a:gd name="T104" fmla="*/ 1702 w 2269"/>
              <a:gd name="T105" fmla="*/ 2270 h 2270"/>
              <a:gd name="T106" fmla="*/ 0 w 2269"/>
              <a:gd name="T107" fmla="*/ 568 h 2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269" h="2270">
                <a:moveTo>
                  <a:pt x="1648" y="683"/>
                </a:moveTo>
                <a:lnTo>
                  <a:pt x="1632" y="674"/>
                </a:lnTo>
                <a:lnTo>
                  <a:pt x="1617" y="664"/>
                </a:lnTo>
                <a:lnTo>
                  <a:pt x="1606" y="657"/>
                </a:lnTo>
                <a:lnTo>
                  <a:pt x="1596" y="649"/>
                </a:lnTo>
                <a:lnTo>
                  <a:pt x="1585" y="641"/>
                </a:lnTo>
                <a:lnTo>
                  <a:pt x="1575" y="633"/>
                </a:lnTo>
                <a:lnTo>
                  <a:pt x="1565" y="624"/>
                </a:lnTo>
                <a:lnTo>
                  <a:pt x="1555" y="615"/>
                </a:lnTo>
                <a:lnTo>
                  <a:pt x="1546" y="606"/>
                </a:lnTo>
                <a:lnTo>
                  <a:pt x="1537" y="596"/>
                </a:lnTo>
                <a:lnTo>
                  <a:pt x="1526" y="583"/>
                </a:lnTo>
                <a:lnTo>
                  <a:pt x="1516" y="571"/>
                </a:lnTo>
                <a:lnTo>
                  <a:pt x="1507" y="557"/>
                </a:lnTo>
                <a:lnTo>
                  <a:pt x="1499" y="544"/>
                </a:lnTo>
                <a:lnTo>
                  <a:pt x="1491" y="531"/>
                </a:lnTo>
                <a:lnTo>
                  <a:pt x="1484" y="519"/>
                </a:lnTo>
                <a:lnTo>
                  <a:pt x="1478" y="507"/>
                </a:lnTo>
                <a:lnTo>
                  <a:pt x="1472" y="495"/>
                </a:lnTo>
                <a:lnTo>
                  <a:pt x="1467" y="483"/>
                </a:lnTo>
                <a:lnTo>
                  <a:pt x="1463" y="471"/>
                </a:lnTo>
                <a:lnTo>
                  <a:pt x="1459" y="460"/>
                </a:lnTo>
                <a:lnTo>
                  <a:pt x="1456" y="449"/>
                </a:lnTo>
                <a:lnTo>
                  <a:pt x="1450" y="428"/>
                </a:lnTo>
                <a:lnTo>
                  <a:pt x="1446" y="409"/>
                </a:lnTo>
                <a:lnTo>
                  <a:pt x="1444" y="394"/>
                </a:lnTo>
                <a:lnTo>
                  <a:pt x="1443" y="381"/>
                </a:lnTo>
                <a:lnTo>
                  <a:pt x="1442" y="370"/>
                </a:lnTo>
                <a:lnTo>
                  <a:pt x="1442" y="360"/>
                </a:lnTo>
                <a:lnTo>
                  <a:pt x="1443" y="347"/>
                </a:lnTo>
                <a:lnTo>
                  <a:pt x="1443" y="342"/>
                </a:lnTo>
                <a:lnTo>
                  <a:pt x="1171" y="342"/>
                </a:lnTo>
                <a:lnTo>
                  <a:pt x="1171" y="870"/>
                </a:lnTo>
                <a:lnTo>
                  <a:pt x="1171" y="1397"/>
                </a:lnTo>
                <a:lnTo>
                  <a:pt x="1170" y="1418"/>
                </a:lnTo>
                <a:lnTo>
                  <a:pt x="1170" y="1439"/>
                </a:lnTo>
                <a:lnTo>
                  <a:pt x="1170" y="1444"/>
                </a:lnTo>
                <a:lnTo>
                  <a:pt x="1170" y="1447"/>
                </a:lnTo>
                <a:lnTo>
                  <a:pt x="1168" y="1461"/>
                </a:lnTo>
                <a:lnTo>
                  <a:pt x="1166" y="1475"/>
                </a:lnTo>
                <a:lnTo>
                  <a:pt x="1162" y="1489"/>
                </a:lnTo>
                <a:lnTo>
                  <a:pt x="1158" y="1503"/>
                </a:lnTo>
                <a:lnTo>
                  <a:pt x="1153" y="1516"/>
                </a:lnTo>
                <a:lnTo>
                  <a:pt x="1148" y="1529"/>
                </a:lnTo>
                <a:lnTo>
                  <a:pt x="1141" y="1542"/>
                </a:lnTo>
                <a:lnTo>
                  <a:pt x="1134" y="1554"/>
                </a:lnTo>
                <a:lnTo>
                  <a:pt x="1125" y="1565"/>
                </a:lnTo>
                <a:lnTo>
                  <a:pt x="1117" y="1576"/>
                </a:lnTo>
                <a:lnTo>
                  <a:pt x="1112" y="1582"/>
                </a:lnTo>
                <a:lnTo>
                  <a:pt x="1108" y="1587"/>
                </a:lnTo>
                <a:lnTo>
                  <a:pt x="1098" y="1597"/>
                </a:lnTo>
                <a:lnTo>
                  <a:pt x="1087" y="1607"/>
                </a:lnTo>
                <a:lnTo>
                  <a:pt x="1076" y="1615"/>
                </a:lnTo>
                <a:lnTo>
                  <a:pt x="1064" y="1624"/>
                </a:lnTo>
                <a:lnTo>
                  <a:pt x="1052" y="1631"/>
                </a:lnTo>
                <a:lnTo>
                  <a:pt x="1039" y="1638"/>
                </a:lnTo>
                <a:lnTo>
                  <a:pt x="1025" y="1644"/>
                </a:lnTo>
                <a:lnTo>
                  <a:pt x="1012" y="1649"/>
                </a:lnTo>
                <a:lnTo>
                  <a:pt x="998" y="1653"/>
                </a:lnTo>
                <a:lnTo>
                  <a:pt x="983" y="1657"/>
                </a:lnTo>
                <a:lnTo>
                  <a:pt x="969" y="1659"/>
                </a:lnTo>
                <a:lnTo>
                  <a:pt x="961" y="1660"/>
                </a:lnTo>
                <a:lnTo>
                  <a:pt x="954" y="1660"/>
                </a:lnTo>
                <a:lnTo>
                  <a:pt x="939" y="1661"/>
                </a:lnTo>
                <a:lnTo>
                  <a:pt x="927" y="1661"/>
                </a:lnTo>
                <a:lnTo>
                  <a:pt x="916" y="1660"/>
                </a:lnTo>
                <a:lnTo>
                  <a:pt x="904" y="1658"/>
                </a:lnTo>
                <a:lnTo>
                  <a:pt x="893" y="1656"/>
                </a:lnTo>
                <a:lnTo>
                  <a:pt x="882" y="1654"/>
                </a:lnTo>
                <a:lnTo>
                  <a:pt x="871" y="1650"/>
                </a:lnTo>
                <a:lnTo>
                  <a:pt x="860" y="1647"/>
                </a:lnTo>
                <a:lnTo>
                  <a:pt x="850" y="1643"/>
                </a:lnTo>
                <a:lnTo>
                  <a:pt x="840" y="1638"/>
                </a:lnTo>
                <a:lnTo>
                  <a:pt x="830" y="1633"/>
                </a:lnTo>
                <a:lnTo>
                  <a:pt x="820" y="1627"/>
                </a:lnTo>
                <a:lnTo>
                  <a:pt x="811" y="1621"/>
                </a:lnTo>
                <a:lnTo>
                  <a:pt x="802" y="1615"/>
                </a:lnTo>
                <a:lnTo>
                  <a:pt x="793" y="1608"/>
                </a:lnTo>
                <a:lnTo>
                  <a:pt x="785" y="1601"/>
                </a:lnTo>
                <a:lnTo>
                  <a:pt x="777" y="1593"/>
                </a:lnTo>
                <a:lnTo>
                  <a:pt x="769" y="1585"/>
                </a:lnTo>
                <a:lnTo>
                  <a:pt x="762" y="1577"/>
                </a:lnTo>
                <a:lnTo>
                  <a:pt x="755" y="1568"/>
                </a:lnTo>
                <a:lnTo>
                  <a:pt x="749" y="1559"/>
                </a:lnTo>
                <a:lnTo>
                  <a:pt x="743" y="1549"/>
                </a:lnTo>
                <a:lnTo>
                  <a:pt x="737" y="1540"/>
                </a:lnTo>
                <a:lnTo>
                  <a:pt x="732" y="1530"/>
                </a:lnTo>
                <a:lnTo>
                  <a:pt x="727" y="1519"/>
                </a:lnTo>
                <a:lnTo>
                  <a:pt x="723" y="1509"/>
                </a:lnTo>
                <a:lnTo>
                  <a:pt x="720" y="1498"/>
                </a:lnTo>
                <a:lnTo>
                  <a:pt x="717" y="1487"/>
                </a:lnTo>
                <a:lnTo>
                  <a:pt x="714" y="1476"/>
                </a:lnTo>
                <a:lnTo>
                  <a:pt x="712" y="1465"/>
                </a:lnTo>
                <a:lnTo>
                  <a:pt x="711" y="1453"/>
                </a:lnTo>
                <a:lnTo>
                  <a:pt x="710" y="1441"/>
                </a:lnTo>
                <a:lnTo>
                  <a:pt x="709" y="1429"/>
                </a:lnTo>
                <a:lnTo>
                  <a:pt x="710" y="1417"/>
                </a:lnTo>
                <a:lnTo>
                  <a:pt x="711" y="1406"/>
                </a:lnTo>
                <a:lnTo>
                  <a:pt x="712" y="1394"/>
                </a:lnTo>
                <a:lnTo>
                  <a:pt x="714" y="1383"/>
                </a:lnTo>
                <a:lnTo>
                  <a:pt x="717" y="1371"/>
                </a:lnTo>
                <a:lnTo>
                  <a:pt x="720" y="1361"/>
                </a:lnTo>
                <a:lnTo>
                  <a:pt x="723" y="1350"/>
                </a:lnTo>
                <a:lnTo>
                  <a:pt x="727" y="1339"/>
                </a:lnTo>
                <a:lnTo>
                  <a:pt x="732" y="1329"/>
                </a:lnTo>
                <a:lnTo>
                  <a:pt x="737" y="1319"/>
                </a:lnTo>
                <a:lnTo>
                  <a:pt x="743" y="1309"/>
                </a:lnTo>
                <a:lnTo>
                  <a:pt x="749" y="1300"/>
                </a:lnTo>
                <a:lnTo>
                  <a:pt x="755" y="1291"/>
                </a:lnTo>
                <a:lnTo>
                  <a:pt x="762" y="1282"/>
                </a:lnTo>
                <a:lnTo>
                  <a:pt x="769" y="1274"/>
                </a:lnTo>
                <a:lnTo>
                  <a:pt x="777" y="1266"/>
                </a:lnTo>
                <a:lnTo>
                  <a:pt x="785" y="1258"/>
                </a:lnTo>
                <a:lnTo>
                  <a:pt x="793" y="1251"/>
                </a:lnTo>
                <a:lnTo>
                  <a:pt x="802" y="1244"/>
                </a:lnTo>
                <a:lnTo>
                  <a:pt x="811" y="1237"/>
                </a:lnTo>
                <a:lnTo>
                  <a:pt x="820" y="1231"/>
                </a:lnTo>
                <a:lnTo>
                  <a:pt x="830" y="1226"/>
                </a:lnTo>
                <a:lnTo>
                  <a:pt x="840" y="1221"/>
                </a:lnTo>
                <a:lnTo>
                  <a:pt x="850" y="1216"/>
                </a:lnTo>
                <a:lnTo>
                  <a:pt x="860" y="1212"/>
                </a:lnTo>
                <a:lnTo>
                  <a:pt x="871" y="1208"/>
                </a:lnTo>
                <a:lnTo>
                  <a:pt x="876" y="1207"/>
                </a:lnTo>
                <a:lnTo>
                  <a:pt x="882" y="1205"/>
                </a:lnTo>
                <a:lnTo>
                  <a:pt x="893" y="1203"/>
                </a:lnTo>
                <a:lnTo>
                  <a:pt x="904" y="1201"/>
                </a:lnTo>
                <a:lnTo>
                  <a:pt x="916" y="1199"/>
                </a:lnTo>
                <a:lnTo>
                  <a:pt x="927" y="1198"/>
                </a:lnTo>
                <a:lnTo>
                  <a:pt x="939" y="1198"/>
                </a:lnTo>
                <a:lnTo>
                  <a:pt x="957" y="1199"/>
                </a:lnTo>
                <a:lnTo>
                  <a:pt x="975" y="1201"/>
                </a:lnTo>
                <a:lnTo>
                  <a:pt x="984" y="1202"/>
                </a:lnTo>
                <a:lnTo>
                  <a:pt x="993" y="1204"/>
                </a:lnTo>
                <a:lnTo>
                  <a:pt x="1001" y="1206"/>
                </a:lnTo>
                <a:lnTo>
                  <a:pt x="1010" y="1209"/>
                </a:lnTo>
                <a:lnTo>
                  <a:pt x="1010" y="932"/>
                </a:lnTo>
                <a:lnTo>
                  <a:pt x="997" y="930"/>
                </a:lnTo>
                <a:lnTo>
                  <a:pt x="984" y="929"/>
                </a:lnTo>
                <a:lnTo>
                  <a:pt x="971" y="928"/>
                </a:lnTo>
                <a:lnTo>
                  <a:pt x="958" y="928"/>
                </a:lnTo>
                <a:lnTo>
                  <a:pt x="932" y="928"/>
                </a:lnTo>
                <a:lnTo>
                  <a:pt x="919" y="928"/>
                </a:lnTo>
                <a:lnTo>
                  <a:pt x="905" y="929"/>
                </a:lnTo>
                <a:lnTo>
                  <a:pt x="892" y="930"/>
                </a:lnTo>
                <a:lnTo>
                  <a:pt x="880" y="932"/>
                </a:lnTo>
                <a:lnTo>
                  <a:pt x="854" y="936"/>
                </a:lnTo>
                <a:lnTo>
                  <a:pt x="828" y="941"/>
                </a:lnTo>
                <a:lnTo>
                  <a:pt x="816" y="944"/>
                </a:lnTo>
                <a:lnTo>
                  <a:pt x="803" y="948"/>
                </a:lnTo>
                <a:lnTo>
                  <a:pt x="791" y="952"/>
                </a:lnTo>
                <a:lnTo>
                  <a:pt x="779" y="956"/>
                </a:lnTo>
                <a:lnTo>
                  <a:pt x="766" y="960"/>
                </a:lnTo>
                <a:lnTo>
                  <a:pt x="754" y="965"/>
                </a:lnTo>
                <a:lnTo>
                  <a:pt x="742" y="970"/>
                </a:lnTo>
                <a:lnTo>
                  <a:pt x="730" y="975"/>
                </a:lnTo>
                <a:lnTo>
                  <a:pt x="719" y="981"/>
                </a:lnTo>
                <a:lnTo>
                  <a:pt x="707" y="987"/>
                </a:lnTo>
                <a:lnTo>
                  <a:pt x="696" y="993"/>
                </a:lnTo>
                <a:lnTo>
                  <a:pt x="684" y="1000"/>
                </a:lnTo>
                <a:lnTo>
                  <a:pt x="662" y="1014"/>
                </a:lnTo>
                <a:lnTo>
                  <a:pt x="641" y="1029"/>
                </a:lnTo>
                <a:lnTo>
                  <a:pt x="630" y="1037"/>
                </a:lnTo>
                <a:lnTo>
                  <a:pt x="620" y="1046"/>
                </a:lnTo>
                <a:lnTo>
                  <a:pt x="611" y="1053"/>
                </a:lnTo>
                <a:lnTo>
                  <a:pt x="603" y="1061"/>
                </a:lnTo>
                <a:lnTo>
                  <a:pt x="595" y="1069"/>
                </a:lnTo>
                <a:lnTo>
                  <a:pt x="586" y="1078"/>
                </a:lnTo>
                <a:lnTo>
                  <a:pt x="578" y="1086"/>
                </a:lnTo>
                <a:lnTo>
                  <a:pt x="571" y="1095"/>
                </a:lnTo>
                <a:lnTo>
                  <a:pt x="563" y="1104"/>
                </a:lnTo>
                <a:lnTo>
                  <a:pt x="556" y="1113"/>
                </a:lnTo>
                <a:lnTo>
                  <a:pt x="548" y="1122"/>
                </a:lnTo>
                <a:lnTo>
                  <a:pt x="541" y="1131"/>
                </a:lnTo>
                <a:lnTo>
                  <a:pt x="528" y="1150"/>
                </a:lnTo>
                <a:lnTo>
                  <a:pt x="515" y="1169"/>
                </a:lnTo>
                <a:lnTo>
                  <a:pt x="504" y="1190"/>
                </a:lnTo>
                <a:lnTo>
                  <a:pt x="498" y="1200"/>
                </a:lnTo>
                <a:lnTo>
                  <a:pt x="494" y="1207"/>
                </a:lnTo>
                <a:lnTo>
                  <a:pt x="490" y="1216"/>
                </a:lnTo>
                <a:lnTo>
                  <a:pt x="481" y="1237"/>
                </a:lnTo>
                <a:lnTo>
                  <a:pt x="471" y="1263"/>
                </a:lnTo>
                <a:lnTo>
                  <a:pt x="466" y="1278"/>
                </a:lnTo>
                <a:lnTo>
                  <a:pt x="462" y="1295"/>
                </a:lnTo>
                <a:lnTo>
                  <a:pt x="457" y="1312"/>
                </a:lnTo>
                <a:lnTo>
                  <a:pt x="453" y="1331"/>
                </a:lnTo>
                <a:lnTo>
                  <a:pt x="450" y="1351"/>
                </a:lnTo>
                <a:lnTo>
                  <a:pt x="447" y="1372"/>
                </a:lnTo>
                <a:lnTo>
                  <a:pt x="445" y="1395"/>
                </a:lnTo>
                <a:lnTo>
                  <a:pt x="443" y="1419"/>
                </a:lnTo>
                <a:lnTo>
                  <a:pt x="443" y="1432"/>
                </a:lnTo>
                <a:lnTo>
                  <a:pt x="443" y="1446"/>
                </a:lnTo>
                <a:lnTo>
                  <a:pt x="444" y="1460"/>
                </a:lnTo>
                <a:lnTo>
                  <a:pt x="445" y="1473"/>
                </a:lnTo>
                <a:lnTo>
                  <a:pt x="448" y="1500"/>
                </a:lnTo>
                <a:lnTo>
                  <a:pt x="450" y="1513"/>
                </a:lnTo>
                <a:lnTo>
                  <a:pt x="453" y="1525"/>
                </a:lnTo>
                <a:lnTo>
                  <a:pt x="458" y="1548"/>
                </a:lnTo>
                <a:lnTo>
                  <a:pt x="463" y="1568"/>
                </a:lnTo>
                <a:lnTo>
                  <a:pt x="468" y="1586"/>
                </a:lnTo>
                <a:lnTo>
                  <a:pt x="473" y="1600"/>
                </a:lnTo>
                <a:lnTo>
                  <a:pt x="481" y="1621"/>
                </a:lnTo>
                <a:lnTo>
                  <a:pt x="488" y="1637"/>
                </a:lnTo>
                <a:lnTo>
                  <a:pt x="496" y="1655"/>
                </a:lnTo>
                <a:lnTo>
                  <a:pt x="501" y="1664"/>
                </a:lnTo>
                <a:lnTo>
                  <a:pt x="507" y="1674"/>
                </a:lnTo>
                <a:lnTo>
                  <a:pt x="512" y="1684"/>
                </a:lnTo>
                <a:lnTo>
                  <a:pt x="518" y="1694"/>
                </a:lnTo>
                <a:lnTo>
                  <a:pt x="532" y="1716"/>
                </a:lnTo>
                <a:lnTo>
                  <a:pt x="539" y="1726"/>
                </a:lnTo>
                <a:lnTo>
                  <a:pt x="547" y="1736"/>
                </a:lnTo>
                <a:lnTo>
                  <a:pt x="559" y="1752"/>
                </a:lnTo>
                <a:lnTo>
                  <a:pt x="573" y="1767"/>
                </a:lnTo>
                <a:lnTo>
                  <a:pt x="587" y="1782"/>
                </a:lnTo>
                <a:lnTo>
                  <a:pt x="602" y="1796"/>
                </a:lnTo>
                <a:lnTo>
                  <a:pt x="617" y="1810"/>
                </a:lnTo>
                <a:lnTo>
                  <a:pt x="632" y="1823"/>
                </a:lnTo>
                <a:lnTo>
                  <a:pt x="648" y="1836"/>
                </a:lnTo>
                <a:lnTo>
                  <a:pt x="665" y="1848"/>
                </a:lnTo>
                <a:lnTo>
                  <a:pt x="690" y="1863"/>
                </a:lnTo>
                <a:lnTo>
                  <a:pt x="702" y="1870"/>
                </a:lnTo>
                <a:lnTo>
                  <a:pt x="715" y="1877"/>
                </a:lnTo>
                <a:lnTo>
                  <a:pt x="727" y="1883"/>
                </a:lnTo>
                <a:lnTo>
                  <a:pt x="740" y="1889"/>
                </a:lnTo>
                <a:lnTo>
                  <a:pt x="764" y="1899"/>
                </a:lnTo>
                <a:lnTo>
                  <a:pt x="788" y="1907"/>
                </a:lnTo>
                <a:lnTo>
                  <a:pt x="811" y="1914"/>
                </a:lnTo>
                <a:lnTo>
                  <a:pt x="833" y="1919"/>
                </a:lnTo>
                <a:lnTo>
                  <a:pt x="854" y="1923"/>
                </a:lnTo>
                <a:lnTo>
                  <a:pt x="873" y="1926"/>
                </a:lnTo>
                <a:lnTo>
                  <a:pt x="890" y="1929"/>
                </a:lnTo>
                <a:lnTo>
                  <a:pt x="906" y="1930"/>
                </a:lnTo>
                <a:lnTo>
                  <a:pt x="919" y="1931"/>
                </a:lnTo>
                <a:lnTo>
                  <a:pt x="929" y="1931"/>
                </a:lnTo>
                <a:lnTo>
                  <a:pt x="937" y="1931"/>
                </a:lnTo>
                <a:lnTo>
                  <a:pt x="944" y="1931"/>
                </a:lnTo>
                <a:lnTo>
                  <a:pt x="973" y="1930"/>
                </a:lnTo>
                <a:lnTo>
                  <a:pt x="995" y="1929"/>
                </a:lnTo>
                <a:lnTo>
                  <a:pt x="1007" y="1927"/>
                </a:lnTo>
                <a:lnTo>
                  <a:pt x="1020" y="1925"/>
                </a:lnTo>
                <a:lnTo>
                  <a:pt x="1049" y="1920"/>
                </a:lnTo>
                <a:lnTo>
                  <a:pt x="1065" y="1916"/>
                </a:lnTo>
                <a:lnTo>
                  <a:pt x="1081" y="1912"/>
                </a:lnTo>
                <a:lnTo>
                  <a:pt x="1097" y="1907"/>
                </a:lnTo>
                <a:lnTo>
                  <a:pt x="1115" y="1901"/>
                </a:lnTo>
                <a:lnTo>
                  <a:pt x="1133" y="1894"/>
                </a:lnTo>
                <a:lnTo>
                  <a:pt x="1151" y="1886"/>
                </a:lnTo>
                <a:lnTo>
                  <a:pt x="1171" y="1876"/>
                </a:lnTo>
                <a:lnTo>
                  <a:pt x="1189" y="1866"/>
                </a:lnTo>
                <a:lnTo>
                  <a:pt x="1206" y="1855"/>
                </a:lnTo>
                <a:lnTo>
                  <a:pt x="1222" y="1845"/>
                </a:lnTo>
                <a:lnTo>
                  <a:pt x="1237" y="1834"/>
                </a:lnTo>
                <a:lnTo>
                  <a:pt x="1251" y="1824"/>
                </a:lnTo>
                <a:lnTo>
                  <a:pt x="1264" y="1813"/>
                </a:lnTo>
                <a:lnTo>
                  <a:pt x="1275" y="1804"/>
                </a:lnTo>
                <a:lnTo>
                  <a:pt x="1285" y="1795"/>
                </a:lnTo>
                <a:lnTo>
                  <a:pt x="1294" y="1786"/>
                </a:lnTo>
                <a:lnTo>
                  <a:pt x="1308" y="1772"/>
                </a:lnTo>
                <a:lnTo>
                  <a:pt x="1319" y="1760"/>
                </a:lnTo>
                <a:lnTo>
                  <a:pt x="1333" y="1742"/>
                </a:lnTo>
                <a:lnTo>
                  <a:pt x="1346" y="1725"/>
                </a:lnTo>
                <a:lnTo>
                  <a:pt x="1359" y="1706"/>
                </a:lnTo>
                <a:lnTo>
                  <a:pt x="1371" y="1687"/>
                </a:lnTo>
                <a:lnTo>
                  <a:pt x="1382" y="1667"/>
                </a:lnTo>
                <a:lnTo>
                  <a:pt x="1392" y="1648"/>
                </a:lnTo>
                <a:lnTo>
                  <a:pt x="1402" y="1627"/>
                </a:lnTo>
                <a:lnTo>
                  <a:pt x="1410" y="1607"/>
                </a:lnTo>
                <a:lnTo>
                  <a:pt x="1415" y="1595"/>
                </a:lnTo>
                <a:lnTo>
                  <a:pt x="1419" y="1582"/>
                </a:lnTo>
                <a:lnTo>
                  <a:pt x="1422" y="1569"/>
                </a:lnTo>
                <a:lnTo>
                  <a:pt x="1426" y="1557"/>
                </a:lnTo>
                <a:lnTo>
                  <a:pt x="1431" y="1532"/>
                </a:lnTo>
                <a:lnTo>
                  <a:pt x="1436" y="1507"/>
                </a:lnTo>
                <a:lnTo>
                  <a:pt x="1438" y="1496"/>
                </a:lnTo>
                <a:lnTo>
                  <a:pt x="1439" y="1485"/>
                </a:lnTo>
                <a:lnTo>
                  <a:pt x="1441" y="1464"/>
                </a:lnTo>
                <a:lnTo>
                  <a:pt x="1443" y="1447"/>
                </a:lnTo>
                <a:lnTo>
                  <a:pt x="1443" y="1433"/>
                </a:lnTo>
                <a:lnTo>
                  <a:pt x="1443" y="874"/>
                </a:lnTo>
                <a:lnTo>
                  <a:pt x="1490" y="905"/>
                </a:lnTo>
                <a:lnTo>
                  <a:pt x="1502" y="912"/>
                </a:lnTo>
                <a:lnTo>
                  <a:pt x="1516" y="919"/>
                </a:lnTo>
                <a:lnTo>
                  <a:pt x="1535" y="929"/>
                </a:lnTo>
                <a:lnTo>
                  <a:pt x="1558" y="939"/>
                </a:lnTo>
                <a:lnTo>
                  <a:pt x="1571" y="945"/>
                </a:lnTo>
                <a:lnTo>
                  <a:pt x="1586" y="950"/>
                </a:lnTo>
                <a:lnTo>
                  <a:pt x="1618" y="962"/>
                </a:lnTo>
                <a:lnTo>
                  <a:pt x="1635" y="967"/>
                </a:lnTo>
                <a:lnTo>
                  <a:pt x="1653" y="972"/>
                </a:lnTo>
                <a:lnTo>
                  <a:pt x="1680" y="979"/>
                </a:lnTo>
                <a:lnTo>
                  <a:pt x="1695" y="981"/>
                </a:lnTo>
                <a:lnTo>
                  <a:pt x="1709" y="984"/>
                </a:lnTo>
                <a:lnTo>
                  <a:pt x="1737" y="988"/>
                </a:lnTo>
                <a:lnTo>
                  <a:pt x="1763" y="991"/>
                </a:lnTo>
                <a:lnTo>
                  <a:pt x="1786" y="993"/>
                </a:lnTo>
                <a:lnTo>
                  <a:pt x="1804" y="994"/>
                </a:lnTo>
                <a:lnTo>
                  <a:pt x="1820" y="995"/>
                </a:lnTo>
                <a:lnTo>
                  <a:pt x="1820" y="724"/>
                </a:lnTo>
                <a:lnTo>
                  <a:pt x="1813" y="725"/>
                </a:lnTo>
                <a:lnTo>
                  <a:pt x="1806" y="725"/>
                </a:lnTo>
                <a:lnTo>
                  <a:pt x="1789" y="724"/>
                </a:lnTo>
                <a:lnTo>
                  <a:pt x="1769" y="722"/>
                </a:lnTo>
                <a:lnTo>
                  <a:pt x="1748" y="718"/>
                </a:lnTo>
                <a:lnTo>
                  <a:pt x="1724" y="712"/>
                </a:lnTo>
                <a:lnTo>
                  <a:pt x="1712" y="708"/>
                </a:lnTo>
                <a:lnTo>
                  <a:pt x="1700" y="704"/>
                </a:lnTo>
                <a:lnTo>
                  <a:pt x="1674" y="695"/>
                </a:lnTo>
                <a:lnTo>
                  <a:pt x="1661" y="689"/>
                </a:lnTo>
                <a:lnTo>
                  <a:pt x="1648" y="68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69" y="0"/>
                </a:lnTo>
                <a:lnTo>
                  <a:pt x="2269" y="568"/>
                </a:lnTo>
                <a:lnTo>
                  <a:pt x="2269" y="1135"/>
                </a:lnTo>
                <a:lnTo>
                  <a:pt x="2269" y="1703"/>
                </a:lnTo>
                <a:lnTo>
                  <a:pt x="2269" y="2270"/>
                </a:lnTo>
                <a:lnTo>
                  <a:pt x="1702" y="2270"/>
                </a:lnTo>
                <a:lnTo>
                  <a:pt x="1135" y="2270"/>
                </a:lnTo>
                <a:lnTo>
                  <a:pt x="567" y="2270"/>
                </a:lnTo>
                <a:lnTo>
                  <a:pt x="0" y="2270"/>
                </a:lnTo>
                <a:lnTo>
                  <a:pt x="0" y="1703"/>
                </a:lnTo>
                <a:lnTo>
                  <a:pt x="0" y="1135"/>
                </a:lnTo>
                <a:lnTo>
                  <a:pt x="0" y="5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759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9" y="1773239"/>
            <a:ext cx="10940436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E8CCC-1D0D-48E1-A9C2-52ED9DFBB9E1}" type="datetime1">
              <a:rPr lang="fi-FI" smtClean="0"/>
              <a:t>1.6.2026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3476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2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1E38ACC-0BAA-4F19-8597-F43E2B2A0996}" type="datetime1">
              <a:rPr lang="fi-FI" smtClean="0"/>
              <a:t>1.6.2026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dirty="0"/>
              <a:t>JYU Since 1863.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AE057119-D07F-EA05-F1F2-BC2F1F455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03712" y="0"/>
            <a:ext cx="8688289" cy="6858000"/>
          </a:xfrm>
          <a:custGeom>
            <a:avLst/>
            <a:gdLst>
              <a:gd name="connsiteX0" fmla="*/ 8688288 w 8688289"/>
              <a:gd name="connsiteY0" fmla="*/ 4328128 h 6858000"/>
              <a:gd name="connsiteX1" fmla="*/ 8688288 w 8688289"/>
              <a:gd name="connsiteY1" fmla="*/ 6858000 h 6858000"/>
              <a:gd name="connsiteX2" fmla="*/ 6155182 w 8688289"/>
              <a:gd name="connsiteY2" fmla="*/ 6858000 h 6858000"/>
              <a:gd name="connsiteX3" fmla="*/ 6180380 w 8688289"/>
              <a:gd name="connsiteY3" fmla="*/ 6830469 h 6858000"/>
              <a:gd name="connsiteX4" fmla="*/ 6375147 w 8688289"/>
              <a:gd name="connsiteY4" fmla="*/ 6625268 h 6858000"/>
              <a:gd name="connsiteX5" fmla="*/ 6573392 w 8688289"/>
              <a:gd name="connsiteY5" fmla="*/ 6416589 h 6858000"/>
              <a:gd name="connsiteX6" fmla="*/ 6778594 w 8688289"/>
              <a:gd name="connsiteY6" fmla="*/ 6207910 h 6858000"/>
              <a:gd name="connsiteX7" fmla="*/ 6987273 w 8688289"/>
              <a:gd name="connsiteY7" fmla="*/ 5992275 h 6858000"/>
              <a:gd name="connsiteX8" fmla="*/ 7202908 w 8688289"/>
              <a:gd name="connsiteY8" fmla="*/ 5780117 h 6858000"/>
              <a:gd name="connsiteX9" fmla="*/ 7422021 w 8688289"/>
              <a:gd name="connsiteY9" fmla="*/ 5564482 h 6858000"/>
              <a:gd name="connsiteX10" fmla="*/ 7860247 w 8688289"/>
              <a:gd name="connsiteY10" fmla="*/ 5133213 h 6858000"/>
              <a:gd name="connsiteX11" fmla="*/ 8305429 w 8688289"/>
              <a:gd name="connsiteY11" fmla="*/ 4701942 h 6858000"/>
              <a:gd name="connsiteX12" fmla="*/ 7032922 w 8688289"/>
              <a:gd name="connsiteY12" fmla="*/ 0 h 6858000"/>
              <a:gd name="connsiteX13" fmla="*/ 8688289 w 8688289"/>
              <a:gd name="connsiteY13" fmla="*/ 0 h 6858000"/>
              <a:gd name="connsiteX14" fmla="*/ 8688289 w 8688289"/>
              <a:gd name="connsiteY14" fmla="*/ 2405427 h 6858000"/>
              <a:gd name="connsiteX15" fmla="*/ 8611494 w 8688289"/>
              <a:gd name="connsiteY15" fmla="*/ 2503855 h 6858000"/>
              <a:gd name="connsiteX16" fmla="*/ 8489765 w 8688289"/>
              <a:gd name="connsiteY16" fmla="*/ 2653408 h 6858000"/>
              <a:gd name="connsiteX17" fmla="*/ 8371513 w 8688289"/>
              <a:gd name="connsiteY17" fmla="*/ 2802961 h 6858000"/>
              <a:gd name="connsiteX18" fmla="*/ 8138488 w 8688289"/>
              <a:gd name="connsiteY18" fmla="*/ 3088156 h 6858000"/>
              <a:gd name="connsiteX19" fmla="*/ 7919375 w 8688289"/>
              <a:gd name="connsiteY19" fmla="*/ 3355961 h 6858000"/>
              <a:gd name="connsiteX20" fmla="*/ 7710695 w 8688289"/>
              <a:gd name="connsiteY20" fmla="*/ 3599420 h 6858000"/>
              <a:gd name="connsiteX21" fmla="*/ 7362897 w 8688289"/>
              <a:gd name="connsiteY21" fmla="*/ 4013300 h 6858000"/>
              <a:gd name="connsiteX22" fmla="*/ 7220299 w 8688289"/>
              <a:gd name="connsiteY22" fmla="*/ 4176765 h 6858000"/>
              <a:gd name="connsiteX23" fmla="*/ 7164652 w 8688289"/>
              <a:gd name="connsiteY23" fmla="*/ 4242847 h 6858000"/>
              <a:gd name="connsiteX24" fmla="*/ 7112482 w 8688289"/>
              <a:gd name="connsiteY24" fmla="*/ 4305451 h 6858000"/>
              <a:gd name="connsiteX25" fmla="*/ 7032489 w 8688289"/>
              <a:gd name="connsiteY25" fmla="*/ 4399356 h 6858000"/>
              <a:gd name="connsiteX26" fmla="*/ 6945539 w 8688289"/>
              <a:gd name="connsiteY26" fmla="*/ 4503696 h 6858000"/>
              <a:gd name="connsiteX27" fmla="*/ 6740337 w 8688289"/>
              <a:gd name="connsiteY27" fmla="*/ 4733243 h 6858000"/>
              <a:gd name="connsiteX28" fmla="*/ 6510791 w 8688289"/>
              <a:gd name="connsiteY28" fmla="*/ 4990614 h 6858000"/>
              <a:gd name="connsiteX29" fmla="*/ 6260375 w 8688289"/>
              <a:gd name="connsiteY29" fmla="*/ 5268852 h 6858000"/>
              <a:gd name="connsiteX30" fmla="*/ 5992571 w 8688289"/>
              <a:gd name="connsiteY30" fmla="*/ 5564481 h 6858000"/>
              <a:gd name="connsiteX31" fmla="*/ 5717810 w 8688289"/>
              <a:gd name="connsiteY31" fmla="*/ 5874022 h 6858000"/>
              <a:gd name="connsiteX32" fmla="*/ 5436093 w 8688289"/>
              <a:gd name="connsiteY32" fmla="*/ 6200952 h 6858000"/>
              <a:gd name="connsiteX33" fmla="*/ 5293495 w 8688289"/>
              <a:gd name="connsiteY33" fmla="*/ 6364418 h 6858000"/>
              <a:gd name="connsiteX34" fmla="*/ 5154376 w 8688289"/>
              <a:gd name="connsiteY34" fmla="*/ 6531361 h 6858000"/>
              <a:gd name="connsiteX35" fmla="*/ 5015257 w 8688289"/>
              <a:gd name="connsiteY35" fmla="*/ 6698304 h 6858000"/>
              <a:gd name="connsiteX36" fmla="*/ 4885504 w 8688289"/>
              <a:gd name="connsiteY36" fmla="*/ 6858000 h 6858000"/>
              <a:gd name="connsiteX37" fmla="*/ 1863258 w 8688289"/>
              <a:gd name="connsiteY37" fmla="*/ 6858000 h 6858000"/>
              <a:gd name="connsiteX38" fmla="*/ 1878114 w 8688289"/>
              <a:gd name="connsiteY38" fmla="*/ 6820034 h 6858000"/>
              <a:gd name="connsiteX39" fmla="*/ 1909416 w 8688289"/>
              <a:gd name="connsiteY39" fmla="*/ 6736562 h 6858000"/>
              <a:gd name="connsiteX40" fmla="*/ 1947674 w 8688289"/>
              <a:gd name="connsiteY40" fmla="*/ 6656568 h 6858000"/>
              <a:gd name="connsiteX41" fmla="*/ 2020711 w 8688289"/>
              <a:gd name="connsiteY41" fmla="*/ 6493103 h 6858000"/>
              <a:gd name="connsiteX42" fmla="*/ 2104183 w 8688289"/>
              <a:gd name="connsiteY42" fmla="*/ 6326160 h 6858000"/>
              <a:gd name="connsiteX43" fmla="*/ 2194611 w 8688289"/>
              <a:gd name="connsiteY43" fmla="*/ 6152261 h 6858000"/>
              <a:gd name="connsiteX44" fmla="*/ 2243303 w 8688289"/>
              <a:gd name="connsiteY44" fmla="*/ 6068789 h 6858000"/>
              <a:gd name="connsiteX45" fmla="*/ 2291994 w 8688289"/>
              <a:gd name="connsiteY45" fmla="*/ 5985317 h 6858000"/>
              <a:gd name="connsiteX46" fmla="*/ 2340686 w 8688289"/>
              <a:gd name="connsiteY46" fmla="*/ 5898368 h 6858000"/>
              <a:gd name="connsiteX47" fmla="*/ 2392856 w 8688289"/>
              <a:gd name="connsiteY47" fmla="*/ 5814896 h 6858000"/>
              <a:gd name="connsiteX48" fmla="*/ 2441548 w 8688289"/>
              <a:gd name="connsiteY48" fmla="*/ 5727946 h 6858000"/>
              <a:gd name="connsiteX49" fmla="*/ 2500673 w 8688289"/>
              <a:gd name="connsiteY49" fmla="*/ 5644475 h 6858000"/>
              <a:gd name="connsiteX50" fmla="*/ 2608491 w 8688289"/>
              <a:gd name="connsiteY50" fmla="*/ 5474054 h 6858000"/>
              <a:gd name="connsiteX51" fmla="*/ 2664139 w 8688289"/>
              <a:gd name="connsiteY51" fmla="*/ 5390582 h 6858000"/>
              <a:gd name="connsiteX52" fmla="*/ 2719786 w 8688289"/>
              <a:gd name="connsiteY52" fmla="*/ 5307110 h 6858000"/>
              <a:gd name="connsiteX53" fmla="*/ 2834560 w 8688289"/>
              <a:gd name="connsiteY53" fmla="*/ 5140167 h 6858000"/>
              <a:gd name="connsiteX54" fmla="*/ 2949334 w 8688289"/>
              <a:gd name="connsiteY54" fmla="*/ 4976702 h 6858000"/>
              <a:gd name="connsiteX55" fmla="*/ 3067585 w 8688289"/>
              <a:gd name="connsiteY55" fmla="*/ 4813236 h 6858000"/>
              <a:gd name="connsiteX56" fmla="*/ 3185837 w 8688289"/>
              <a:gd name="connsiteY56" fmla="*/ 4656727 h 6858000"/>
              <a:gd name="connsiteX57" fmla="*/ 3300610 w 8688289"/>
              <a:gd name="connsiteY57" fmla="*/ 4500218 h 6858000"/>
              <a:gd name="connsiteX58" fmla="*/ 3359736 w 8688289"/>
              <a:gd name="connsiteY58" fmla="*/ 4423702 h 6858000"/>
              <a:gd name="connsiteX59" fmla="*/ 3418862 w 8688289"/>
              <a:gd name="connsiteY59" fmla="*/ 4350664 h 6858000"/>
              <a:gd name="connsiteX60" fmla="*/ 3533635 w 8688289"/>
              <a:gd name="connsiteY60" fmla="*/ 4204589 h 6858000"/>
              <a:gd name="connsiteX61" fmla="*/ 3644931 w 8688289"/>
              <a:gd name="connsiteY61" fmla="*/ 4061992 h 6858000"/>
              <a:gd name="connsiteX62" fmla="*/ 3752748 w 8688289"/>
              <a:gd name="connsiteY62" fmla="*/ 3926350 h 6858000"/>
              <a:gd name="connsiteX63" fmla="*/ 3860566 w 8688289"/>
              <a:gd name="connsiteY63" fmla="*/ 3797665 h 6858000"/>
              <a:gd name="connsiteX64" fmla="*/ 3961427 w 8688289"/>
              <a:gd name="connsiteY64" fmla="*/ 3675935 h 6858000"/>
              <a:gd name="connsiteX65" fmla="*/ 4149238 w 8688289"/>
              <a:gd name="connsiteY65" fmla="*/ 3456822 h 6858000"/>
              <a:gd name="connsiteX66" fmla="*/ 4309226 w 8688289"/>
              <a:gd name="connsiteY66" fmla="*/ 3269011 h 6858000"/>
              <a:gd name="connsiteX67" fmla="*/ 4535295 w 8688289"/>
              <a:gd name="connsiteY67" fmla="*/ 3011640 h 6858000"/>
              <a:gd name="connsiteX68" fmla="*/ 4684848 w 8688289"/>
              <a:gd name="connsiteY68" fmla="*/ 2837741 h 6858000"/>
              <a:gd name="connsiteX69" fmla="*/ 4862226 w 8688289"/>
              <a:gd name="connsiteY69" fmla="*/ 2632540 h 6858000"/>
              <a:gd name="connsiteX70" fmla="*/ 5279584 w 8688289"/>
              <a:gd name="connsiteY70" fmla="*/ 2138666 h 6858000"/>
              <a:gd name="connsiteX71" fmla="*/ 5512609 w 8688289"/>
              <a:gd name="connsiteY71" fmla="*/ 1860427 h 6858000"/>
              <a:gd name="connsiteX72" fmla="*/ 5759546 w 8688289"/>
              <a:gd name="connsiteY72" fmla="*/ 1561321 h 6858000"/>
              <a:gd name="connsiteX73" fmla="*/ 6270809 w 8688289"/>
              <a:gd name="connsiteY73" fmla="*/ 938761 h 6858000"/>
              <a:gd name="connsiteX74" fmla="*/ 6531659 w 8688289"/>
              <a:gd name="connsiteY74" fmla="*/ 618787 h 6858000"/>
              <a:gd name="connsiteX75" fmla="*/ 6789029 w 8688289"/>
              <a:gd name="connsiteY75" fmla="*/ 302290 h 6858000"/>
              <a:gd name="connsiteX76" fmla="*/ 2320585 w 8688289"/>
              <a:gd name="connsiteY76" fmla="*/ 0 h 6858000"/>
              <a:gd name="connsiteX77" fmla="*/ 5394900 w 8688289"/>
              <a:gd name="connsiteY77" fmla="*/ 0 h 6858000"/>
              <a:gd name="connsiteX78" fmla="*/ 5324796 w 8688289"/>
              <a:gd name="connsiteY78" fmla="*/ 90134 h 6858000"/>
              <a:gd name="connsiteX79" fmla="*/ 5053513 w 8688289"/>
              <a:gd name="connsiteY79" fmla="*/ 441409 h 6858000"/>
              <a:gd name="connsiteX80" fmla="*/ 4497036 w 8688289"/>
              <a:gd name="connsiteY80" fmla="*/ 1150919 h 6858000"/>
              <a:gd name="connsiteX81" fmla="*/ 4215319 w 8688289"/>
              <a:gd name="connsiteY81" fmla="*/ 1509151 h 6858000"/>
              <a:gd name="connsiteX82" fmla="*/ 3933602 w 8688289"/>
              <a:gd name="connsiteY82" fmla="*/ 1867384 h 6858000"/>
              <a:gd name="connsiteX83" fmla="*/ 3658841 w 8688289"/>
              <a:gd name="connsiteY83" fmla="*/ 2229094 h 6858000"/>
              <a:gd name="connsiteX84" fmla="*/ 3519722 w 8688289"/>
              <a:gd name="connsiteY84" fmla="*/ 2409949 h 6858000"/>
              <a:gd name="connsiteX85" fmla="*/ 3384080 w 8688289"/>
              <a:gd name="connsiteY85" fmla="*/ 2590805 h 6858000"/>
              <a:gd name="connsiteX86" fmla="*/ 3248439 w 8688289"/>
              <a:gd name="connsiteY86" fmla="*/ 2771660 h 6858000"/>
              <a:gd name="connsiteX87" fmla="*/ 3116275 w 8688289"/>
              <a:gd name="connsiteY87" fmla="*/ 2952515 h 6858000"/>
              <a:gd name="connsiteX88" fmla="*/ 2984112 w 8688289"/>
              <a:gd name="connsiteY88" fmla="*/ 3133370 h 6858000"/>
              <a:gd name="connsiteX89" fmla="*/ 2855426 w 8688289"/>
              <a:gd name="connsiteY89" fmla="*/ 3314225 h 6858000"/>
              <a:gd name="connsiteX90" fmla="*/ 2730219 w 8688289"/>
              <a:gd name="connsiteY90" fmla="*/ 3498559 h 6858000"/>
              <a:gd name="connsiteX91" fmla="*/ 2605011 w 8688289"/>
              <a:gd name="connsiteY91" fmla="*/ 3679414 h 6858000"/>
              <a:gd name="connsiteX92" fmla="*/ 2486760 w 8688289"/>
              <a:gd name="connsiteY92" fmla="*/ 3860269 h 6858000"/>
              <a:gd name="connsiteX93" fmla="*/ 2365030 w 8688289"/>
              <a:gd name="connsiteY93" fmla="*/ 4044602 h 6858000"/>
              <a:gd name="connsiteX94" fmla="*/ 2250257 w 8688289"/>
              <a:gd name="connsiteY94" fmla="*/ 4225458 h 6858000"/>
              <a:gd name="connsiteX95" fmla="*/ 2135483 w 8688289"/>
              <a:gd name="connsiteY95" fmla="*/ 4406313 h 6858000"/>
              <a:gd name="connsiteX96" fmla="*/ 2027666 w 8688289"/>
              <a:gd name="connsiteY96" fmla="*/ 4587168 h 6858000"/>
              <a:gd name="connsiteX97" fmla="*/ 1923326 w 8688289"/>
              <a:gd name="connsiteY97" fmla="*/ 4771501 h 6858000"/>
              <a:gd name="connsiteX98" fmla="*/ 1825943 w 8688289"/>
              <a:gd name="connsiteY98" fmla="*/ 4952356 h 6858000"/>
              <a:gd name="connsiteX99" fmla="*/ 1728559 w 8688289"/>
              <a:gd name="connsiteY99" fmla="*/ 5133212 h 6858000"/>
              <a:gd name="connsiteX100" fmla="*/ 1638131 w 8688289"/>
              <a:gd name="connsiteY100" fmla="*/ 5314067 h 6858000"/>
              <a:gd name="connsiteX101" fmla="*/ 1551182 w 8688289"/>
              <a:gd name="connsiteY101" fmla="*/ 5494922 h 6858000"/>
              <a:gd name="connsiteX102" fmla="*/ 1467710 w 8688289"/>
              <a:gd name="connsiteY102" fmla="*/ 5675777 h 6858000"/>
              <a:gd name="connsiteX103" fmla="*/ 1391194 w 8688289"/>
              <a:gd name="connsiteY103" fmla="*/ 5853155 h 6858000"/>
              <a:gd name="connsiteX104" fmla="*/ 1321635 w 8688289"/>
              <a:gd name="connsiteY104" fmla="*/ 6034010 h 6858000"/>
              <a:gd name="connsiteX105" fmla="*/ 1255553 w 8688289"/>
              <a:gd name="connsiteY105" fmla="*/ 6214865 h 6858000"/>
              <a:gd name="connsiteX106" fmla="*/ 1192949 w 8688289"/>
              <a:gd name="connsiteY106" fmla="*/ 6395720 h 6858000"/>
              <a:gd name="connsiteX107" fmla="*/ 1140779 w 8688289"/>
              <a:gd name="connsiteY107" fmla="*/ 6573097 h 6858000"/>
              <a:gd name="connsiteX108" fmla="*/ 1092088 w 8688289"/>
              <a:gd name="connsiteY108" fmla="*/ 6750475 h 6858000"/>
              <a:gd name="connsiteX109" fmla="*/ 1066788 w 8688289"/>
              <a:gd name="connsiteY109" fmla="*/ 6858000 h 6858000"/>
              <a:gd name="connsiteX110" fmla="*/ 248652 w 8688289"/>
              <a:gd name="connsiteY110" fmla="*/ 6858000 h 6858000"/>
              <a:gd name="connsiteX111" fmla="*/ 236503 w 8688289"/>
              <a:gd name="connsiteY111" fmla="*/ 6820034 h 6858000"/>
              <a:gd name="connsiteX112" fmla="*/ 208680 w 8688289"/>
              <a:gd name="connsiteY112" fmla="*/ 6729607 h 6858000"/>
              <a:gd name="connsiteX113" fmla="*/ 184333 w 8688289"/>
              <a:gd name="connsiteY113" fmla="*/ 6642657 h 6858000"/>
              <a:gd name="connsiteX114" fmla="*/ 163466 w 8688289"/>
              <a:gd name="connsiteY114" fmla="*/ 6552230 h 6858000"/>
              <a:gd name="connsiteX115" fmla="*/ 142598 w 8688289"/>
              <a:gd name="connsiteY115" fmla="*/ 6465280 h 6858000"/>
              <a:gd name="connsiteX116" fmla="*/ 121730 w 8688289"/>
              <a:gd name="connsiteY116" fmla="*/ 6371374 h 6858000"/>
              <a:gd name="connsiteX117" fmla="*/ 104340 w 8688289"/>
              <a:gd name="connsiteY117" fmla="*/ 6280947 h 6858000"/>
              <a:gd name="connsiteX118" fmla="*/ 86950 w 8688289"/>
              <a:gd name="connsiteY118" fmla="*/ 6187041 h 6858000"/>
              <a:gd name="connsiteX119" fmla="*/ 73038 w 8688289"/>
              <a:gd name="connsiteY119" fmla="*/ 6089658 h 6858000"/>
              <a:gd name="connsiteX120" fmla="*/ 59126 w 8688289"/>
              <a:gd name="connsiteY120" fmla="*/ 5992274 h 6858000"/>
              <a:gd name="connsiteX121" fmla="*/ 45214 w 8688289"/>
              <a:gd name="connsiteY121" fmla="*/ 5894890 h 6858000"/>
              <a:gd name="connsiteX122" fmla="*/ 34780 w 8688289"/>
              <a:gd name="connsiteY122" fmla="*/ 5797507 h 6858000"/>
              <a:gd name="connsiteX123" fmla="*/ 24346 w 8688289"/>
              <a:gd name="connsiteY123" fmla="*/ 5696645 h 6858000"/>
              <a:gd name="connsiteX124" fmla="*/ 17390 w 8688289"/>
              <a:gd name="connsiteY124" fmla="*/ 5595784 h 6858000"/>
              <a:gd name="connsiteX125" fmla="*/ 10434 w 8688289"/>
              <a:gd name="connsiteY125" fmla="*/ 5491444 h 6858000"/>
              <a:gd name="connsiteX126" fmla="*/ 3478 w 8688289"/>
              <a:gd name="connsiteY126" fmla="*/ 5376671 h 6858000"/>
              <a:gd name="connsiteX127" fmla="*/ 0 w 8688289"/>
              <a:gd name="connsiteY127" fmla="*/ 5261897 h 6858000"/>
              <a:gd name="connsiteX128" fmla="*/ 0 w 8688289"/>
              <a:gd name="connsiteY128" fmla="*/ 5147124 h 6858000"/>
              <a:gd name="connsiteX129" fmla="*/ 3478 w 8688289"/>
              <a:gd name="connsiteY129" fmla="*/ 5032350 h 6858000"/>
              <a:gd name="connsiteX130" fmla="*/ 6956 w 8688289"/>
              <a:gd name="connsiteY130" fmla="*/ 4917577 h 6858000"/>
              <a:gd name="connsiteX131" fmla="*/ 17390 w 8688289"/>
              <a:gd name="connsiteY131" fmla="*/ 4802803 h 6858000"/>
              <a:gd name="connsiteX132" fmla="*/ 27824 w 8688289"/>
              <a:gd name="connsiteY132" fmla="*/ 4691508 h 6858000"/>
              <a:gd name="connsiteX133" fmla="*/ 38258 w 8688289"/>
              <a:gd name="connsiteY133" fmla="*/ 4580212 h 6858000"/>
              <a:gd name="connsiteX134" fmla="*/ 55648 w 8688289"/>
              <a:gd name="connsiteY134" fmla="*/ 4468916 h 6858000"/>
              <a:gd name="connsiteX135" fmla="*/ 73038 w 8688289"/>
              <a:gd name="connsiteY135" fmla="*/ 4357621 h 6858000"/>
              <a:gd name="connsiteX136" fmla="*/ 90428 w 8688289"/>
              <a:gd name="connsiteY136" fmla="*/ 4246325 h 6858000"/>
              <a:gd name="connsiteX137" fmla="*/ 114774 w 8688289"/>
              <a:gd name="connsiteY137" fmla="*/ 4135030 h 6858000"/>
              <a:gd name="connsiteX138" fmla="*/ 139120 w 8688289"/>
              <a:gd name="connsiteY138" fmla="*/ 4027212 h 6858000"/>
              <a:gd name="connsiteX139" fmla="*/ 163466 w 8688289"/>
              <a:gd name="connsiteY139" fmla="*/ 3919395 h 6858000"/>
              <a:gd name="connsiteX140" fmla="*/ 194768 w 8688289"/>
              <a:gd name="connsiteY140" fmla="*/ 3811577 h 6858000"/>
              <a:gd name="connsiteX141" fmla="*/ 226069 w 8688289"/>
              <a:gd name="connsiteY141" fmla="*/ 3703760 h 6858000"/>
              <a:gd name="connsiteX142" fmla="*/ 257371 w 8688289"/>
              <a:gd name="connsiteY142" fmla="*/ 3595942 h 6858000"/>
              <a:gd name="connsiteX143" fmla="*/ 292151 w 8688289"/>
              <a:gd name="connsiteY143" fmla="*/ 3488125 h 6858000"/>
              <a:gd name="connsiteX144" fmla="*/ 330409 w 8688289"/>
              <a:gd name="connsiteY144" fmla="*/ 3380307 h 6858000"/>
              <a:gd name="connsiteX145" fmla="*/ 368667 w 8688289"/>
              <a:gd name="connsiteY145" fmla="*/ 3275968 h 6858000"/>
              <a:gd name="connsiteX146" fmla="*/ 406925 w 8688289"/>
              <a:gd name="connsiteY146" fmla="*/ 3171628 h 6858000"/>
              <a:gd name="connsiteX147" fmla="*/ 448660 w 8688289"/>
              <a:gd name="connsiteY147" fmla="*/ 3063811 h 6858000"/>
              <a:gd name="connsiteX148" fmla="*/ 493874 w 8688289"/>
              <a:gd name="connsiteY148" fmla="*/ 2959471 h 6858000"/>
              <a:gd name="connsiteX149" fmla="*/ 539088 w 8688289"/>
              <a:gd name="connsiteY149" fmla="*/ 2855131 h 6858000"/>
              <a:gd name="connsiteX150" fmla="*/ 636472 w 8688289"/>
              <a:gd name="connsiteY150" fmla="*/ 2649930 h 6858000"/>
              <a:gd name="connsiteX151" fmla="*/ 737333 w 8688289"/>
              <a:gd name="connsiteY151" fmla="*/ 2441251 h 6858000"/>
              <a:gd name="connsiteX152" fmla="*/ 789503 w 8688289"/>
              <a:gd name="connsiteY152" fmla="*/ 2340390 h 6858000"/>
              <a:gd name="connsiteX153" fmla="*/ 845151 w 8688289"/>
              <a:gd name="connsiteY153" fmla="*/ 2239528 h 6858000"/>
              <a:gd name="connsiteX154" fmla="*/ 900798 w 8688289"/>
              <a:gd name="connsiteY154" fmla="*/ 2135188 h 6858000"/>
              <a:gd name="connsiteX155" fmla="*/ 959924 w 8688289"/>
              <a:gd name="connsiteY155" fmla="*/ 2034327 h 6858000"/>
              <a:gd name="connsiteX156" fmla="*/ 1015572 w 8688289"/>
              <a:gd name="connsiteY156" fmla="*/ 1933465 h 6858000"/>
              <a:gd name="connsiteX157" fmla="*/ 1074698 w 8688289"/>
              <a:gd name="connsiteY157" fmla="*/ 1832604 h 6858000"/>
              <a:gd name="connsiteX158" fmla="*/ 1196427 w 8688289"/>
              <a:gd name="connsiteY158" fmla="*/ 1630881 h 6858000"/>
              <a:gd name="connsiteX159" fmla="*/ 1325113 w 8688289"/>
              <a:gd name="connsiteY159" fmla="*/ 1432635 h 6858000"/>
              <a:gd name="connsiteX160" fmla="*/ 1453798 w 8688289"/>
              <a:gd name="connsiteY160" fmla="*/ 1230912 h 6858000"/>
              <a:gd name="connsiteX161" fmla="*/ 1585962 w 8688289"/>
              <a:gd name="connsiteY161" fmla="*/ 1032667 h 6858000"/>
              <a:gd name="connsiteX162" fmla="*/ 1655521 w 8688289"/>
              <a:gd name="connsiteY162" fmla="*/ 935284 h 6858000"/>
              <a:gd name="connsiteX163" fmla="*/ 1721603 w 8688289"/>
              <a:gd name="connsiteY163" fmla="*/ 837900 h 6858000"/>
              <a:gd name="connsiteX164" fmla="*/ 1999842 w 8688289"/>
              <a:gd name="connsiteY164" fmla="*/ 437932 h 6858000"/>
              <a:gd name="connsiteX165" fmla="*/ 2285037 w 8688289"/>
              <a:gd name="connsiteY165" fmla="*/ 48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</a:cxnLst>
            <a:rect l="l" t="t" r="r" b="b"/>
            <a:pathLst>
              <a:path w="8688289" h="6858000">
                <a:moveTo>
                  <a:pt x="8688288" y="4328128"/>
                </a:moveTo>
                <a:lnTo>
                  <a:pt x="8688288" y="6858000"/>
                </a:lnTo>
                <a:lnTo>
                  <a:pt x="6155182" y="6858000"/>
                </a:lnTo>
                <a:lnTo>
                  <a:pt x="6180380" y="6830469"/>
                </a:lnTo>
                <a:lnTo>
                  <a:pt x="6375147" y="6625268"/>
                </a:lnTo>
                <a:lnTo>
                  <a:pt x="6573392" y="6416589"/>
                </a:lnTo>
                <a:lnTo>
                  <a:pt x="6778594" y="6207910"/>
                </a:lnTo>
                <a:lnTo>
                  <a:pt x="6987273" y="5992275"/>
                </a:lnTo>
                <a:lnTo>
                  <a:pt x="7202908" y="5780117"/>
                </a:lnTo>
                <a:lnTo>
                  <a:pt x="7422021" y="5564482"/>
                </a:lnTo>
                <a:lnTo>
                  <a:pt x="7860247" y="5133213"/>
                </a:lnTo>
                <a:lnTo>
                  <a:pt x="8305429" y="4701942"/>
                </a:lnTo>
                <a:close/>
                <a:moveTo>
                  <a:pt x="7032922" y="0"/>
                </a:moveTo>
                <a:lnTo>
                  <a:pt x="8688289" y="0"/>
                </a:lnTo>
                <a:lnTo>
                  <a:pt x="8688289" y="2405427"/>
                </a:lnTo>
                <a:lnTo>
                  <a:pt x="8611494" y="2503855"/>
                </a:lnTo>
                <a:lnTo>
                  <a:pt x="8489765" y="2653408"/>
                </a:lnTo>
                <a:lnTo>
                  <a:pt x="8371513" y="2802961"/>
                </a:lnTo>
                <a:lnTo>
                  <a:pt x="8138488" y="3088156"/>
                </a:lnTo>
                <a:lnTo>
                  <a:pt x="7919375" y="3355961"/>
                </a:lnTo>
                <a:lnTo>
                  <a:pt x="7710695" y="3599420"/>
                </a:lnTo>
                <a:lnTo>
                  <a:pt x="7362897" y="4013300"/>
                </a:lnTo>
                <a:lnTo>
                  <a:pt x="7220299" y="4176765"/>
                </a:lnTo>
                <a:lnTo>
                  <a:pt x="7164652" y="4242847"/>
                </a:lnTo>
                <a:lnTo>
                  <a:pt x="7112482" y="4305451"/>
                </a:lnTo>
                <a:lnTo>
                  <a:pt x="7032489" y="4399356"/>
                </a:lnTo>
                <a:lnTo>
                  <a:pt x="6945539" y="4503696"/>
                </a:lnTo>
                <a:lnTo>
                  <a:pt x="6740337" y="4733243"/>
                </a:lnTo>
                <a:lnTo>
                  <a:pt x="6510791" y="4990614"/>
                </a:lnTo>
                <a:lnTo>
                  <a:pt x="6260375" y="5268852"/>
                </a:lnTo>
                <a:lnTo>
                  <a:pt x="5992571" y="5564481"/>
                </a:lnTo>
                <a:lnTo>
                  <a:pt x="5717810" y="5874022"/>
                </a:lnTo>
                <a:lnTo>
                  <a:pt x="5436093" y="6200952"/>
                </a:lnTo>
                <a:lnTo>
                  <a:pt x="5293495" y="6364418"/>
                </a:lnTo>
                <a:lnTo>
                  <a:pt x="5154376" y="6531361"/>
                </a:lnTo>
                <a:lnTo>
                  <a:pt x="5015257" y="6698304"/>
                </a:lnTo>
                <a:lnTo>
                  <a:pt x="4885504" y="6858000"/>
                </a:lnTo>
                <a:lnTo>
                  <a:pt x="1863258" y="6858000"/>
                </a:lnTo>
                <a:lnTo>
                  <a:pt x="1878114" y="6820034"/>
                </a:lnTo>
                <a:lnTo>
                  <a:pt x="1909416" y="6736562"/>
                </a:lnTo>
                <a:lnTo>
                  <a:pt x="1947674" y="6656568"/>
                </a:lnTo>
                <a:lnTo>
                  <a:pt x="2020711" y="6493103"/>
                </a:lnTo>
                <a:lnTo>
                  <a:pt x="2104183" y="6326160"/>
                </a:lnTo>
                <a:lnTo>
                  <a:pt x="2194611" y="6152261"/>
                </a:lnTo>
                <a:lnTo>
                  <a:pt x="2243303" y="6068789"/>
                </a:lnTo>
                <a:lnTo>
                  <a:pt x="2291994" y="5985317"/>
                </a:lnTo>
                <a:lnTo>
                  <a:pt x="2340686" y="5898368"/>
                </a:lnTo>
                <a:lnTo>
                  <a:pt x="2392856" y="5814896"/>
                </a:lnTo>
                <a:lnTo>
                  <a:pt x="2441548" y="5727946"/>
                </a:lnTo>
                <a:lnTo>
                  <a:pt x="2500673" y="5644475"/>
                </a:lnTo>
                <a:lnTo>
                  <a:pt x="2608491" y="5474054"/>
                </a:lnTo>
                <a:lnTo>
                  <a:pt x="2664139" y="5390582"/>
                </a:lnTo>
                <a:lnTo>
                  <a:pt x="2719786" y="5307110"/>
                </a:lnTo>
                <a:lnTo>
                  <a:pt x="2834560" y="5140167"/>
                </a:lnTo>
                <a:lnTo>
                  <a:pt x="2949334" y="4976702"/>
                </a:lnTo>
                <a:lnTo>
                  <a:pt x="3067585" y="4813236"/>
                </a:lnTo>
                <a:lnTo>
                  <a:pt x="3185837" y="4656727"/>
                </a:lnTo>
                <a:lnTo>
                  <a:pt x="3300610" y="4500218"/>
                </a:lnTo>
                <a:lnTo>
                  <a:pt x="3359736" y="4423702"/>
                </a:lnTo>
                <a:lnTo>
                  <a:pt x="3418862" y="4350664"/>
                </a:lnTo>
                <a:lnTo>
                  <a:pt x="3533635" y="4204589"/>
                </a:lnTo>
                <a:lnTo>
                  <a:pt x="3644931" y="4061992"/>
                </a:lnTo>
                <a:lnTo>
                  <a:pt x="3752748" y="3926350"/>
                </a:lnTo>
                <a:lnTo>
                  <a:pt x="3860566" y="3797665"/>
                </a:lnTo>
                <a:lnTo>
                  <a:pt x="3961427" y="3675935"/>
                </a:lnTo>
                <a:lnTo>
                  <a:pt x="4149238" y="3456822"/>
                </a:lnTo>
                <a:lnTo>
                  <a:pt x="4309226" y="3269011"/>
                </a:lnTo>
                <a:lnTo>
                  <a:pt x="4535295" y="3011640"/>
                </a:lnTo>
                <a:lnTo>
                  <a:pt x="4684848" y="2837741"/>
                </a:lnTo>
                <a:lnTo>
                  <a:pt x="4862226" y="2632540"/>
                </a:lnTo>
                <a:lnTo>
                  <a:pt x="5279584" y="2138666"/>
                </a:lnTo>
                <a:lnTo>
                  <a:pt x="5512609" y="1860427"/>
                </a:lnTo>
                <a:lnTo>
                  <a:pt x="5759546" y="1561321"/>
                </a:lnTo>
                <a:lnTo>
                  <a:pt x="6270809" y="938761"/>
                </a:lnTo>
                <a:lnTo>
                  <a:pt x="6531659" y="618787"/>
                </a:lnTo>
                <a:lnTo>
                  <a:pt x="6789029" y="302290"/>
                </a:lnTo>
                <a:close/>
                <a:moveTo>
                  <a:pt x="2320585" y="0"/>
                </a:moveTo>
                <a:lnTo>
                  <a:pt x="5394900" y="0"/>
                </a:lnTo>
                <a:lnTo>
                  <a:pt x="5324796" y="90134"/>
                </a:lnTo>
                <a:lnTo>
                  <a:pt x="5053513" y="441409"/>
                </a:lnTo>
                <a:lnTo>
                  <a:pt x="4497036" y="1150919"/>
                </a:lnTo>
                <a:lnTo>
                  <a:pt x="4215319" y="1509151"/>
                </a:lnTo>
                <a:lnTo>
                  <a:pt x="3933602" y="1867384"/>
                </a:lnTo>
                <a:lnTo>
                  <a:pt x="3658841" y="2229094"/>
                </a:lnTo>
                <a:lnTo>
                  <a:pt x="3519722" y="2409949"/>
                </a:lnTo>
                <a:lnTo>
                  <a:pt x="3384080" y="2590805"/>
                </a:lnTo>
                <a:lnTo>
                  <a:pt x="3248439" y="2771660"/>
                </a:lnTo>
                <a:lnTo>
                  <a:pt x="3116275" y="2952515"/>
                </a:lnTo>
                <a:lnTo>
                  <a:pt x="2984112" y="3133370"/>
                </a:lnTo>
                <a:lnTo>
                  <a:pt x="2855426" y="3314225"/>
                </a:lnTo>
                <a:lnTo>
                  <a:pt x="2730219" y="3498559"/>
                </a:lnTo>
                <a:lnTo>
                  <a:pt x="2605011" y="3679414"/>
                </a:lnTo>
                <a:lnTo>
                  <a:pt x="2486760" y="3860269"/>
                </a:lnTo>
                <a:lnTo>
                  <a:pt x="2365030" y="4044602"/>
                </a:lnTo>
                <a:lnTo>
                  <a:pt x="2250257" y="4225458"/>
                </a:lnTo>
                <a:lnTo>
                  <a:pt x="2135483" y="4406313"/>
                </a:lnTo>
                <a:lnTo>
                  <a:pt x="2027666" y="4587168"/>
                </a:lnTo>
                <a:lnTo>
                  <a:pt x="1923326" y="4771501"/>
                </a:lnTo>
                <a:lnTo>
                  <a:pt x="1825943" y="4952356"/>
                </a:lnTo>
                <a:lnTo>
                  <a:pt x="1728559" y="5133212"/>
                </a:lnTo>
                <a:lnTo>
                  <a:pt x="1638131" y="5314067"/>
                </a:lnTo>
                <a:lnTo>
                  <a:pt x="1551182" y="5494922"/>
                </a:lnTo>
                <a:lnTo>
                  <a:pt x="1467710" y="5675777"/>
                </a:lnTo>
                <a:lnTo>
                  <a:pt x="1391194" y="5853155"/>
                </a:lnTo>
                <a:lnTo>
                  <a:pt x="1321635" y="6034010"/>
                </a:lnTo>
                <a:lnTo>
                  <a:pt x="1255553" y="6214865"/>
                </a:lnTo>
                <a:lnTo>
                  <a:pt x="1192949" y="6395720"/>
                </a:lnTo>
                <a:lnTo>
                  <a:pt x="1140779" y="6573097"/>
                </a:lnTo>
                <a:lnTo>
                  <a:pt x="1092088" y="6750475"/>
                </a:lnTo>
                <a:lnTo>
                  <a:pt x="1066788" y="6858000"/>
                </a:lnTo>
                <a:lnTo>
                  <a:pt x="248652" y="6858000"/>
                </a:lnTo>
                <a:lnTo>
                  <a:pt x="236503" y="6820034"/>
                </a:lnTo>
                <a:lnTo>
                  <a:pt x="208680" y="6729607"/>
                </a:lnTo>
                <a:lnTo>
                  <a:pt x="184333" y="6642657"/>
                </a:lnTo>
                <a:lnTo>
                  <a:pt x="163466" y="6552230"/>
                </a:lnTo>
                <a:lnTo>
                  <a:pt x="142598" y="6465280"/>
                </a:lnTo>
                <a:lnTo>
                  <a:pt x="121730" y="6371374"/>
                </a:lnTo>
                <a:lnTo>
                  <a:pt x="104340" y="6280947"/>
                </a:lnTo>
                <a:lnTo>
                  <a:pt x="86950" y="6187041"/>
                </a:lnTo>
                <a:lnTo>
                  <a:pt x="73038" y="6089658"/>
                </a:lnTo>
                <a:lnTo>
                  <a:pt x="59126" y="5992274"/>
                </a:lnTo>
                <a:lnTo>
                  <a:pt x="45214" y="5894890"/>
                </a:lnTo>
                <a:lnTo>
                  <a:pt x="34780" y="5797507"/>
                </a:lnTo>
                <a:lnTo>
                  <a:pt x="24346" y="5696645"/>
                </a:lnTo>
                <a:lnTo>
                  <a:pt x="17390" y="5595784"/>
                </a:lnTo>
                <a:lnTo>
                  <a:pt x="10434" y="5491444"/>
                </a:lnTo>
                <a:lnTo>
                  <a:pt x="3478" y="5376671"/>
                </a:lnTo>
                <a:lnTo>
                  <a:pt x="0" y="5261897"/>
                </a:lnTo>
                <a:lnTo>
                  <a:pt x="0" y="5147124"/>
                </a:lnTo>
                <a:lnTo>
                  <a:pt x="3478" y="5032350"/>
                </a:lnTo>
                <a:lnTo>
                  <a:pt x="6956" y="4917577"/>
                </a:lnTo>
                <a:lnTo>
                  <a:pt x="17390" y="4802803"/>
                </a:lnTo>
                <a:lnTo>
                  <a:pt x="27824" y="4691508"/>
                </a:lnTo>
                <a:lnTo>
                  <a:pt x="38258" y="4580212"/>
                </a:lnTo>
                <a:lnTo>
                  <a:pt x="55648" y="4468916"/>
                </a:lnTo>
                <a:lnTo>
                  <a:pt x="73038" y="4357621"/>
                </a:lnTo>
                <a:lnTo>
                  <a:pt x="90428" y="4246325"/>
                </a:lnTo>
                <a:lnTo>
                  <a:pt x="114774" y="4135030"/>
                </a:lnTo>
                <a:lnTo>
                  <a:pt x="139120" y="4027212"/>
                </a:lnTo>
                <a:lnTo>
                  <a:pt x="163466" y="3919395"/>
                </a:lnTo>
                <a:lnTo>
                  <a:pt x="194768" y="3811577"/>
                </a:lnTo>
                <a:lnTo>
                  <a:pt x="226069" y="3703760"/>
                </a:lnTo>
                <a:lnTo>
                  <a:pt x="257371" y="3595942"/>
                </a:lnTo>
                <a:lnTo>
                  <a:pt x="292151" y="3488125"/>
                </a:lnTo>
                <a:lnTo>
                  <a:pt x="330409" y="3380307"/>
                </a:lnTo>
                <a:lnTo>
                  <a:pt x="368667" y="3275968"/>
                </a:lnTo>
                <a:lnTo>
                  <a:pt x="406925" y="3171628"/>
                </a:lnTo>
                <a:lnTo>
                  <a:pt x="448660" y="3063811"/>
                </a:lnTo>
                <a:lnTo>
                  <a:pt x="493874" y="2959471"/>
                </a:lnTo>
                <a:lnTo>
                  <a:pt x="539088" y="2855131"/>
                </a:lnTo>
                <a:lnTo>
                  <a:pt x="636472" y="2649930"/>
                </a:lnTo>
                <a:lnTo>
                  <a:pt x="737333" y="2441251"/>
                </a:lnTo>
                <a:lnTo>
                  <a:pt x="789503" y="2340390"/>
                </a:lnTo>
                <a:lnTo>
                  <a:pt x="845151" y="2239528"/>
                </a:lnTo>
                <a:lnTo>
                  <a:pt x="900798" y="2135188"/>
                </a:lnTo>
                <a:lnTo>
                  <a:pt x="959924" y="2034327"/>
                </a:lnTo>
                <a:lnTo>
                  <a:pt x="1015572" y="1933465"/>
                </a:lnTo>
                <a:lnTo>
                  <a:pt x="1074698" y="1832604"/>
                </a:lnTo>
                <a:lnTo>
                  <a:pt x="1196427" y="1630881"/>
                </a:lnTo>
                <a:lnTo>
                  <a:pt x="1325113" y="1432635"/>
                </a:lnTo>
                <a:lnTo>
                  <a:pt x="1453798" y="1230912"/>
                </a:lnTo>
                <a:lnTo>
                  <a:pt x="1585962" y="1032667"/>
                </a:lnTo>
                <a:lnTo>
                  <a:pt x="1655521" y="935284"/>
                </a:lnTo>
                <a:lnTo>
                  <a:pt x="1721603" y="837900"/>
                </a:lnTo>
                <a:lnTo>
                  <a:pt x="1999842" y="437932"/>
                </a:lnTo>
                <a:lnTo>
                  <a:pt x="2285037" y="48398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89AFCF6-5AED-9A88-4A13-596D3CC91A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0" y="476672"/>
            <a:ext cx="2353395" cy="936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E55BEAE4-2DF0-6F52-0CF1-A065D9BAC58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7">
              <a:extLst>
                <a:ext uri="{FF2B5EF4-FFF2-40B4-BE49-F238E27FC236}">
                  <a16:creationId xmlns:a16="http://schemas.microsoft.com/office/drawing/2014/main" id="{93C9357D-361C-2702-AE44-56849554DC7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6DCC547A-06FA-F7AE-3A90-1A093F06469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048782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2 Bei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D064574-0A26-4DB4-90F6-A96DA193594B}" type="datetime1">
              <a:rPr lang="fi-FI" smtClean="0"/>
              <a:t>1.6.2026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 dirty="0"/>
              <a:t>JYU Since 1863.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AE057119-D07F-EA05-F1F2-BC2F1F455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03712" y="0"/>
            <a:ext cx="8688289" cy="6858000"/>
          </a:xfrm>
          <a:custGeom>
            <a:avLst/>
            <a:gdLst>
              <a:gd name="connsiteX0" fmla="*/ 8688288 w 8688289"/>
              <a:gd name="connsiteY0" fmla="*/ 4328128 h 6858000"/>
              <a:gd name="connsiteX1" fmla="*/ 8688288 w 8688289"/>
              <a:gd name="connsiteY1" fmla="*/ 6858000 h 6858000"/>
              <a:gd name="connsiteX2" fmla="*/ 6155182 w 8688289"/>
              <a:gd name="connsiteY2" fmla="*/ 6858000 h 6858000"/>
              <a:gd name="connsiteX3" fmla="*/ 6180380 w 8688289"/>
              <a:gd name="connsiteY3" fmla="*/ 6830469 h 6858000"/>
              <a:gd name="connsiteX4" fmla="*/ 6375147 w 8688289"/>
              <a:gd name="connsiteY4" fmla="*/ 6625268 h 6858000"/>
              <a:gd name="connsiteX5" fmla="*/ 6573392 w 8688289"/>
              <a:gd name="connsiteY5" fmla="*/ 6416589 h 6858000"/>
              <a:gd name="connsiteX6" fmla="*/ 6778594 w 8688289"/>
              <a:gd name="connsiteY6" fmla="*/ 6207910 h 6858000"/>
              <a:gd name="connsiteX7" fmla="*/ 6987273 w 8688289"/>
              <a:gd name="connsiteY7" fmla="*/ 5992275 h 6858000"/>
              <a:gd name="connsiteX8" fmla="*/ 7202908 w 8688289"/>
              <a:gd name="connsiteY8" fmla="*/ 5780117 h 6858000"/>
              <a:gd name="connsiteX9" fmla="*/ 7422021 w 8688289"/>
              <a:gd name="connsiteY9" fmla="*/ 5564482 h 6858000"/>
              <a:gd name="connsiteX10" fmla="*/ 7860247 w 8688289"/>
              <a:gd name="connsiteY10" fmla="*/ 5133213 h 6858000"/>
              <a:gd name="connsiteX11" fmla="*/ 8305429 w 8688289"/>
              <a:gd name="connsiteY11" fmla="*/ 4701942 h 6858000"/>
              <a:gd name="connsiteX12" fmla="*/ 7032922 w 8688289"/>
              <a:gd name="connsiteY12" fmla="*/ 0 h 6858000"/>
              <a:gd name="connsiteX13" fmla="*/ 8688289 w 8688289"/>
              <a:gd name="connsiteY13" fmla="*/ 0 h 6858000"/>
              <a:gd name="connsiteX14" fmla="*/ 8688289 w 8688289"/>
              <a:gd name="connsiteY14" fmla="*/ 2405427 h 6858000"/>
              <a:gd name="connsiteX15" fmla="*/ 8611494 w 8688289"/>
              <a:gd name="connsiteY15" fmla="*/ 2503855 h 6858000"/>
              <a:gd name="connsiteX16" fmla="*/ 8489765 w 8688289"/>
              <a:gd name="connsiteY16" fmla="*/ 2653408 h 6858000"/>
              <a:gd name="connsiteX17" fmla="*/ 8371513 w 8688289"/>
              <a:gd name="connsiteY17" fmla="*/ 2802961 h 6858000"/>
              <a:gd name="connsiteX18" fmla="*/ 8138488 w 8688289"/>
              <a:gd name="connsiteY18" fmla="*/ 3088156 h 6858000"/>
              <a:gd name="connsiteX19" fmla="*/ 7919375 w 8688289"/>
              <a:gd name="connsiteY19" fmla="*/ 3355961 h 6858000"/>
              <a:gd name="connsiteX20" fmla="*/ 7710695 w 8688289"/>
              <a:gd name="connsiteY20" fmla="*/ 3599420 h 6858000"/>
              <a:gd name="connsiteX21" fmla="*/ 7362897 w 8688289"/>
              <a:gd name="connsiteY21" fmla="*/ 4013300 h 6858000"/>
              <a:gd name="connsiteX22" fmla="*/ 7220299 w 8688289"/>
              <a:gd name="connsiteY22" fmla="*/ 4176765 h 6858000"/>
              <a:gd name="connsiteX23" fmla="*/ 7164652 w 8688289"/>
              <a:gd name="connsiteY23" fmla="*/ 4242847 h 6858000"/>
              <a:gd name="connsiteX24" fmla="*/ 7112482 w 8688289"/>
              <a:gd name="connsiteY24" fmla="*/ 4305451 h 6858000"/>
              <a:gd name="connsiteX25" fmla="*/ 7032489 w 8688289"/>
              <a:gd name="connsiteY25" fmla="*/ 4399356 h 6858000"/>
              <a:gd name="connsiteX26" fmla="*/ 6945539 w 8688289"/>
              <a:gd name="connsiteY26" fmla="*/ 4503696 h 6858000"/>
              <a:gd name="connsiteX27" fmla="*/ 6740337 w 8688289"/>
              <a:gd name="connsiteY27" fmla="*/ 4733243 h 6858000"/>
              <a:gd name="connsiteX28" fmla="*/ 6510791 w 8688289"/>
              <a:gd name="connsiteY28" fmla="*/ 4990614 h 6858000"/>
              <a:gd name="connsiteX29" fmla="*/ 6260375 w 8688289"/>
              <a:gd name="connsiteY29" fmla="*/ 5268852 h 6858000"/>
              <a:gd name="connsiteX30" fmla="*/ 5992571 w 8688289"/>
              <a:gd name="connsiteY30" fmla="*/ 5564481 h 6858000"/>
              <a:gd name="connsiteX31" fmla="*/ 5717810 w 8688289"/>
              <a:gd name="connsiteY31" fmla="*/ 5874022 h 6858000"/>
              <a:gd name="connsiteX32" fmla="*/ 5436093 w 8688289"/>
              <a:gd name="connsiteY32" fmla="*/ 6200952 h 6858000"/>
              <a:gd name="connsiteX33" fmla="*/ 5293495 w 8688289"/>
              <a:gd name="connsiteY33" fmla="*/ 6364418 h 6858000"/>
              <a:gd name="connsiteX34" fmla="*/ 5154376 w 8688289"/>
              <a:gd name="connsiteY34" fmla="*/ 6531361 h 6858000"/>
              <a:gd name="connsiteX35" fmla="*/ 5015257 w 8688289"/>
              <a:gd name="connsiteY35" fmla="*/ 6698304 h 6858000"/>
              <a:gd name="connsiteX36" fmla="*/ 4885504 w 8688289"/>
              <a:gd name="connsiteY36" fmla="*/ 6858000 h 6858000"/>
              <a:gd name="connsiteX37" fmla="*/ 1863258 w 8688289"/>
              <a:gd name="connsiteY37" fmla="*/ 6858000 h 6858000"/>
              <a:gd name="connsiteX38" fmla="*/ 1878114 w 8688289"/>
              <a:gd name="connsiteY38" fmla="*/ 6820034 h 6858000"/>
              <a:gd name="connsiteX39" fmla="*/ 1909416 w 8688289"/>
              <a:gd name="connsiteY39" fmla="*/ 6736562 h 6858000"/>
              <a:gd name="connsiteX40" fmla="*/ 1947674 w 8688289"/>
              <a:gd name="connsiteY40" fmla="*/ 6656568 h 6858000"/>
              <a:gd name="connsiteX41" fmla="*/ 2020711 w 8688289"/>
              <a:gd name="connsiteY41" fmla="*/ 6493103 h 6858000"/>
              <a:gd name="connsiteX42" fmla="*/ 2104183 w 8688289"/>
              <a:gd name="connsiteY42" fmla="*/ 6326160 h 6858000"/>
              <a:gd name="connsiteX43" fmla="*/ 2194611 w 8688289"/>
              <a:gd name="connsiteY43" fmla="*/ 6152261 h 6858000"/>
              <a:gd name="connsiteX44" fmla="*/ 2243303 w 8688289"/>
              <a:gd name="connsiteY44" fmla="*/ 6068789 h 6858000"/>
              <a:gd name="connsiteX45" fmla="*/ 2291994 w 8688289"/>
              <a:gd name="connsiteY45" fmla="*/ 5985317 h 6858000"/>
              <a:gd name="connsiteX46" fmla="*/ 2340686 w 8688289"/>
              <a:gd name="connsiteY46" fmla="*/ 5898368 h 6858000"/>
              <a:gd name="connsiteX47" fmla="*/ 2392856 w 8688289"/>
              <a:gd name="connsiteY47" fmla="*/ 5814896 h 6858000"/>
              <a:gd name="connsiteX48" fmla="*/ 2441548 w 8688289"/>
              <a:gd name="connsiteY48" fmla="*/ 5727946 h 6858000"/>
              <a:gd name="connsiteX49" fmla="*/ 2500673 w 8688289"/>
              <a:gd name="connsiteY49" fmla="*/ 5644475 h 6858000"/>
              <a:gd name="connsiteX50" fmla="*/ 2608491 w 8688289"/>
              <a:gd name="connsiteY50" fmla="*/ 5474054 h 6858000"/>
              <a:gd name="connsiteX51" fmla="*/ 2664139 w 8688289"/>
              <a:gd name="connsiteY51" fmla="*/ 5390582 h 6858000"/>
              <a:gd name="connsiteX52" fmla="*/ 2719786 w 8688289"/>
              <a:gd name="connsiteY52" fmla="*/ 5307110 h 6858000"/>
              <a:gd name="connsiteX53" fmla="*/ 2834560 w 8688289"/>
              <a:gd name="connsiteY53" fmla="*/ 5140167 h 6858000"/>
              <a:gd name="connsiteX54" fmla="*/ 2949334 w 8688289"/>
              <a:gd name="connsiteY54" fmla="*/ 4976702 h 6858000"/>
              <a:gd name="connsiteX55" fmla="*/ 3067585 w 8688289"/>
              <a:gd name="connsiteY55" fmla="*/ 4813236 h 6858000"/>
              <a:gd name="connsiteX56" fmla="*/ 3185837 w 8688289"/>
              <a:gd name="connsiteY56" fmla="*/ 4656727 h 6858000"/>
              <a:gd name="connsiteX57" fmla="*/ 3300610 w 8688289"/>
              <a:gd name="connsiteY57" fmla="*/ 4500218 h 6858000"/>
              <a:gd name="connsiteX58" fmla="*/ 3359736 w 8688289"/>
              <a:gd name="connsiteY58" fmla="*/ 4423702 h 6858000"/>
              <a:gd name="connsiteX59" fmla="*/ 3418862 w 8688289"/>
              <a:gd name="connsiteY59" fmla="*/ 4350664 h 6858000"/>
              <a:gd name="connsiteX60" fmla="*/ 3533635 w 8688289"/>
              <a:gd name="connsiteY60" fmla="*/ 4204589 h 6858000"/>
              <a:gd name="connsiteX61" fmla="*/ 3644931 w 8688289"/>
              <a:gd name="connsiteY61" fmla="*/ 4061992 h 6858000"/>
              <a:gd name="connsiteX62" fmla="*/ 3752748 w 8688289"/>
              <a:gd name="connsiteY62" fmla="*/ 3926350 h 6858000"/>
              <a:gd name="connsiteX63" fmla="*/ 3860566 w 8688289"/>
              <a:gd name="connsiteY63" fmla="*/ 3797665 h 6858000"/>
              <a:gd name="connsiteX64" fmla="*/ 3961427 w 8688289"/>
              <a:gd name="connsiteY64" fmla="*/ 3675935 h 6858000"/>
              <a:gd name="connsiteX65" fmla="*/ 4149238 w 8688289"/>
              <a:gd name="connsiteY65" fmla="*/ 3456822 h 6858000"/>
              <a:gd name="connsiteX66" fmla="*/ 4309226 w 8688289"/>
              <a:gd name="connsiteY66" fmla="*/ 3269011 h 6858000"/>
              <a:gd name="connsiteX67" fmla="*/ 4535295 w 8688289"/>
              <a:gd name="connsiteY67" fmla="*/ 3011640 h 6858000"/>
              <a:gd name="connsiteX68" fmla="*/ 4684848 w 8688289"/>
              <a:gd name="connsiteY68" fmla="*/ 2837741 h 6858000"/>
              <a:gd name="connsiteX69" fmla="*/ 4862226 w 8688289"/>
              <a:gd name="connsiteY69" fmla="*/ 2632540 h 6858000"/>
              <a:gd name="connsiteX70" fmla="*/ 5279584 w 8688289"/>
              <a:gd name="connsiteY70" fmla="*/ 2138666 h 6858000"/>
              <a:gd name="connsiteX71" fmla="*/ 5512609 w 8688289"/>
              <a:gd name="connsiteY71" fmla="*/ 1860427 h 6858000"/>
              <a:gd name="connsiteX72" fmla="*/ 5759546 w 8688289"/>
              <a:gd name="connsiteY72" fmla="*/ 1561321 h 6858000"/>
              <a:gd name="connsiteX73" fmla="*/ 6270809 w 8688289"/>
              <a:gd name="connsiteY73" fmla="*/ 938761 h 6858000"/>
              <a:gd name="connsiteX74" fmla="*/ 6531659 w 8688289"/>
              <a:gd name="connsiteY74" fmla="*/ 618787 h 6858000"/>
              <a:gd name="connsiteX75" fmla="*/ 6789029 w 8688289"/>
              <a:gd name="connsiteY75" fmla="*/ 302290 h 6858000"/>
              <a:gd name="connsiteX76" fmla="*/ 2320585 w 8688289"/>
              <a:gd name="connsiteY76" fmla="*/ 0 h 6858000"/>
              <a:gd name="connsiteX77" fmla="*/ 5394900 w 8688289"/>
              <a:gd name="connsiteY77" fmla="*/ 0 h 6858000"/>
              <a:gd name="connsiteX78" fmla="*/ 5324796 w 8688289"/>
              <a:gd name="connsiteY78" fmla="*/ 90134 h 6858000"/>
              <a:gd name="connsiteX79" fmla="*/ 5053513 w 8688289"/>
              <a:gd name="connsiteY79" fmla="*/ 441409 h 6858000"/>
              <a:gd name="connsiteX80" fmla="*/ 4497036 w 8688289"/>
              <a:gd name="connsiteY80" fmla="*/ 1150919 h 6858000"/>
              <a:gd name="connsiteX81" fmla="*/ 4215319 w 8688289"/>
              <a:gd name="connsiteY81" fmla="*/ 1509151 h 6858000"/>
              <a:gd name="connsiteX82" fmla="*/ 3933602 w 8688289"/>
              <a:gd name="connsiteY82" fmla="*/ 1867384 h 6858000"/>
              <a:gd name="connsiteX83" fmla="*/ 3658841 w 8688289"/>
              <a:gd name="connsiteY83" fmla="*/ 2229094 h 6858000"/>
              <a:gd name="connsiteX84" fmla="*/ 3519722 w 8688289"/>
              <a:gd name="connsiteY84" fmla="*/ 2409949 h 6858000"/>
              <a:gd name="connsiteX85" fmla="*/ 3384080 w 8688289"/>
              <a:gd name="connsiteY85" fmla="*/ 2590805 h 6858000"/>
              <a:gd name="connsiteX86" fmla="*/ 3248439 w 8688289"/>
              <a:gd name="connsiteY86" fmla="*/ 2771660 h 6858000"/>
              <a:gd name="connsiteX87" fmla="*/ 3116275 w 8688289"/>
              <a:gd name="connsiteY87" fmla="*/ 2952515 h 6858000"/>
              <a:gd name="connsiteX88" fmla="*/ 2984112 w 8688289"/>
              <a:gd name="connsiteY88" fmla="*/ 3133370 h 6858000"/>
              <a:gd name="connsiteX89" fmla="*/ 2855426 w 8688289"/>
              <a:gd name="connsiteY89" fmla="*/ 3314225 h 6858000"/>
              <a:gd name="connsiteX90" fmla="*/ 2730219 w 8688289"/>
              <a:gd name="connsiteY90" fmla="*/ 3498559 h 6858000"/>
              <a:gd name="connsiteX91" fmla="*/ 2605011 w 8688289"/>
              <a:gd name="connsiteY91" fmla="*/ 3679414 h 6858000"/>
              <a:gd name="connsiteX92" fmla="*/ 2486760 w 8688289"/>
              <a:gd name="connsiteY92" fmla="*/ 3860269 h 6858000"/>
              <a:gd name="connsiteX93" fmla="*/ 2365030 w 8688289"/>
              <a:gd name="connsiteY93" fmla="*/ 4044602 h 6858000"/>
              <a:gd name="connsiteX94" fmla="*/ 2250257 w 8688289"/>
              <a:gd name="connsiteY94" fmla="*/ 4225458 h 6858000"/>
              <a:gd name="connsiteX95" fmla="*/ 2135483 w 8688289"/>
              <a:gd name="connsiteY95" fmla="*/ 4406313 h 6858000"/>
              <a:gd name="connsiteX96" fmla="*/ 2027666 w 8688289"/>
              <a:gd name="connsiteY96" fmla="*/ 4587168 h 6858000"/>
              <a:gd name="connsiteX97" fmla="*/ 1923326 w 8688289"/>
              <a:gd name="connsiteY97" fmla="*/ 4771501 h 6858000"/>
              <a:gd name="connsiteX98" fmla="*/ 1825943 w 8688289"/>
              <a:gd name="connsiteY98" fmla="*/ 4952356 h 6858000"/>
              <a:gd name="connsiteX99" fmla="*/ 1728559 w 8688289"/>
              <a:gd name="connsiteY99" fmla="*/ 5133212 h 6858000"/>
              <a:gd name="connsiteX100" fmla="*/ 1638131 w 8688289"/>
              <a:gd name="connsiteY100" fmla="*/ 5314067 h 6858000"/>
              <a:gd name="connsiteX101" fmla="*/ 1551182 w 8688289"/>
              <a:gd name="connsiteY101" fmla="*/ 5494922 h 6858000"/>
              <a:gd name="connsiteX102" fmla="*/ 1467710 w 8688289"/>
              <a:gd name="connsiteY102" fmla="*/ 5675777 h 6858000"/>
              <a:gd name="connsiteX103" fmla="*/ 1391194 w 8688289"/>
              <a:gd name="connsiteY103" fmla="*/ 5853155 h 6858000"/>
              <a:gd name="connsiteX104" fmla="*/ 1321635 w 8688289"/>
              <a:gd name="connsiteY104" fmla="*/ 6034010 h 6858000"/>
              <a:gd name="connsiteX105" fmla="*/ 1255553 w 8688289"/>
              <a:gd name="connsiteY105" fmla="*/ 6214865 h 6858000"/>
              <a:gd name="connsiteX106" fmla="*/ 1192949 w 8688289"/>
              <a:gd name="connsiteY106" fmla="*/ 6395720 h 6858000"/>
              <a:gd name="connsiteX107" fmla="*/ 1140779 w 8688289"/>
              <a:gd name="connsiteY107" fmla="*/ 6573097 h 6858000"/>
              <a:gd name="connsiteX108" fmla="*/ 1092088 w 8688289"/>
              <a:gd name="connsiteY108" fmla="*/ 6750475 h 6858000"/>
              <a:gd name="connsiteX109" fmla="*/ 1066788 w 8688289"/>
              <a:gd name="connsiteY109" fmla="*/ 6858000 h 6858000"/>
              <a:gd name="connsiteX110" fmla="*/ 248652 w 8688289"/>
              <a:gd name="connsiteY110" fmla="*/ 6858000 h 6858000"/>
              <a:gd name="connsiteX111" fmla="*/ 236503 w 8688289"/>
              <a:gd name="connsiteY111" fmla="*/ 6820034 h 6858000"/>
              <a:gd name="connsiteX112" fmla="*/ 208680 w 8688289"/>
              <a:gd name="connsiteY112" fmla="*/ 6729607 h 6858000"/>
              <a:gd name="connsiteX113" fmla="*/ 184333 w 8688289"/>
              <a:gd name="connsiteY113" fmla="*/ 6642657 h 6858000"/>
              <a:gd name="connsiteX114" fmla="*/ 163466 w 8688289"/>
              <a:gd name="connsiteY114" fmla="*/ 6552230 h 6858000"/>
              <a:gd name="connsiteX115" fmla="*/ 142598 w 8688289"/>
              <a:gd name="connsiteY115" fmla="*/ 6465280 h 6858000"/>
              <a:gd name="connsiteX116" fmla="*/ 121730 w 8688289"/>
              <a:gd name="connsiteY116" fmla="*/ 6371374 h 6858000"/>
              <a:gd name="connsiteX117" fmla="*/ 104340 w 8688289"/>
              <a:gd name="connsiteY117" fmla="*/ 6280947 h 6858000"/>
              <a:gd name="connsiteX118" fmla="*/ 86950 w 8688289"/>
              <a:gd name="connsiteY118" fmla="*/ 6187041 h 6858000"/>
              <a:gd name="connsiteX119" fmla="*/ 73038 w 8688289"/>
              <a:gd name="connsiteY119" fmla="*/ 6089658 h 6858000"/>
              <a:gd name="connsiteX120" fmla="*/ 59126 w 8688289"/>
              <a:gd name="connsiteY120" fmla="*/ 5992274 h 6858000"/>
              <a:gd name="connsiteX121" fmla="*/ 45214 w 8688289"/>
              <a:gd name="connsiteY121" fmla="*/ 5894890 h 6858000"/>
              <a:gd name="connsiteX122" fmla="*/ 34780 w 8688289"/>
              <a:gd name="connsiteY122" fmla="*/ 5797507 h 6858000"/>
              <a:gd name="connsiteX123" fmla="*/ 24346 w 8688289"/>
              <a:gd name="connsiteY123" fmla="*/ 5696645 h 6858000"/>
              <a:gd name="connsiteX124" fmla="*/ 17390 w 8688289"/>
              <a:gd name="connsiteY124" fmla="*/ 5595784 h 6858000"/>
              <a:gd name="connsiteX125" fmla="*/ 10434 w 8688289"/>
              <a:gd name="connsiteY125" fmla="*/ 5491444 h 6858000"/>
              <a:gd name="connsiteX126" fmla="*/ 3478 w 8688289"/>
              <a:gd name="connsiteY126" fmla="*/ 5376671 h 6858000"/>
              <a:gd name="connsiteX127" fmla="*/ 0 w 8688289"/>
              <a:gd name="connsiteY127" fmla="*/ 5261897 h 6858000"/>
              <a:gd name="connsiteX128" fmla="*/ 0 w 8688289"/>
              <a:gd name="connsiteY128" fmla="*/ 5147124 h 6858000"/>
              <a:gd name="connsiteX129" fmla="*/ 3478 w 8688289"/>
              <a:gd name="connsiteY129" fmla="*/ 5032350 h 6858000"/>
              <a:gd name="connsiteX130" fmla="*/ 6956 w 8688289"/>
              <a:gd name="connsiteY130" fmla="*/ 4917577 h 6858000"/>
              <a:gd name="connsiteX131" fmla="*/ 17390 w 8688289"/>
              <a:gd name="connsiteY131" fmla="*/ 4802803 h 6858000"/>
              <a:gd name="connsiteX132" fmla="*/ 27824 w 8688289"/>
              <a:gd name="connsiteY132" fmla="*/ 4691508 h 6858000"/>
              <a:gd name="connsiteX133" fmla="*/ 38258 w 8688289"/>
              <a:gd name="connsiteY133" fmla="*/ 4580212 h 6858000"/>
              <a:gd name="connsiteX134" fmla="*/ 55648 w 8688289"/>
              <a:gd name="connsiteY134" fmla="*/ 4468916 h 6858000"/>
              <a:gd name="connsiteX135" fmla="*/ 73038 w 8688289"/>
              <a:gd name="connsiteY135" fmla="*/ 4357621 h 6858000"/>
              <a:gd name="connsiteX136" fmla="*/ 90428 w 8688289"/>
              <a:gd name="connsiteY136" fmla="*/ 4246325 h 6858000"/>
              <a:gd name="connsiteX137" fmla="*/ 114774 w 8688289"/>
              <a:gd name="connsiteY137" fmla="*/ 4135030 h 6858000"/>
              <a:gd name="connsiteX138" fmla="*/ 139120 w 8688289"/>
              <a:gd name="connsiteY138" fmla="*/ 4027212 h 6858000"/>
              <a:gd name="connsiteX139" fmla="*/ 163466 w 8688289"/>
              <a:gd name="connsiteY139" fmla="*/ 3919395 h 6858000"/>
              <a:gd name="connsiteX140" fmla="*/ 194768 w 8688289"/>
              <a:gd name="connsiteY140" fmla="*/ 3811577 h 6858000"/>
              <a:gd name="connsiteX141" fmla="*/ 226069 w 8688289"/>
              <a:gd name="connsiteY141" fmla="*/ 3703760 h 6858000"/>
              <a:gd name="connsiteX142" fmla="*/ 257371 w 8688289"/>
              <a:gd name="connsiteY142" fmla="*/ 3595942 h 6858000"/>
              <a:gd name="connsiteX143" fmla="*/ 292151 w 8688289"/>
              <a:gd name="connsiteY143" fmla="*/ 3488125 h 6858000"/>
              <a:gd name="connsiteX144" fmla="*/ 330409 w 8688289"/>
              <a:gd name="connsiteY144" fmla="*/ 3380307 h 6858000"/>
              <a:gd name="connsiteX145" fmla="*/ 368667 w 8688289"/>
              <a:gd name="connsiteY145" fmla="*/ 3275968 h 6858000"/>
              <a:gd name="connsiteX146" fmla="*/ 406925 w 8688289"/>
              <a:gd name="connsiteY146" fmla="*/ 3171628 h 6858000"/>
              <a:gd name="connsiteX147" fmla="*/ 448660 w 8688289"/>
              <a:gd name="connsiteY147" fmla="*/ 3063811 h 6858000"/>
              <a:gd name="connsiteX148" fmla="*/ 493874 w 8688289"/>
              <a:gd name="connsiteY148" fmla="*/ 2959471 h 6858000"/>
              <a:gd name="connsiteX149" fmla="*/ 539088 w 8688289"/>
              <a:gd name="connsiteY149" fmla="*/ 2855131 h 6858000"/>
              <a:gd name="connsiteX150" fmla="*/ 636472 w 8688289"/>
              <a:gd name="connsiteY150" fmla="*/ 2649930 h 6858000"/>
              <a:gd name="connsiteX151" fmla="*/ 737333 w 8688289"/>
              <a:gd name="connsiteY151" fmla="*/ 2441251 h 6858000"/>
              <a:gd name="connsiteX152" fmla="*/ 789503 w 8688289"/>
              <a:gd name="connsiteY152" fmla="*/ 2340390 h 6858000"/>
              <a:gd name="connsiteX153" fmla="*/ 845151 w 8688289"/>
              <a:gd name="connsiteY153" fmla="*/ 2239528 h 6858000"/>
              <a:gd name="connsiteX154" fmla="*/ 900798 w 8688289"/>
              <a:gd name="connsiteY154" fmla="*/ 2135188 h 6858000"/>
              <a:gd name="connsiteX155" fmla="*/ 959924 w 8688289"/>
              <a:gd name="connsiteY155" fmla="*/ 2034327 h 6858000"/>
              <a:gd name="connsiteX156" fmla="*/ 1015572 w 8688289"/>
              <a:gd name="connsiteY156" fmla="*/ 1933465 h 6858000"/>
              <a:gd name="connsiteX157" fmla="*/ 1074698 w 8688289"/>
              <a:gd name="connsiteY157" fmla="*/ 1832604 h 6858000"/>
              <a:gd name="connsiteX158" fmla="*/ 1196427 w 8688289"/>
              <a:gd name="connsiteY158" fmla="*/ 1630881 h 6858000"/>
              <a:gd name="connsiteX159" fmla="*/ 1325113 w 8688289"/>
              <a:gd name="connsiteY159" fmla="*/ 1432635 h 6858000"/>
              <a:gd name="connsiteX160" fmla="*/ 1453798 w 8688289"/>
              <a:gd name="connsiteY160" fmla="*/ 1230912 h 6858000"/>
              <a:gd name="connsiteX161" fmla="*/ 1585962 w 8688289"/>
              <a:gd name="connsiteY161" fmla="*/ 1032667 h 6858000"/>
              <a:gd name="connsiteX162" fmla="*/ 1655521 w 8688289"/>
              <a:gd name="connsiteY162" fmla="*/ 935284 h 6858000"/>
              <a:gd name="connsiteX163" fmla="*/ 1721603 w 8688289"/>
              <a:gd name="connsiteY163" fmla="*/ 837900 h 6858000"/>
              <a:gd name="connsiteX164" fmla="*/ 1999842 w 8688289"/>
              <a:gd name="connsiteY164" fmla="*/ 437932 h 6858000"/>
              <a:gd name="connsiteX165" fmla="*/ 2285037 w 8688289"/>
              <a:gd name="connsiteY165" fmla="*/ 48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</a:cxnLst>
            <a:rect l="l" t="t" r="r" b="b"/>
            <a:pathLst>
              <a:path w="8688289" h="6858000">
                <a:moveTo>
                  <a:pt x="8688288" y="4328128"/>
                </a:moveTo>
                <a:lnTo>
                  <a:pt x="8688288" y="6858000"/>
                </a:lnTo>
                <a:lnTo>
                  <a:pt x="6155182" y="6858000"/>
                </a:lnTo>
                <a:lnTo>
                  <a:pt x="6180380" y="6830469"/>
                </a:lnTo>
                <a:lnTo>
                  <a:pt x="6375147" y="6625268"/>
                </a:lnTo>
                <a:lnTo>
                  <a:pt x="6573392" y="6416589"/>
                </a:lnTo>
                <a:lnTo>
                  <a:pt x="6778594" y="6207910"/>
                </a:lnTo>
                <a:lnTo>
                  <a:pt x="6987273" y="5992275"/>
                </a:lnTo>
                <a:lnTo>
                  <a:pt x="7202908" y="5780117"/>
                </a:lnTo>
                <a:lnTo>
                  <a:pt x="7422021" y="5564482"/>
                </a:lnTo>
                <a:lnTo>
                  <a:pt x="7860247" y="5133213"/>
                </a:lnTo>
                <a:lnTo>
                  <a:pt x="8305429" y="4701942"/>
                </a:lnTo>
                <a:close/>
                <a:moveTo>
                  <a:pt x="7032922" y="0"/>
                </a:moveTo>
                <a:lnTo>
                  <a:pt x="8688289" y="0"/>
                </a:lnTo>
                <a:lnTo>
                  <a:pt x="8688289" y="2405427"/>
                </a:lnTo>
                <a:lnTo>
                  <a:pt x="8611494" y="2503855"/>
                </a:lnTo>
                <a:lnTo>
                  <a:pt x="8489765" y="2653408"/>
                </a:lnTo>
                <a:lnTo>
                  <a:pt x="8371513" y="2802961"/>
                </a:lnTo>
                <a:lnTo>
                  <a:pt x="8138488" y="3088156"/>
                </a:lnTo>
                <a:lnTo>
                  <a:pt x="7919375" y="3355961"/>
                </a:lnTo>
                <a:lnTo>
                  <a:pt x="7710695" y="3599420"/>
                </a:lnTo>
                <a:lnTo>
                  <a:pt x="7362897" y="4013300"/>
                </a:lnTo>
                <a:lnTo>
                  <a:pt x="7220299" y="4176765"/>
                </a:lnTo>
                <a:lnTo>
                  <a:pt x="7164652" y="4242847"/>
                </a:lnTo>
                <a:lnTo>
                  <a:pt x="7112482" y="4305451"/>
                </a:lnTo>
                <a:lnTo>
                  <a:pt x="7032489" y="4399356"/>
                </a:lnTo>
                <a:lnTo>
                  <a:pt x="6945539" y="4503696"/>
                </a:lnTo>
                <a:lnTo>
                  <a:pt x="6740337" y="4733243"/>
                </a:lnTo>
                <a:lnTo>
                  <a:pt x="6510791" y="4990614"/>
                </a:lnTo>
                <a:lnTo>
                  <a:pt x="6260375" y="5268852"/>
                </a:lnTo>
                <a:lnTo>
                  <a:pt x="5992571" y="5564481"/>
                </a:lnTo>
                <a:lnTo>
                  <a:pt x="5717810" y="5874022"/>
                </a:lnTo>
                <a:lnTo>
                  <a:pt x="5436093" y="6200952"/>
                </a:lnTo>
                <a:lnTo>
                  <a:pt x="5293495" y="6364418"/>
                </a:lnTo>
                <a:lnTo>
                  <a:pt x="5154376" y="6531361"/>
                </a:lnTo>
                <a:lnTo>
                  <a:pt x="5015257" y="6698304"/>
                </a:lnTo>
                <a:lnTo>
                  <a:pt x="4885504" y="6858000"/>
                </a:lnTo>
                <a:lnTo>
                  <a:pt x="1863258" y="6858000"/>
                </a:lnTo>
                <a:lnTo>
                  <a:pt x="1878114" y="6820034"/>
                </a:lnTo>
                <a:lnTo>
                  <a:pt x="1909416" y="6736562"/>
                </a:lnTo>
                <a:lnTo>
                  <a:pt x="1947674" y="6656568"/>
                </a:lnTo>
                <a:lnTo>
                  <a:pt x="2020711" y="6493103"/>
                </a:lnTo>
                <a:lnTo>
                  <a:pt x="2104183" y="6326160"/>
                </a:lnTo>
                <a:lnTo>
                  <a:pt x="2194611" y="6152261"/>
                </a:lnTo>
                <a:lnTo>
                  <a:pt x="2243303" y="6068789"/>
                </a:lnTo>
                <a:lnTo>
                  <a:pt x="2291994" y="5985317"/>
                </a:lnTo>
                <a:lnTo>
                  <a:pt x="2340686" y="5898368"/>
                </a:lnTo>
                <a:lnTo>
                  <a:pt x="2392856" y="5814896"/>
                </a:lnTo>
                <a:lnTo>
                  <a:pt x="2441548" y="5727946"/>
                </a:lnTo>
                <a:lnTo>
                  <a:pt x="2500673" y="5644475"/>
                </a:lnTo>
                <a:lnTo>
                  <a:pt x="2608491" y="5474054"/>
                </a:lnTo>
                <a:lnTo>
                  <a:pt x="2664139" y="5390582"/>
                </a:lnTo>
                <a:lnTo>
                  <a:pt x="2719786" y="5307110"/>
                </a:lnTo>
                <a:lnTo>
                  <a:pt x="2834560" y="5140167"/>
                </a:lnTo>
                <a:lnTo>
                  <a:pt x="2949334" y="4976702"/>
                </a:lnTo>
                <a:lnTo>
                  <a:pt x="3067585" y="4813236"/>
                </a:lnTo>
                <a:lnTo>
                  <a:pt x="3185837" y="4656727"/>
                </a:lnTo>
                <a:lnTo>
                  <a:pt x="3300610" y="4500218"/>
                </a:lnTo>
                <a:lnTo>
                  <a:pt x="3359736" y="4423702"/>
                </a:lnTo>
                <a:lnTo>
                  <a:pt x="3418862" y="4350664"/>
                </a:lnTo>
                <a:lnTo>
                  <a:pt x="3533635" y="4204589"/>
                </a:lnTo>
                <a:lnTo>
                  <a:pt x="3644931" y="4061992"/>
                </a:lnTo>
                <a:lnTo>
                  <a:pt x="3752748" y="3926350"/>
                </a:lnTo>
                <a:lnTo>
                  <a:pt x="3860566" y="3797665"/>
                </a:lnTo>
                <a:lnTo>
                  <a:pt x="3961427" y="3675935"/>
                </a:lnTo>
                <a:lnTo>
                  <a:pt x="4149238" y="3456822"/>
                </a:lnTo>
                <a:lnTo>
                  <a:pt x="4309226" y="3269011"/>
                </a:lnTo>
                <a:lnTo>
                  <a:pt x="4535295" y="3011640"/>
                </a:lnTo>
                <a:lnTo>
                  <a:pt x="4684848" y="2837741"/>
                </a:lnTo>
                <a:lnTo>
                  <a:pt x="4862226" y="2632540"/>
                </a:lnTo>
                <a:lnTo>
                  <a:pt x="5279584" y="2138666"/>
                </a:lnTo>
                <a:lnTo>
                  <a:pt x="5512609" y="1860427"/>
                </a:lnTo>
                <a:lnTo>
                  <a:pt x="5759546" y="1561321"/>
                </a:lnTo>
                <a:lnTo>
                  <a:pt x="6270809" y="938761"/>
                </a:lnTo>
                <a:lnTo>
                  <a:pt x="6531659" y="618787"/>
                </a:lnTo>
                <a:lnTo>
                  <a:pt x="6789029" y="302290"/>
                </a:lnTo>
                <a:close/>
                <a:moveTo>
                  <a:pt x="2320585" y="0"/>
                </a:moveTo>
                <a:lnTo>
                  <a:pt x="5394900" y="0"/>
                </a:lnTo>
                <a:lnTo>
                  <a:pt x="5324796" y="90134"/>
                </a:lnTo>
                <a:lnTo>
                  <a:pt x="5053513" y="441409"/>
                </a:lnTo>
                <a:lnTo>
                  <a:pt x="4497036" y="1150919"/>
                </a:lnTo>
                <a:lnTo>
                  <a:pt x="4215319" y="1509151"/>
                </a:lnTo>
                <a:lnTo>
                  <a:pt x="3933602" y="1867384"/>
                </a:lnTo>
                <a:lnTo>
                  <a:pt x="3658841" y="2229094"/>
                </a:lnTo>
                <a:lnTo>
                  <a:pt x="3519722" y="2409949"/>
                </a:lnTo>
                <a:lnTo>
                  <a:pt x="3384080" y="2590805"/>
                </a:lnTo>
                <a:lnTo>
                  <a:pt x="3248439" y="2771660"/>
                </a:lnTo>
                <a:lnTo>
                  <a:pt x="3116275" y="2952515"/>
                </a:lnTo>
                <a:lnTo>
                  <a:pt x="2984112" y="3133370"/>
                </a:lnTo>
                <a:lnTo>
                  <a:pt x="2855426" y="3314225"/>
                </a:lnTo>
                <a:lnTo>
                  <a:pt x="2730219" y="3498559"/>
                </a:lnTo>
                <a:lnTo>
                  <a:pt x="2605011" y="3679414"/>
                </a:lnTo>
                <a:lnTo>
                  <a:pt x="2486760" y="3860269"/>
                </a:lnTo>
                <a:lnTo>
                  <a:pt x="2365030" y="4044602"/>
                </a:lnTo>
                <a:lnTo>
                  <a:pt x="2250257" y="4225458"/>
                </a:lnTo>
                <a:lnTo>
                  <a:pt x="2135483" y="4406313"/>
                </a:lnTo>
                <a:lnTo>
                  <a:pt x="2027666" y="4587168"/>
                </a:lnTo>
                <a:lnTo>
                  <a:pt x="1923326" y="4771501"/>
                </a:lnTo>
                <a:lnTo>
                  <a:pt x="1825943" y="4952356"/>
                </a:lnTo>
                <a:lnTo>
                  <a:pt x="1728559" y="5133212"/>
                </a:lnTo>
                <a:lnTo>
                  <a:pt x="1638131" y="5314067"/>
                </a:lnTo>
                <a:lnTo>
                  <a:pt x="1551182" y="5494922"/>
                </a:lnTo>
                <a:lnTo>
                  <a:pt x="1467710" y="5675777"/>
                </a:lnTo>
                <a:lnTo>
                  <a:pt x="1391194" y="5853155"/>
                </a:lnTo>
                <a:lnTo>
                  <a:pt x="1321635" y="6034010"/>
                </a:lnTo>
                <a:lnTo>
                  <a:pt x="1255553" y="6214865"/>
                </a:lnTo>
                <a:lnTo>
                  <a:pt x="1192949" y="6395720"/>
                </a:lnTo>
                <a:lnTo>
                  <a:pt x="1140779" y="6573097"/>
                </a:lnTo>
                <a:lnTo>
                  <a:pt x="1092088" y="6750475"/>
                </a:lnTo>
                <a:lnTo>
                  <a:pt x="1066788" y="6858000"/>
                </a:lnTo>
                <a:lnTo>
                  <a:pt x="248652" y="6858000"/>
                </a:lnTo>
                <a:lnTo>
                  <a:pt x="236503" y="6820034"/>
                </a:lnTo>
                <a:lnTo>
                  <a:pt x="208680" y="6729607"/>
                </a:lnTo>
                <a:lnTo>
                  <a:pt x="184333" y="6642657"/>
                </a:lnTo>
                <a:lnTo>
                  <a:pt x="163466" y="6552230"/>
                </a:lnTo>
                <a:lnTo>
                  <a:pt x="142598" y="6465280"/>
                </a:lnTo>
                <a:lnTo>
                  <a:pt x="121730" y="6371374"/>
                </a:lnTo>
                <a:lnTo>
                  <a:pt x="104340" y="6280947"/>
                </a:lnTo>
                <a:lnTo>
                  <a:pt x="86950" y="6187041"/>
                </a:lnTo>
                <a:lnTo>
                  <a:pt x="73038" y="6089658"/>
                </a:lnTo>
                <a:lnTo>
                  <a:pt x="59126" y="5992274"/>
                </a:lnTo>
                <a:lnTo>
                  <a:pt x="45214" y="5894890"/>
                </a:lnTo>
                <a:lnTo>
                  <a:pt x="34780" y="5797507"/>
                </a:lnTo>
                <a:lnTo>
                  <a:pt x="24346" y="5696645"/>
                </a:lnTo>
                <a:lnTo>
                  <a:pt x="17390" y="5595784"/>
                </a:lnTo>
                <a:lnTo>
                  <a:pt x="10434" y="5491444"/>
                </a:lnTo>
                <a:lnTo>
                  <a:pt x="3478" y="5376671"/>
                </a:lnTo>
                <a:lnTo>
                  <a:pt x="0" y="5261897"/>
                </a:lnTo>
                <a:lnTo>
                  <a:pt x="0" y="5147124"/>
                </a:lnTo>
                <a:lnTo>
                  <a:pt x="3478" y="5032350"/>
                </a:lnTo>
                <a:lnTo>
                  <a:pt x="6956" y="4917577"/>
                </a:lnTo>
                <a:lnTo>
                  <a:pt x="17390" y="4802803"/>
                </a:lnTo>
                <a:lnTo>
                  <a:pt x="27824" y="4691508"/>
                </a:lnTo>
                <a:lnTo>
                  <a:pt x="38258" y="4580212"/>
                </a:lnTo>
                <a:lnTo>
                  <a:pt x="55648" y="4468916"/>
                </a:lnTo>
                <a:lnTo>
                  <a:pt x="73038" y="4357621"/>
                </a:lnTo>
                <a:lnTo>
                  <a:pt x="90428" y="4246325"/>
                </a:lnTo>
                <a:lnTo>
                  <a:pt x="114774" y="4135030"/>
                </a:lnTo>
                <a:lnTo>
                  <a:pt x="139120" y="4027212"/>
                </a:lnTo>
                <a:lnTo>
                  <a:pt x="163466" y="3919395"/>
                </a:lnTo>
                <a:lnTo>
                  <a:pt x="194768" y="3811577"/>
                </a:lnTo>
                <a:lnTo>
                  <a:pt x="226069" y="3703760"/>
                </a:lnTo>
                <a:lnTo>
                  <a:pt x="257371" y="3595942"/>
                </a:lnTo>
                <a:lnTo>
                  <a:pt x="292151" y="3488125"/>
                </a:lnTo>
                <a:lnTo>
                  <a:pt x="330409" y="3380307"/>
                </a:lnTo>
                <a:lnTo>
                  <a:pt x="368667" y="3275968"/>
                </a:lnTo>
                <a:lnTo>
                  <a:pt x="406925" y="3171628"/>
                </a:lnTo>
                <a:lnTo>
                  <a:pt x="448660" y="3063811"/>
                </a:lnTo>
                <a:lnTo>
                  <a:pt x="493874" y="2959471"/>
                </a:lnTo>
                <a:lnTo>
                  <a:pt x="539088" y="2855131"/>
                </a:lnTo>
                <a:lnTo>
                  <a:pt x="636472" y="2649930"/>
                </a:lnTo>
                <a:lnTo>
                  <a:pt x="737333" y="2441251"/>
                </a:lnTo>
                <a:lnTo>
                  <a:pt x="789503" y="2340390"/>
                </a:lnTo>
                <a:lnTo>
                  <a:pt x="845151" y="2239528"/>
                </a:lnTo>
                <a:lnTo>
                  <a:pt x="900798" y="2135188"/>
                </a:lnTo>
                <a:lnTo>
                  <a:pt x="959924" y="2034327"/>
                </a:lnTo>
                <a:lnTo>
                  <a:pt x="1015572" y="1933465"/>
                </a:lnTo>
                <a:lnTo>
                  <a:pt x="1074698" y="1832604"/>
                </a:lnTo>
                <a:lnTo>
                  <a:pt x="1196427" y="1630881"/>
                </a:lnTo>
                <a:lnTo>
                  <a:pt x="1325113" y="1432635"/>
                </a:lnTo>
                <a:lnTo>
                  <a:pt x="1453798" y="1230912"/>
                </a:lnTo>
                <a:lnTo>
                  <a:pt x="1585962" y="1032667"/>
                </a:lnTo>
                <a:lnTo>
                  <a:pt x="1655521" y="935284"/>
                </a:lnTo>
                <a:lnTo>
                  <a:pt x="1721603" y="837900"/>
                </a:lnTo>
                <a:lnTo>
                  <a:pt x="1999842" y="437932"/>
                </a:lnTo>
                <a:lnTo>
                  <a:pt x="2285037" y="48398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F9E1514-77AC-237D-55D9-DFBEE85FFD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0" y="476672"/>
            <a:ext cx="2353395" cy="936000"/>
            <a:chOff x="911225" y="260350"/>
            <a:chExt cx="4183063" cy="1663700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AF0E36BB-BBC1-E040-DA8C-2138DB4E9E3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566E919-F51F-823C-4232-8C855258E7A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EBCD1A8-6EFF-EA63-1F2E-D604762C523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8085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08EB299E-F3FC-B817-329F-C82605FFC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794024" y="1599492"/>
            <a:ext cx="2397977" cy="5258508"/>
            <a:chOff x="9794024" y="1599492"/>
            <a:chExt cx="2397977" cy="5258508"/>
          </a:xfrm>
          <a:solidFill>
            <a:schemeClr val="bg2"/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C8AD33F-8224-CE46-9D70-F093C9D742C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716522" y="4729133"/>
              <a:ext cx="1475478" cy="2128867"/>
            </a:xfrm>
            <a:custGeom>
              <a:avLst/>
              <a:gdLst>
                <a:gd name="connsiteX0" fmla="*/ 1475478 w 1475478"/>
                <a:gd name="connsiteY0" fmla="*/ 0 h 2128867"/>
                <a:gd name="connsiteX1" fmla="*/ 1475478 w 1475478"/>
                <a:gd name="connsiteY1" fmla="*/ 2128867 h 2128867"/>
                <a:gd name="connsiteX2" fmla="*/ 0 w 1475478"/>
                <a:gd name="connsiteY2" fmla="*/ 2128867 h 2128867"/>
                <a:gd name="connsiteX3" fmla="*/ 2007 w 1475478"/>
                <a:gd name="connsiteY3" fmla="*/ 2123097 h 2128867"/>
                <a:gd name="connsiteX4" fmla="*/ 16149 w 1475478"/>
                <a:gd name="connsiteY4" fmla="*/ 2084208 h 2128867"/>
                <a:gd name="connsiteX5" fmla="*/ 32058 w 1475478"/>
                <a:gd name="connsiteY5" fmla="*/ 2043551 h 2128867"/>
                <a:gd name="connsiteX6" fmla="*/ 47967 w 1475478"/>
                <a:gd name="connsiteY6" fmla="*/ 2001126 h 2128867"/>
                <a:gd name="connsiteX7" fmla="*/ 67412 w 1475478"/>
                <a:gd name="connsiteY7" fmla="*/ 1960469 h 2128867"/>
                <a:gd name="connsiteX8" fmla="*/ 104533 w 1475478"/>
                <a:gd name="connsiteY8" fmla="*/ 1877388 h 2128867"/>
                <a:gd name="connsiteX9" fmla="*/ 146958 w 1475478"/>
                <a:gd name="connsiteY9" fmla="*/ 1792538 h 2128867"/>
                <a:gd name="connsiteX10" fmla="*/ 192918 w 1475478"/>
                <a:gd name="connsiteY10" fmla="*/ 1704153 h 2128867"/>
                <a:gd name="connsiteX11" fmla="*/ 217666 w 1475478"/>
                <a:gd name="connsiteY11" fmla="*/ 1661728 h 2128867"/>
                <a:gd name="connsiteX12" fmla="*/ 242414 w 1475478"/>
                <a:gd name="connsiteY12" fmla="*/ 1619304 h 2128867"/>
                <a:gd name="connsiteX13" fmla="*/ 267162 w 1475478"/>
                <a:gd name="connsiteY13" fmla="*/ 1575111 h 2128867"/>
                <a:gd name="connsiteX14" fmla="*/ 293677 w 1475478"/>
                <a:gd name="connsiteY14" fmla="*/ 1532687 h 2128867"/>
                <a:gd name="connsiteX15" fmla="*/ 318425 w 1475478"/>
                <a:gd name="connsiteY15" fmla="*/ 1488494 h 2128867"/>
                <a:gd name="connsiteX16" fmla="*/ 348476 w 1475478"/>
                <a:gd name="connsiteY16" fmla="*/ 1446069 h 2128867"/>
                <a:gd name="connsiteX17" fmla="*/ 403274 w 1475478"/>
                <a:gd name="connsiteY17" fmla="*/ 1359452 h 2128867"/>
                <a:gd name="connsiteX18" fmla="*/ 431557 w 1475478"/>
                <a:gd name="connsiteY18" fmla="*/ 1317028 h 2128867"/>
                <a:gd name="connsiteX19" fmla="*/ 459841 w 1475478"/>
                <a:gd name="connsiteY19" fmla="*/ 1274603 h 2128867"/>
                <a:gd name="connsiteX20" fmla="*/ 518175 w 1475478"/>
                <a:gd name="connsiteY20" fmla="*/ 1189753 h 2128867"/>
                <a:gd name="connsiteX21" fmla="*/ 576509 w 1475478"/>
                <a:gd name="connsiteY21" fmla="*/ 1106672 h 2128867"/>
                <a:gd name="connsiteX22" fmla="*/ 636610 w 1475478"/>
                <a:gd name="connsiteY22" fmla="*/ 1023590 h 2128867"/>
                <a:gd name="connsiteX23" fmla="*/ 696712 w 1475478"/>
                <a:gd name="connsiteY23" fmla="*/ 944043 h 2128867"/>
                <a:gd name="connsiteX24" fmla="*/ 755046 w 1475478"/>
                <a:gd name="connsiteY24" fmla="*/ 864497 h 2128867"/>
                <a:gd name="connsiteX25" fmla="*/ 785097 w 1475478"/>
                <a:gd name="connsiteY25" fmla="*/ 825608 h 2128867"/>
                <a:gd name="connsiteX26" fmla="*/ 815148 w 1475478"/>
                <a:gd name="connsiteY26" fmla="*/ 788486 h 2128867"/>
                <a:gd name="connsiteX27" fmla="*/ 873482 w 1475478"/>
                <a:gd name="connsiteY27" fmla="*/ 714243 h 2128867"/>
                <a:gd name="connsiteX28" fmla="*/ 930048 w 1475478"/>
                <a:gd name="connsiteY28" fmla="*/ 641767 h 2128867"/>
                <a:gd name="connsiteX29" fmla="*/ 984847 w 1475478"/>
                <a:gd name="connsiteY29" fmla="*/ 572827 h 2128867"/>
                <a:gd name="connsiteX30" fmla="*/ 1039645 w 1475478"/>
                <a:gd name="connsiteY30" fmla="*/ 507422 h 2128867"/>
                <a:gd name="connsiteX31" fmla="*/ 1090908 w 1475478"/>
                <a:gd name="connsiteY31" fmla="*/ 445553 h 2128867"/>
                <a:gd name="connsiteX32" fmla="*/ 1186364 w 1475478"/>
                <a:gd name="connsiteY32" fmla="*/ 334188 h 2128867"/>
                <a:gd name="connsiteX33" fmla="*/ 1267678 w 1475478"/>
                <a:gd name="connsiteY33" fmla="*/ 238732 h 2128867"/>
                <a:gd name="connsiteX34" fmla="*/ 1382578 w 1475478"/>
                <a:gd name="connsiteY34" fmla="*/ 107923 h 2128867"/>
                <a:gd name="connsiteX35" fmla="*/ 1458589 w 1475478"/>
                <a:gd name="connsiteY35" fmla="*/ 19538 h 212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475478" h="2128867">
                  <a:moveTo>
                    <a:pt x="1475478" y="0"/>
                  </a:moveTo>
                  <a:lnTo>
                    <a:pt x="1475478" y="2128867"/>
                  </a:lnTo>
                  <a:lnTo>
                    <a:pt x="0" y="2128867"/>
                  </a:lnTo>
                  <a:lnTo>
                    <a:pt x="2007" y="2123097"/>
                  </a:lnTo>
                  <a:lnTo>
                    <a:pt x="16149" y="2084208"/>
                  </a:lnTo>
                  <a:lnTo>
                    <a:pt x="32058" y="2043551"/>
                  </a:lnTo>
                  <a:lnTo>
                    <a:pt x="47967" y="2001126"/>
                  </a:lnTo>
                  <a:lnTo>
                    <a:pt x="67412" y="1960469"/>
                  </a:lnTo>
                  <a:lnTo>
                    <a:pt x="104533" y="1877388"/>
                  </a:lnTo>
                  <a:lnTo>
                    <a:pt x="146958" y="1792538"/>
                  </a:lnTo>
                  <a:lnTo>
                    <a:pt x="192918" y="1704153"/>
                  </a:lnTo>
                  <a:lnTo>
                    <a:pt x="217666" y="1661728"/>
                  </a:lnTo>
                  <a:lnTo>
                    <a:pt x="242414" y="1619304"/>
                  </a:lnTo>
                  <a:lnTo>
                    <a:pt x="267162" y="1575111"/>
                  </a:lnTo>
                  <a:lnTo>
                    <a:pt x="293677" y="1532687"/>
                  </a:lnTo>
                  <a:lnTo>
                    <a:pt x="318425" y="1488494"/>
                  </a:lnTo>
                  <a:lnTo>
                    <a:pt x="348476" y="1446069"/>
                  </a:lnTo>
                  <a:lnTo>
                    <a:pt x="403274" y="1359452"/>
                  </a:lnTo>
                  <a:lnTo>
                    <a:pt x="431557" y="1317028"/>
                  </a:lnTo>
                  <a:lnTo>
                    <a:pt x="459841" y="1274603"/>
                  </a:lnTo>
                  <a:lnTo>
                    <a:pt x="518175" y="1189753"/>
                  </a:lnTo>
                  <a:lnTo>
                    <a:pt x="576509" y="1106672"/>
                  </a:lnTo>
                  <a:lnTo>
                    <a:pt x="636610" y="1023590"/>
                  </a:lnTo>
                  <a:lnTo>
                    <a:pt x="696712" y="944043"/>
                  </a:lnTo>
                  <a:lnTo>
                    <a:pt x="755046" y="864497"/>
                  </a:lnTo>
                  <a:lnTo>
                    <a:pt x="785097" y="825608"/>
                  </a:lnTo>
                  <a:lnTo>
                    <a:pt x="815148" y="788486"/>
                  </a:lnTo>
                  <a:lnTo>
                    <a:pt x="873482" y="714243"/>
                  </a:lnTo>
                  <a:lnTo>
                    <a:pt x="930048" y="641767"/>
                  </a:lnTo>
                  <a:lnTo>
                    <a:pt x="984847" y="572827"/>
                  </a:lnTo>
                  <a:lnTo>
                    <a:pt x="1039645" y="507422"/>
                  </a:lnTo>
                  <a:lnTo>
                    <a:pt x="1090908" y="445553"/>
                  </a:lnTo>
                  <a:lnTo>
                    <a:pt x="1186364" y="334188"/>
                  </a:lnTo>
                  <a:lnTo>
                    <a:pt x="1267678" y="238732"/>
                  </a:lnTo>
                  <a:lnTo>
                    <a:pt x="1382578" y="107923"/>
                  </a:lnTo>
                  <a:lnTo>
                    <a:pt x="1458589" y="1953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1888DB0-48B4-7634-9D9F-6144FF4B7B4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794024" y="1599492"/>
              <a:ext cx="2397977" cy="5258508"/>
            </a:xfrm>
            <a:custGeom>
              <a:avLst/>
              <a:gdLst>
                <a:gd name="connsiteX0" fmla="*/ 2397977 w 2397977"/>
                <a:gd name="connsiteY0" fmla="*/ 0 h 5258508"/>
                <a:gd name="connsiteX1" fmla="*/ 2397977 w 2397977"/>
                <a:gd name="connsiteY1" fmla="*/ 2148607 h 5258508"/>
                <a:gd name="connsiteX2" fmla="*/ 2285632 w 2397977"/>
                <a:gd name="connsiteY2" fmla="*/ 2291846 h 5258508"/>
                <a:gd name="connsiteX3" fmla="*/ 2142449 w 2397977"/>
                <a:gd name="connsiteY3" fmla="*/ 2473919 h 5258508"/>
                <a:gd name="connsiteX4" fmla="*/ 1999265 w 2397977"/>
                <a:gd name="connsiteY4" fmla="*/ 2655992 h 5258508"/>
                <a:gd name="connsiteX5" fmla="*/ 1859617 w 2397977"/>
                <a:gd name="connsiteY5" fmla="*/ 2839832 h 5258508"/>
                <a:gd name="connsiteX6" fmla="*/ 1788909 w 2397977"/>
                <a:gd name="connsiteY6" fmla="*/ 2931753 h 5258508"/>
                <a:gd name="connsiteX7" fmla="*/ 1719969 w 2397977"/>
                <a:gd name="connsiteY7" fmla="*/ 3023673 h 5258508"/>
                <a:gd name="connsiteX8" fmla="*/ 1651029 w 2397977"/>
                <a:gd name="connsiteY8" fmla="*/ 3115593 h 5258508"/>
                <a:gd name="connsiteX9" fmla="*/ 1583857 w 2397977"/>
                <a:gd name="connsiteY9" fmla="*/ 3207513 h 5258508"/>
                <a:gd name="connsiteX10" fmla="*/ 1516684 w 2397977"/>
                <a:gd name="connsiteY10" fmla="*/ 3299434 h 5258508"/>
                <a:gd name="connsiteX11" fmla="*/ 1451279 w 2397977"/>
                <a:gd name="connsiteY11" fmla="*/ 3391354 h 5258508"/>
                <a:gd name="connsiteX12" fmla="*/ 1387642 w 2397977"/>
                <a:gd name="connsiteY12" fmla="*/ 3485042 h 5258508"/>
                <a:gd name="connsiteX13" fmla="*/ 1324005 w 2397977"/>
                <a:gd name="connsiteY13" fmla="*/ 3576962 h 5258508"/>
                <a:gd name="connsiteX14" fmla="*/ 1263903 w 2397977"/>
                <a:gd name="connsiteY14" fmla="*/ 3668882 h 5258508"/>
                <a:gd name="connsiteX15" fmla="*/ 1202034 w 2397977"/>
                <a:gd name="connsiteY15" fmla="*/ 3762570 h 5258508"/>
                <a:gd name="connsiteX16" fmla="*/ 1143700 w 2397977"/>
                <a:gd name="connsiteY16" fmla="*/ 3854491 h 5258508"/>
                <a:gd name="connsiteX17" fmla="*/ 1085366 w 2397977"/>
                <a:gd name="connsiteY17" fmla="*/ 3946411 h 5258508"/>
                <a:gd name="connsiteX18" fmla="*/ 1030567 w 2397977"/>
                <a:gd name="connsiteY18" fmla="*/ 4038331 h 5258508"/>
                <a:gd name="connsiteX19" fmla="*/ 977536 w 2397977"/>
                <a:gd name="connsiteY19" fmla="*/ 4132019 h 5258508"/>
                <a:gd name="connsiteX20" fmla="*/ 928041 w 2397977"/>
                <a:gd name="connsiteY20" fmla="*/ 4223939 h 5258508"/>
                <a:gd name="connsiteX21" fmla="*/ 878545 w 2397977"/>
                <a:gd name="connsiteY21" fmla="*/ 4315859 h 5258508"/>
                <a:gd name="connsiteX22" fmla="*/ 832585 w 2397977"/>
                <a:gd name="connsiteY22" fmla="*/ 4407780 h 5258508"/>
                <a:gd name="connsiteX23" fmla="*/ 788393 w 2397977"/>
                <a:gd name="connsiteY23" fmla="*/ 4499700 h 5258508"/>
                <a:gd name="connsiteX24" fmla="*/ 745968 w 2397977"/>
                <a:gd name="connsiteY24" fmla="*/ 4591620 h 5258508"/>
                <a:gd name="connsiteX25" fmla="*/ 707079 w 2397977"/>
                <a:gd name="connsiteY25" fmla="*/ 4681773 h 5258508"/>
                <a:gd name="connsiteX26" fmla="*/ 671725 w 2397977"/>
                <a:gd name="connsiteY26" fmla="*/ 4773693 h 5258508"/>
                <a:gd name="connsiteX27" fmla="*/ 638139 w 2397977"/>
                <a:gd name="connsiteY27" fmla="*/ 4865613 h 5258508"/>
                <a:gd name="connsiteX28" fmla="*/ 606320 w 2397977"/>
                <a:gd name="connsiteY28" fmla="*/ 4957533 h 5258508"/>
                <a:gd name="connsiteX29" fmla="*/ 579805 w 2397977"/>
                <a:gd name="connsiteY29" fmla="*/ 5047686 h 5258508"/>
                <a:gd name="connsiteX30" fmla="*/ 555057 w 2397977"/>
                <a:gd name="connsiteY30" fmla="*/ 5137839 h 5258508"/>
                <a:gd name="connsiteX31" fmla="*/ 533845 w 2397977"/>
                <a:gd name="connsiteY31" fmla="*/ 5227991 h 5258508"/>
                <a:gd name="connsiteX32" fmla="*/ 527741 w 2397977"/>
                <a:gd name="connsiteY32" fmla="*/ 5258508 h 5258508"/>
                <a:gd name="connsiteX33" fmla="*/ 148053 w 2397977"/>
                <a:gd name="connsiteY33" fmla="*/ 5258508 h 5258508"/>
                <a:gd name="connsiteX34" fmla="*/ 134345 w 2397977"/>
                <a:gd name="connsiteY34" fmla="*/ 5217385 h 5258508"/>
                <a:gd name="connsiteX35" fmla="*/ 120203 w 2397977"/>
                <a:gd name="connsiteY35" fmla="*/ 5173193 h 5258508"/>
                <a:gd name="connsiteX36" fmla="*/ 106062 w 2397977"/>
                <a:gd name="connsiteY36" fmla="*/ 5127232 h 5258508"/>
                <a:gd name="connsiteX37" fmla="*/ 93688 w 2397977"/>
                <a:gd name="connsiteY37" fmla="*/ 5083040 h 5258508"/>
                <a:gd name="connsiteX38" fmla="*/ 83082 w 2397977"/>
                <a:gd name="connsiteY38" fmla="*/ 5037080 h 5258508"/>
                <a:gd name="connsiteX39" fmla="*/ 72476 w 2397977"/>
                <a:gd name="connsiteY39" fmla="*/ 4992887 h 5258508"/>
                <a:gd name="connsiteX40" fmla="*/ 61869 w 2397977"/>
                <a:gd name="connsiteY40" fmla="*/ 4945160 h 5258508"/>
                <a:gd name="connsiteX41" fmla="*/ 53031 w 2397977"/>
                <a:gd name="connsiteY41" fmla="*/ 4899199 h 5258508"/>
                <a:gd name="connsiteX42" fmla="*/ 44192 w 2397977"/>
                <a:gd name="connsiteY42" fmla="*/ 4851472 h 5258508"/>
                <a:gd name="connsiteX43" fmla="*/ 37122 w 2397977"/>
                <a:gd name="connsiteY43" fmla="*/ 4801976 h 5258508"/>
                <a:gd name="connsiteX44" fmla="*/ 30051 w 2397977"/>
                <a:gd name="connsiteY44" fmla="*/ 4752481 h 5258508"/>
                <a:gd name="connsiteX45" fmla="*/ 22980 w 2397977"/>
                <a:gd name="connsiteY45" fmla="*/ 4702985 h 5258508"/>
                <a:gd name="connsiteX46" fmla="*/ 17677 w 2397977"/>
                <a:gd name="connsiteY46" fmla="*/ 4653490 h 5258508"/>
                <a:gd name="connsiteX47" fmla="*/ 12374 w 2397977"/>
                <a:gd name="connsiteY47" fmla="*/ 4602226 h 5258508"/>
                <a:gd name="connsiteX48" fmla="*/ 8838 w 2397977"/>
                <a:gd name="connsiteY48" fmla="*/ 4550963 h 5258508"/>
                <a:gd name="connsiteX49" fmla="*/ 5303 w 2397977"/>
                <a:gd name="connsiteY49" fmla="*/ 4497932 h 5258508"/>
                <a:gd name="connsiteX50" fmla="*/ 1768 w 2397977"/>
                <a:gd name="connsiteY50" fmla="*/ 4439598 h 5258508"/>
                <a:gd name="connsiteX51" fmla="*/ 0 w 2397977"/>
                <a:gd name="connsiteY51" fmla="*/ 4381264 h 5258508"/>
                <a:gd name="connsiteX52" fmla="*/ 0 w 2397977"/>
                <a:gd name="connsiteY52" fmla="*/ 4322930 h 5258508"/>
                <a:gd name="connsiteX53" fmla="*/ 1768 w 2397977"/>
                <a:gd name="connsiteY53" fmla="*/ 4264596 h 5258508"/>
                <a:gd name="connsiteX54" fmla="*/ 3535 w 2397977"/>
                <a:gd name="connsiteY54" fmla="*/ 4206262 h 5258508"/>
                <a:gd name="connsiteX55" fmla="*/ 8838 w 2397977"/>
                <a:gd name="connsiteY55" fmla="*/ 4147928 h 5258508"/>
                <a:gd name="connsiteX56" fmla="*/ 14142 w 2397977"/>
                <a:gd name="connsiteY56" fmla="*/ 4091362 h 5258508"/>
                <a:gd name="connsiteX57" fmla="*/ 19445 w 2397977"/>
                <a:gd name="connsiteY57" fmla="*/ 4034796 h 5258508"/>
                <a:gd name="connsiteX58" fmla="*/ 28283 w 2397977"/>
                <a:gd name="connsiteY58" fmla="*/ 3978229 h 5258508"/>
                <a:gd name="connsiteX59" fmla="*/ 37122 w 2397977"/>
                <a:gd name="connsiteY59" fmla="*/ 3921663 h 5258508"/>
                <a:gd name="connsiteX60" fmla="*/ 45960 w 2397977"/>
                <a:gd name="connsiteY60" fmla="*/ 3865097 h 5258508"/>
                <a:gd name="connsiteX61" fmla="*/ 58334 w 2397977"/>
                <a:gd name="connsiteY61" fmla="*/ 3808530 h 5258508"/>
                <a:gd name="connsiteX62" fmla="*/ 70708 w 2397977"/>
                <a:gd name="connsiteY62" fmla="*/ 3753732 h 5258508"/>
                <a:gd name="connsiteX63" fmla="*/ 83082 w 2397977"/>
                <a:gd name="connsiteY63" fmla="*/ 3698933 h 5258508"/>
                <a:gd name="connsiteX64" fmla="*/ 98991 w 2397977"/>
                <a:gd name="connsiteY64" fmla="*/ 3644135 h 5258508"/>
                <a:gd name="connsiteX65" fmla="*/ 114900 w 2397977"/>
                <a:gd name="connsiteY65" fmla="*/ 3589336 h 5258508"/>
                <a:gd name="connsiteX66" fmla="*/ 130810 w 2397977"/>
                <a:gd name="connsiteY66" fmla="*/ 3534537 h 5258508"/>
                <a:gd name="connsiteX67" fmla="*/ 148487 w 2397977"/>
                <a:gd name="connsiteY67" fmla="*/ 3479739 h 5258508"/>
                <a:gd name="connsiteX68" fmla="*/ 167931 w 2397977"/>
                <a:gd name="connsiteY68" fmla="*/ 3424940 h 5258508"/>
                <a:gd name="connsiteX69" fmla="*/ 187376 w 2397977"/>
                <a:gd name="connsiteY69" fmla="*/ 3371909 h 5258508"/>
                <a:gd name="connsiteX70" fmla="*/ 206821 w 2397977"/>
                <a:gd name="connsiteY70" fmla="*/ 3318878 h 5258508"/>
                <a:gd name="connsiteX71" fmla="*/ 228033 w 2397977"/>
                <a:gd name="connsiteY71" fmla="*/ 3264080 h 5258508"/>
                <a:gd name="connsiteX72" fmla="*/ 251013 w 2397977"/>
                <a:gd name="connsiteY72" fmla="*/ 3211049 h 5258508"/>
                <a:gd name="connsiteX73" fmla="*/ 273993 w 2397977"/>
                <a:gd name="connsiteY73" fmla="*/ 3158018 h 5258508"/>
                <a:gd name="connsiteX74" fmla="*/ 323489 w 2397977"/>
                <a:gd name="connsiteY74" fmla="*/ 3053724 h 5258508"/>
                <a:gd name="connsiteX75" fmla="*/ 374752 w 2397977"/>
                <a:gd name="connsiteY75" fmla="*/ 2947662 h 5258508"/>
                <a:gd name="connsiteX76" fmla="*/ 401267 w 2397977"/>
                <a:gd name="connsiteY76" fmla="*/ 2896399 h 5258508"/>
                <a:gd name="connsiteX77" fmla="*/ 429550 w 2397977"/>
                <a:gd name="connsiteY77" fmla="*/ 2845135 h 5258508"/>
                <a:gd name="connsiteX78" fmla="*/ 457833 w 2397977"/>
                <a:gd name="connsiteY78" fmla="*/ 2792105 h 5258508"/>
                <a:gd name="connsiteX79" fmla="*/ 487884 w 2397977"/>
                <a:gd name="connsiteY79" fmla="*/ 2740841 h 5258508"/>
                <a:gd name="connsiteX80" fmla="*/ 516167 w 2397977"/>
                <a:gd name="connsiteY80" fmla="*/ 2689578 h 5258508"/>
                <a:gd name="connsiteX81" fmla="*/ 546218 w 2397977"/>
                <a:gd name="connsiteY81" fmla="*/ 2638315 h 5258508"/>
                <a:gd name="connsiteX82" fmla="*/ 608088 w 2397977"/>
                <a:gd name="connsiteY82" fmla="*/ 2535788 h 5258508"/>
                <a:gd name="connsiteX83" fmla="*/ 673493 w 2397977"/>
                <a:gd name="connsiteY83" fmla="*/ 2435030 h 5258508"/>
                <a:gd name="connsiteX84" fmla="*/ 738897 w 2397977"/>
                <a:gd name="connsiteY84" fmla="*/ 2332503 h 5258508"/>
                <a:gd name="connsiteX85" fmla="*/ 806070 w 2397977"/>
                <a:gd name="connsiteY85" fmla="*/ 2231745 h 5258508"/>
                <a:gd name="connsiteX86" fmla="*/ 841424 w 2397977"/>
                <a:gd name="connsiteY86" fmla="*/ 2182249 h 5258508"/>
                <a:gd name="connsiteX87" fmla="*/ 875010 w 2397977"/>
                <a:gd name="connsiteY87" fmla="*/ 2132754 h 5258508"/>
                <a:gd name="connsiteX88" fmla="*/ 1016426 w 2397977"/>
                <a:gd name="connsiteY88" fmla="*/ 1929468 h 5258508"/>
                <a:gd name="connsiteX89" fmla="*/ 1161377 w 2397977"/>
                <a:gd name="connsiteY89" fmla="*/ 1731486 h 5258508"/>
                <a:gd name="connsiteX90" fmla="*/ 1308096 w 2397977"/>
                <a:gd name="connsiteY90" fmla="*/ 1531737 h 5258508"/>
                <a:gd name="connsiteX91" fmla="*/ 1453047 w 2397977"/>
                <a:gd name="connsiteY91" fmla="*/ 1333754 h 5258508"/>
                <a:gd name="connsiteX92" fmla="*/ 1525523 w 2397977"/>
                <a:gd name="connsiteY92" fmla="*/ 1232996 h 5258508"/>
                <a:gd name="connsiteX93" fmla="*/ 1596230 w 2397977"/>
                <a:gd name="connsiteY93" fmla="*/ 1134005 h 5258508"/>
                <a:gd name="connsiteX94" fmla="*/ 1836637 w 2397977"/>
                <a:gd name="connsiteY94" fmla="*/ 798142 h 5258508"/>
                <a:gd name="connsiteX95" fmla="*/ 2068205 w 2397977"/>
                <a:gd name="connsiteY95" fmla="*/ 472886 h 5258508"/>
                <a:gd name="connsiteX96" fmla="*/ 2177803 w 2397977"/>
                <a:gd name="connsiteY96" fmla="*/ 317329 h 5258508"/>
                <a:gd name="connsiteX97" fmla="*/ 2283865 w 2397977"/>
                <a:gd name="connsiteY97" fmla="*/ 167074 h 5258508"/>
                <a:gd name="connsiteX98" fmla="*/ 2382855 w 2397977"/>
                <a:gd name="connsiteY98" fmla="*/ 22123 h 5258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</a:cxnLst>
              <a:rect l="l" t="t" r="r" b="b"/>
              <a:pathLst>
                <a:path w="2397977" h="5258508">
                  <a:moveTo>
                    <a:pt x="2397977" y="0"/>
                  </a:moveTo>
                  <a:lnTo>
                    <a:pt x="2397977" y="2148607"/>
                  </a:lnTo>
                  <a:lnTo>
                    <a:pt x="2285632" y="2291846"/>
                  </a:lnTo>
                  <a:lnTo>
                    <a:pt x="2142449" y="2473919"/>
                  </a:lnTo>
                  <a:lnTo>
                    <a:pt x="1999265" y="2655992"/>
                  </a:lnTo>
                  <a:lnTo>
                    <a:pt x="1859617" y="2839832"/>
                  </a:lnTo>
                  <a:lnTo>
                    <a:pt x="1788909" y="2931753"/>
                  </a:lnTo>
                  <a:lnTo>
                    <a:pt x="1719969" y="3023673"/>
                  </a:lnTo>
                  <a:lnTo>
                    <a:pt x="1651029" y="3115593"/>
                  </a:lnTo>
                  <a:lnTo>
                    <a:pt x="1583857" y="3207513"/>
                  </a:lnTo>
                  <a:lnTo>
                    <a:pt x="1516684" y="3299434"/>
                  </a:lnTo>
                  <a:lnTo>
                    <a:pt x="1451279" y="3391354"/>
                  </a:lnTo>
                  <a:lnTo>
                    <a:pt x="1387642" y="3485042"/>
                  </a:lnTo>
                  <a:lnTo>
                    <a:pt x="1324005" y="3576962"/>
                  </a:lnTo>
                  <a:lnTo>
                    <a:pt x="1263903" y="3668882"/>
                  </a:lnTo>
                  <a:lnTo>
                    <a:pt x="1202034" y="3762570"/>
                  </a:lnTo>
                  <a:lnTo>
                    <a:pt x="1143700" y="3854491"/>
                  </a:lnTo>
                  <a:lnTo>
                    <a:pt x="1085366" y="3946411"/>
                  </a:lnTo>
                  <a:lnTo>
                    <a:pt x="1030567" y="4038331"/>
                  </a:lnTo>
                  <a:lnTo>
                    <a:pt x="977536" y="4132019"/>
                  </a:lnTo>
                  <a:lnTo>
                    <a:pt x="928041" y="4223939"/>
                  </a:lnTo>
                  <a:lnTo>
                    <a:pt x="878545" y="4315859"/>
                  </a:lnTo>
                  <a:lnTo>
                    <a:pt x="832585" y="4407780"/>
                  </a:lnTo>
                  <a:lnTo>
                    <a:pt x="788393" y="4499700"/>
                  </a:lnTo>
                  <a:lnTo>
                    <a:pt x="745968" y="4591620"/>
                  </a:lnTo>
                  <a:lnTo>
                    <a:pt x="707079" y="4681773"/>
                  </a:lnTo>
                  <a:lnTo>
                    <a:pt x="671725" y="4773693"/>
                  </a:lnTo>
                  <a:lnTo>
                    <a:pt x="638139" y="4865613"/>
                  </a:lnTo>
                  <a:lnTo>
                    <a:pt x="606320" y="4957533"/>
                  </a:lnTo>
                  <a:lnTo>
                    <a:pt x="579805" y="5047686"/>
                  </a:lnTo>
                  <a:lnTo>
                    <a:pt x="555057" y="5137839"/>
                  </a:lnTo>
                  <a:lnTo>
                    <a:pt x="533845" y="5227991"/>
                  </a:lnTo>
                  <a:lnTo>
                    <a:pt x="527741" y="5258508"/>
                  </a:lnTo>
                  <a:lnTo>
                    <a:pt x="148053" y="5258508"/>
                  </a:lnTo>
                  <a:lnTo>
                    <a:pt x="134345" y="5217385"/>
                  </a:lnTo>
                  <a:lnTo>
                    <a:pt x="120203" y="5173193"/>
                  </a:lnTo>
                  <a:lnTo>
                    <a:pt x="106062" y="5127232"/>
                  </a:lnTo>
                  <a:lnTo>
                    <a:pt x="93688" y="5083040"/>
                  </a:lnTo>
                  <a:lnTo>
                    <a:pt x="83082" y="5037080"/>
                  </a:lnTo>
                  <a:lnTo>
                    <a:pt x="72476" y="4992887"/>
                  </a:lnTo>
                  <a:lnTo>
                    <a:pt x="61869" y="4945160"/>
                  </a:lnTo>
                  <a:lnTo>
                    <a:pt x="53031" y="4899199"/>
                  </a:lnTo>
                  <a:lnTo>
                    <a:pt x="44192" y="4851472"/>
                  </a:lnTo>
                  <a:lnTo>
                    <a:pt x="37122" y="4801976"/>
                  </a:lnTo>
                  <a:lnTo>
                    <a:pt x="30051" y="4752481"/>
                  </a:lnTo>
                  <a:lnTo>
                    <a:pt x="22980" y="4702985"/>
                  </a:lnTo>
                  <a:lnTo>
                    <a:pt x="17677" y="4653490"/>
                  </a:lnTo>
                  <a:lnTo>
                    <a:pt x="12374" y="4602226"/>
                  </a:lnTo>
                  <a:lnTo>
                    <a:pt x="8838" y="4550963"/>
                  </a:lnTo>
                  <a:lnTo>
                    <a:pt x="5303" y="4497932"/>
                  </a:lnTo>
                  <a:lnTo>
                    <a:pt x="1768" y="4439598"/>
                  </a:lnTo>
                  <a:lnTo>
                    <a:pt x="0" y="4381264"/>
                  </a:lnTo>
                  <a:lnTo>
                    <a:pt x="0" y="4322930"/>
                  </a:lnTo>
                  <a:lnTo>
                    <a:pt x="1768" y="4264596"/>
                  </a:lnTo>
                  <a:lnTo>
                    <a:pt x="3535" y="4206262"/>
                  </a:lnTo>
                  <a:lnTo>
                    <a:pt x="8838" y="4147928"/>
                  </a:lnTo>
                  <a:lnTo>
                    <a:pt x="14142" y="4091362"/>
                  </a:lnTo>
                  <a:lnTo>
                    <a:pt x="19445" y="4034796"/>
                  </a:lnTo>
                  <a:lnTo>
                    <a:pt x="28283" y="3978229"/>
                  </a:lnTo>
                  <a:lnTo>
                    <a:pt x="37122" y="3921663"/>
                  </a:lnTo>
                  <a:lnTo>
                    <a:pt x="45960" y="3865097"/>
                  </a:lnTo>
                  <a:lnTo>
                    <a:pt x="58334" y="3808530"/>
                  </a:lnTo>
                  <a:lnTo>
                    <a:pt x="70708" y="3753732"/>
                  </a:lnTo>
                  <a:lnTo>
                    <a:pt x="83082" y="3698933"/>
                  </a:lnTo>
                  <a:lnTo>
                    <a:pt x="98991" y="3644135"/>
                  </a:lnTo>
                  <a:lnTo>
                    <a:pt x="114900" y="3589336"/>
                  </a:lnTo>
                  <a:lnTo>
                    <a:pt x="130810" y="3534537"/>
                  </a:lnTo>
                  <a:lnTo>
                    <a:pt x="148487" y="3479739"/>
                  </a:lnTo>
                  <a:lnTo>
                    <a:pt x="167931" y="3424940"/>
                  </a:lnTo>
                  <a:lnTo>
                    <a:pt x="187376" y="3371909"/>
                  </a:lnTo>
                  <a:lnTo>
                    <a:pt x="206821" y="3318878"/>
                  </a:lnTo>
                  <a:lnTo>
                    <a:pt x="228033" y="3264080"/>
                  </a:lnTo>
                  <a:lnTo>
                    <a:pt x="251013" y="3211049"/>
                  </a:lnTo>
                  <a:lnTo>
                    <a:pt x="273993" y="3158018"/>
                  </a:lnTo>
                  <a:lnTo>
                    <a:pt x="323489" y="3053724"/>
                  </a:lnTo>
                  <a:lnTo>
                    <a:pt x="374752" y="2947662"/>
                  </a:lnTo>
                  <a:lnTo>
                    <a:pt x="401267" y="2896399"/>
                  </a:lnTo>
                  <a:lnTo>
                    <a:pt x="429550" y="2845135"/>
                  </a:lnTo>
                  <a:lnTo>
                    <a:pt x="457833" y="2792105"/>
                  </a:lnTo>
                  <a:lnTo>
                    <a:pt x="487884" y="2740841"/>
                  </a:lnTo>
                  <a:lnTo>
                    <a:pt x="516167" y="2689578"/>
                  </a:lnTo>
                  <a:lnTo>
                    <a:pt x="546218" y="2638315"/>
                  </a:lnTo>
                  <a:lnTo>
                    <a:pt x="608088" y="2535788"/>
                  </a:lnTo>
                  <a:lnTo>
                    <a:pt x="673493" y="2435030"/>
                  </a:lnTo>
                  <a:lnTo>
                    <a:pt x="738897" y="2332503"/>
                  </a:lnTo>
                  <a:lnTo>
                    <a:pt x="806070" y="2231745"/>
                  </a:lnTo>
                  <a:lnTo>
                    <a:pt x="841424" y="2182249"/>
                  </a:lnTo>
                  <a:lnTo>
                    <a:pt x="875010" y="2132754"/>
                  </a:lnTo>
                  <a:lnTo>
                    <a:pt x="1016426" y="1929468"/>
                  </a:lnTo>
                  <a:lnTo>
                    <a:pt x="1161377" y="1731486"/>
                  </a:lnTo>
                  <a:lnTo>
                    <a:pt x="1308096" y="1531737"/>
                  </a:lnTo>
                  <a:lnTo>
                    <a:pt x="1453047" y="1333754"/>
                  </a:lnTo>
                  <a:lnTo>
                    <a:pt x="1525523" y="1232996"/>
                  </a:lnTo>
                  <a:lnTo>
                    <a:pt x="1596230" y="1134005"/>
                  </a:lnTo>
                  <a:lnTo>
                    <a:pt x="1836637" y="798142"/>
                  </a:lnTo>
                  <a:lnTo>
                    <a:pt x="2068205" y="472886"/>
                  </a:lnTo>
                  <a:lnTo>
                    <a:pt x="2177803" y="317329"/>
                  </a:lnTo>
                  <a:lnTo>
                    <a:pt x="2283865" y="167074"/>
                  </a:lnTo>
                  <a:lnTo>
                    <a:pt x="2382855" y="22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2C9BA-9F49-4668-B03D-C19CF1E513F6}" type="datetime1">
              <a:rPr lang="fi-FI" smtClean="0"/>
              <a:t>1.6.2026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23887" y="1773238"/>
            <a:ext cx="10944225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14377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9" y="1773239"/>
            <a:ext cx="10940436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E8CCC-1D0D-48E1-A9C2-52ED9DFBB9E1}" type="datetime1">
              <a:rPr lang="fi-FI" smtClean="0"/>
              <a:t>1.6.2026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9623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0FD60106-FB3C-D14C-D884-621E06EB2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794024" y="1599492"/>
            <a:ext cx="2397977" cy="5258508"/>
            <a:chOff x="9794024" y="1599492"/>
            <a:chExt cx="2397977" cy="5258508"/>
          </a:xfrm>
          <a:solidFill>
            <a:schemeClr val="bg1">
              <a:alpha val="20000"/>
            </a:schemeClr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4710F81C-9EE8-C17D-67D0-9897BA70EA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716522" y="4729133"/>
              <a:ext cx="1475478" cy="2128867"/>
            </a:xfrm>
            <a:custGeom>
              <a:avLst/>
              <a:gdLst>
                <a:gd name="connsiteX0" fmla="*/ 1475478 w 1475478"/>
                <a:gd name="connsiteY0" fmla="*/ 0 h 2128867"/>
                <a:gd name="connsiteX1" fmla="*/ 1475478 w 1475478"/>
                <a:gd name="connsiteY1" fmla="*/ 2128867 h 2128867"/>
                <a:gd name="connsiteX2" fmla="*/ 0 w 1475478"/>
                <a:gd name="connsiteY2" fmla="*/ 2128867 h 2128867"/>
                <a:gd name="connsiteX3" fmla="*/ 2007 w 1475478"/>
                <a:gd name="connsiteY3" fmla="*/ 2123097 h 2128867"/>
                <a:gd name="connsiteX4" fmla="*/ 16149 w 1475478"/>
                <a:gd name="connsiteY4" fmla="*/ 2084208 h 2128867"/>
                <a:gd name="connsiteX5" fmla="*/ 32058 w 1475478"/>
                <a:gd name="connsiteY5" fmla="*/ 2043551 h 2128867"/>
                <a:gd name="connsiteX6" fmla="*/ 47967 w 1475478"/>
                <a:gd name="connsiteY6" fmla="*/ 2001126 h 2128867"/>
                <a:gd name="connsiteX7" fmla="*/ 67412 w 1475478"/>
                <a:gd name="connsiteY7" fmla="*/ 1960469 h 2128867"/>
                <a:gd name="connsiteX8" fmla="*/ 104533 w 1475478"/>
                <a:gd name="connsiteY8" fmla="*/ 1877388 h 2128867"/>
                <a:gd name="connsiteX9" fmla="*/ 146958 w 1475478"/>
                <a:gd name="connsiteY9" fmla="*/ 1792538 h 2128867"/>
                <a:gd name="connsiteX10" fmla="*/ 192918 w 1475478"/>
                <a:gd name="connsiteY10" fmla="*/ 1704153 h 2128867"/>
                <a:gd name="connsiteX11" fmla="*/ 217666 w 1475478"/>
                <a:gd name="connsiteY11" fmla="*/ 1661728 h 2128867"/>
                <a:gd name="connsiteX12" fmla="*/ 242414 w 1475478"/>
                <a:gd name="connsiteY12" fmla="*/ 1619304 h 2128867"/>
                <a:gd name="connsiteX13" fmla="*/ 267162 w 1475478"/>
                <a:gd name="connsiteY13" fmla="*/ 1575111 h 2128867"/>
                <a:gd name="connsiteX14" fmla="*/ 293677 w 1475478"/>
                <a:gd name="connsiteY14" fmla="*/ 1532687 h 2128867"/>
                <a:gd name="connsiteX15" fmla="*/ 318425 w 1475478"/>
                <a:gd name="connsiteY15" fmla="*/ 1488494 h 2128867"/>
                <a:gd name="connsiteX16" fmla="*/ 348476 w 1475478"/>
                <a:gd name="connsiteY16" fmla="*/ 1446069 h 2128867"/>
                <a:gd name="connsiteX17" fmla="*/ 403274 w 1475478"/>
                <a:gd name="connsiteY17" fmla="*/ 1359452 h 2128867"/>
                <a:gd name="connsiteX18" fmla="*/ 431557 w 1475478"/>
                <a:gd name="connsiteY18" fmla="*/ 1317028 h 2128867"/>
                <a:gd name="connsiteX19" fmla="*/ 459841 w 1475478"/>
                <a:gd name="connsiteY19" fmla="*/ 1274603 h 2128867"/>
                <a:gd name="connsiteX20" fmla="*/ 518175 w 1475478"/>
                <a:gd name="connsiteY20" fmla="*/ 1189753 h 2128867"/>
                <a:gd name="connsiteX21" fmla="*/ 576509 w 1475478"/>
                <a:gd name="connsiteY21" fmla="*/ 1106672 h 2128867"/>
                <a:gd name="connsiteX22" fmla="*/ 636610 w 1475478"/>
                <a:gd name="connsiteY22" fmla="*/ 1023590 h 2128867"/>
                <a:gd name="connsiteX23" fmla="*/ 696712 w 1475478"/>
                <a:gd name="connsiteY23" fmla="*/ 944043 h 2128867"/>
                <a:gd name="connsiteX24" fmla="*/ 755046 w 1475478"/>
                <a:gd name="connsiteY24" fmla="*/ 864497 h 2128867"/>
                <a:gd name="connsiteX25" fmla="*/ 785097 w 1475478"/>
                <a:gd name="connsiteY25" fmla="*/ 825608 h 2128867"/>
                <a:gd name="connsiteX26" fmla="*/ 815148 w 1475478"/>
                <a:gd name="connsiteY26" fmla="*/ 788486 h 2128867"/>
                <a:gd name="connsiteX27" fmla="*/ 873482 w 1475478"/>
                <a:gd name="connsiteY27" fmla="*/ 714243 h 2128867"/>
                <a:gd name="connsiteX28" fmla="*/ 930048 w 1475478"/>
                <a:gd name="connsiteY28" fmla="*/ 641767 h 2128867"/>
                <a:gd name="connsiteX29" fmla="*/ 984847 w 1475478"/>
                <a:gd name="connsiteY29" fmla="*/ 572827 h 2128867"/>
                <a:gd name="connsiteX30" fmla="*/ 1039645 w 1475478"/>
                <a:gd name="connsiteY30" fmla="*/ 507422 h 2128867"/>
                <a:gd name="connsiteX31" fmla="*/ 1090908 w 1475478"/>
                <a:gd name="connsiteY31" fmla="*/ 445553 h 2128867"/>
                <a:gd name="connsiteX32" fmla="*/ 1186364 w 1475478"/>
                <a:gd name="connsiteY32" fmla="*/ 334188 h 2128867"/>
                <a:gd name="connsiteX33" fmla="*/ 1267678 w 1475478"/>
                <a:gd name="connsiteY33" fmla="*/ 238732 h 2128867"/>
                <a:gd name="connsiteX34" fmla="*/ 1382578 w 1475478"/>
                <a:gd name="connsiteY34" fmla="*/ 107923 h 2128867"/>
                <a:gd name="connsiteX35" fmla="*/ 1458589 w 1475478"/>
                <a:gd name="connsiteY35" fmla="*/ 19538 h 212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475478" h="2128867">
                  <a:moveTo>
                    <a:pt x="1475478" y="0"/>
                  </a:moveTo>
                  <a:lnTo>
                    <a:pt x="1475478" y="2128867"/>
                  </a:lnTo>
                  <a:lnTo>
                    <a:pt x="0" y="2128867"/>
                  </a:lnTo>
                  <a:lnTo>
                    <a:pt x="2007" y="2123097"/>
                  </a:lnTo>
                  <a:lnTo>
                    <a:pt x="16149" y="2084208"/>
                  </a:lnTo>
                  <a:lnTo>
                    <a:pt x="32058" y="2043551"/>
                  </a:lnTo>
                  <a:lnTo>
                    <a:pt x="47967" y="2001126"/>
                  </a:lnTo>
                  <a:lnTo>
                    <a:pt x="67412" y="1960469"/>
                  </a:lnTo>
                  <a:lnTo>
                    <a:pt x="104533" y="1877388"/>
                  </a:lnTo>
                  <a:lnTo>
                    <a:pt x="146958" y="1792538"/>
                  </a:lnTo>
                  <a:lnTo>
                    <a:pt x="192918" y="1704153"/>
                  </a:lnTo>
                  <a:lnTo>
                    <a:pt x="217666" y="1661728"/>
                  </a:lnTo>
                  <a:lnTo>
                    <a:pt x="242414" y="1619304"/>
                  </a:lnTo>
                  <a:lnTo>
                    <a:pt x="267162" y="1575111"/>
                  </a:lnTo>
                  <a:lnTo>
                    <a:pt x="293677" y="1532687"/>
                  </a:lnTo>
                  <a:lnTo>
                    <a:pt x="318425" y="1488494"/>
                  </a:lnTo>
                  <a:lnTo>
                    <a:pt x="348476" y="1446069"/>
                  </a:lnTo>
                  <a:lnTo>
                    <a:pt x="403274" y="1359452"/>
                  </a:lnTo>
                  <a:lnTo>
                    <a:pt x="431557" y="1317028"/>
                  </a:lnTo>
                  <a:lnTo>
                    <a:pt x="459841" y="1274603"/>
                  </a:lnTo>
                  <a:lnTo>
                    <a:pt x="518175" y="1189753"/>
                  </a:lnTo>
                  <a:lnTo>
                    <a:pt x="576509" y="1106672"/>
                  </a:lnTo>
                  <a:lnTo>
                    <a:pt x="636610" y="1023590"/>
                  </a:lnTo>
                  <a:lnTo>
                    <a:pt x="696712" y="944043"/>
                  </a:lnTo>
                  <a:lnTo>
                    <a:pt x="755046" y="864497"/>
                  </a:lnTo>
                  <a:lnTo>
                    <a:pt x="785097" y="825608"/>
                  </a:lnTo>
                  <a:lnTo>
                    <a:pt x="815148" y="788486"/>
                  </a:lnTo>
                  <a:lnTo>
                    <a:pt x="873482" y="714243"/>
                  </a:lnTo>
                  <a:lnTo>
                    <a:pt x="930048" y="641767"/>
                  </a:lnTo>
                  <a:lnTo>
                    <a:pt x="984847" y="572827"/>
                  </a:lnTo>
                  <a:lnTo>
                    <a:pt x="1039645" y="507422"/>
                  </a:lnTo>
                  <a:lnTo>
                    <a:pt x="1090908" y="445553"/>
                  </a:lnTo>
                  <a:lnTo>
                    <a:pt x="1186364" y="334188"/>
                  </a:lnTo>
                  <a:lnTo>
                    <a:pt x="1267678" y="238732"/>
                  </a:lnTo>
                  <a:lnTo>
                    <a:pt x="1382578" y="107923"/>
                  </a:lnTo>
                  <a:lnTo>
                    <a:pt x="1458589" y="1953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984DDDDB-6B0A-7894-2CD4-20E02F3BDED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794024" y="1599492"/>
              <a:ext cx="2397977" cy="5258508"/>
            </a:xfrm>
            <a:custGeom>
              <a:avLst/>
              <a:gdLst>
                <a:gd name="connsiteX0" fmla="*/ 2397977 w 2397977"/>
                <a:gd name="connsiteY0" fmla="*/ 0 h 5258508"/>
                <a:gd name="connsiteX1" fmla="*/ 2397977 w 2397977"/>
                <a:gd name="connsiteY1" fmla="*/ 2148607 h 5258508"/>
                <a:gd name="connsiteX2" fmla="*/ 2285632 w 2397977"/>
                <a:gd name="connsiteY2" fmla="*/ 2291846 h 5258508"/>
                <a:gd name="connsiteX3" fmla="*/ 2142449 w 2397977"/>
                <a:gd name="connsiteY3" fmla="*/ 2473919 h 5258508"/>
                <a:gd name="connsiteX4" fmla="*/ 1999265 w 2397977"/>
                <a:gd name="connsiteY4" fmla="*/ 2655992 h 5258508"/>
                <a:gd name="connsiteX5" fmla="*/ 1859617 w 2397977"/>
                <a:gd name="connsiteY5" fmla="*/ 2839832 h 5258508"/>
                <a:gd name="connsiteX6" fmla="*/ 1788909 w 2397977"/>
                <a:gd name="connsiteY6" fmla="*/ 2931753 h 5258508"/>
                <a:gd name="connsiteX7" fmla="*/ 1719969 w 2397977"/>
                <a:gd name="connsiteY7" fmla="*/ 3023673 h 5258508"/>
                <a:gd name="connsiteX8" fmla="*/ 1651029 w 2397977"/>
                <a:gd name="connsiteY8" fmla="*/ 3115593 h 5258508"/>
                <a:gd name="connsiteX9" fmla="*/ 1583857 w 2397977"/>
                <a:gd name="connsiteY9" fmla="*/ 3207513 h 5258508"/>
                <a:gd name="connsiteX10" fmla="*/ 1516684 w 2397977"/>
                <a:gd name="connsiteY10" fmla="*/ 3299434 h 5258508"/>
                <a:gd name="connsiteX11" fmla="*/ 1451279 w 2397977"/>
                <a:gd name="connsiteY11" fmla="*/ 3391354 h 5258508"/>
                <a:gd name="connsiteX12" fmla="*/ 1387642 w 2397977"/>
                <a:gd name="connsiteY12" fmla="*/ 3485042 h 5258508"/>
                <a:gd name="connsiteX13" fmla="*/ 1324005 w 2397977"/>
                <a:gd name="connsiteY13" fmla="*/ 3576962 h 5258508"/>
                <a:gd name="connsiteX14" fmla="*/ 1263903 w 2397977"/>
                <a:gd name="connsiteY14" fmla="*/ 3668882 h 5258508"/>
                <a:gd name="connsiteX15" fmla="*/ 1202034 w 2397977"/>
                <a:gd name="connsiteY15" fmla="*/ 3762570 h 5258508"/>
                <a:gd name="connsiteX16" fmla="*/ 1143700 w 2397977"/>
                <a:gd name="connsiteY16" fmla="*/ 3854491 h 5258508"/>
                <a:gd name="connsiteX17" fmla="*/ 1085366 w 2397977"/>
                <a:gd name="connsiteY17" fmla="*/ 3946411 h 5258508"/>
                <a:gd name="connsiteX18" fmla="*/ 1030567 w 2397977"/>
                <a:gd name="connsiteY18" fmla="*/ 4038331 h 5258508"/>
                <a:gd name="connsiteX19" fmla="*/ 977536 w 2397977"/>
                <a:gd name="connsiteY19" fmla="*/ 4132019 h 5258508"/>
                <a:gd name="connsiteX20" fmla="*/ 928041 w 2397977"/>
                <a:gd name="connsiteY20" fmla="*/ 4223939 h 5258508"/>
                <a:gd name="connsiteX21" fmla="*/ 878545 w 2397977"/>
                <a:gd name="connsiteY21" fmla="*/ 4315859 h 5258508"/>
                <a:gd name="connsiteX22" fmla="*/ 832585 w 2397977"/>
                <a:gd name="connsiteY22" fmla="*/ 4407780 h 5258508"/>
                <a:gd name="connsiteX23" fmla="*/ 788393 w 2397977"/>
                <a:gd name="connsiteY23" fmla="*/ 4499700 h 5258508"/>
                <a:gd name="connsiteX24" fmla="*/ 745968 w 2397977"/>
                <a:gd name="connsiteY24" fmla="*/ 4591620 h 5258508"/>
                <a:gd name="connsiteX25" fmla="*/ 707079 w 2397977"/>
                <a:gd name="connsiteY25" fmla="*/ 4681773 h 5258508"/>
                <a:gd name="connsiteX26" fmla="*/ 671725 w 2397977"/>
                <a:gd name="connsiteY26" fmla="*/ 4773693 h 5258508"/>
                <a:gd name="connsiteX27" fmla="*/ 638139 w 2397977"/>
                <a:gd name="connsiteY27" fmla="*/ 4865613 h 5258508"/>
                <a:gd name="connsiteX28" fmla="*/ 606320 w 2397977"/>
                <a:gd name="connsiteY28" fmla="*/ 4957533 h 5258508"/>
                <a:gd name="connsiteX29" fmla="*/ 579805 w 2397977"/>
                <a:gd name="connsiteY29" fmla="*/ 5047686 h 5258508"/>
                <a:gd name="connsiteX30" fmla="*/ 555057 w 2397977"/>
                <a:gd name="connsiteY30" fmla="*/ 5137839 h 5258508"/>
                <a:gd name="connsiteX31" fmla="*/ 533845 w 2397977"/>
                <a:gd name="connsiteY31" fmla="*/ 5227991 h 5258508"/>
                <a:gd name="connsiteX32" fmla="*/ 527741 w 2397977"/>
                <a:gd name="connsiteY32" fmla="*/ 5258508 h 5258508"/>
                <a:gd name="connsiteX33" fmla="*/ 148053 w 2397977"/>
                <a:gd name="connsiteY33" fmla="*/ 5258508 h 5258508"/>
                <a:gd name="connsiteX34" fmla="*/ 134345 w 2397977"/>
                <a:gd name="connsiteY34" fmla="*/ 5217385 h 5258508"/>
                <a:gd name="connsiteX35" fmla="*/ 120203 w 2397977"/>
                <a:gd name="connsiteY35" fmla="*/ 5173193 h 5258508"/>
                <a:gd name="connsiteX36" fmla="*/ 106062 w 2397977"/>
                <a:gd name="connsiteY36" fmla="*/ 5127232 h 5258508"/>
                <a:gd name="connsiteX37" fmla="*/ 93688 w 2397977"/>
                <a:gd name="connsiteY37" fmla="*/ 5083040 h 5258508"/>
                <a:gd name="connsiteX38" fmla="*/ 83082 w 2397977"/>
                <a:gd name="connsiteY38" fmla="*/ 5037080 h 5258508"/>
                <a:gd name="connsiteX39" fmla="*/ 72476 w 2397977"/>
                <a:gd name="connsiteY39" fmla="*/ 4992887 h 5258508"/>
                <a:gd name="connsiteX40" fmla="*/ 61869 w 2397977"/>
                <a:gd name="connsiteY40" fmla="*/ 4945160 h 5258508"/>
                <a:gd name="connsiteX41" fmla="*/ 53031 w 2397977"/>
                <a:gd name="connsiteY41" fmla="*/ 4899199 h 5258508"/>
                <a:gd name="connsiteX42" fmla="*/ 44192 w 2397977"/>
                <a:gd name="connsiteY42" fmla="*/ 4851472 h 5258508"/>
                <a:gd name="connsiteX43" fmla="*/ 37122 w 2397977"/>
                <a:gd name="connsiteY43" fmla="*/ 4801976 h 5258508"/>
                <a:gd name="connsiteX44" fmla="*/ 30051 w 2397977"/>
                <a:gd name="connsiteY44" fmla="*/ 4752481 h 5258508"/>
                <a:gd name="connsiteX45" fmla="*/ 22980 w 2397977"/>
                <a:gd name="connsiteY45" fmla="*/ 4702985 h 5258508"/>
                <a:gd name="connsiteX46" fmla="*/ 17677 w 2397977"/>
                <a:gd name="connsiteY46" fmla="*/ 4653490 h 5258508"/>
                <a:gd name="connsiteX47" fmla="*/ 12374 w 2397977"/>
                <a:gd name="connsiteY47" fmla="*/ 4602226 h 5258508"/>
                <a:gd name="connsiteX48" fmla="*/ 8838 w 2397977"/>
                <a:gd name="connsiteY48" fmla="*/ 4550963 h 5258508"/>
                <a:gd name="connsiteX49" fmla="*/ 5303 w 2397977"/>
                <a:gd name="connsiteY49" fmla="*/ 4497932 h 5258508"/>
                <a:gd name="connsiteX50" fmla="*/ 1768 w 2397977"/>
                <a:gd name="connsiteY50" fmla="*/ 4439598 h 5258508"/>
                <a:gd name="connsiteX51" fmla="*/ 0 w 2397977"/>
                <a:gd name="connsiteY51" fmla="*/ 4381264 h 5258508"/>
                <a:gd name="connsiteX52" fmla="*/ 0 w 2397977"/>
                <a:gd name="connsiteY52" fmla="*/ 4322930 h 5258508"/>
                <a:gd name="connsiteX53" fmla="*/ 1768 w 2397977"/>
                <a:gd name="connsiteY53" fmla="*/ 4264596 h 5258508"/>
                <a:gd name="connsiteX54" fmla="*/ 3535 w 2397977"/>
                <a:gd name="connsiteY54" fmla="*/ 4206262 h 5258508"/>
                <a:gd name="connsiteX55" fmla="*/ 8838 w 2397977"/>
                <a:gd name="connsiteY55" fmla="*/ 4147928 h 5258508"/>
                <a:gd name="connsiteX56" fmla="*/ 14142 w 2397977"/>
                <a:gd name="connsiteY56" fmla="*/ 4091362 h 5258508"/>
                <a:gd name="connsiteX57" fmla="*/ 19445 w 2397977"/>
                <a:gd name="connsiteY57" fmla="*/ 4034796 h 5258508"/>
                <a:gd name="connsiteX58" fmla="*/ 28283 w 2397977"/>
                <a:gd name="connsiteY58" fmla="*/ 3978229 h 5258508"/>
                <a:gd name="connsiteX59" fmla="*/ 37122 w 2397977"/>
                <a:gd name="connsiteY59" fmla="*/ 3921663 h 5258508"/>
                <a:gd name="connsiteX60" fmla="*/ 45960 w 2397977"/>
                <a:gd name="connsiteY60" fmla="*/ 3865097 h 5258508"/>
                <a:gd name="connsiteX61" fmla="*/ 58334 w 2397977"/>
                <a:gd name="connsiteY61" fmla="*/ 3808530 h 5258508"/>
                <a:gd name="connsiteX62" fmla="*/ 70708 w 2397977"/>
                <a:gd name="connsiteY62" fmla="*/ 3753732 h 5258508"/>
                <a:gd name="connsiteX63" fmla="*/ 83082 w 2397977"/>
                <a:gd name="connsiteY63" fmla="*/ 3698933 h 5258508"/>
                <a:gd name="connsiteX64" fmla="*/ 98991 w 2397977"/>
                <a:gd name="connsiteY64" fmla="*/ 3644135 h 5258508"/>
                <a:gd name="connsiteX65" fmla="*/ 114900 w 2397977"/>
                <a:gd name="connsiteY65" fmla="*/ 3589336 h 5258508"/>
                <a:gd name="connsiteX66" fmla="*/ 130810 w 2397977"/>
                <a:gd name="connsiteY66" fmla="*/ 3534537 h 5258508"/>
                <a:gd name="connsiteX67" fmla="*/ 148487 w 2397977"/>
                <a:gd name="connsiteY67" fmla="*/ 3479739 h 5258508"/>
                <a:gd name="connsiteX68" fmla="*/ 167931 w 2397977"/>
                <a:gd name="connsiteY68" fmla="*/ 3424940 h 5258508"/>
                <a:gd name="connsiteX69" fmla="*/ 187376 w 2397977"/>
                <a:gd name="connsiteY69" fmla="*/ 3371909 h 5258508"/>
                <a:gd name="connsiteX70" fmla="*/ 206821 w 2397977"/>
                <a:gd name="connsiteY70" fmla="*/ 3318878 h 5258508"/>
                <a:gd name="connsiteX71" fmla="*/ 228033 w 2397977"/>
                <a:gd name="connsiteY71" fmla="*/ 3264080 h 5258508"/>
                <a:gd name="connsiteX72" fmla="*/ 251013 w 2397977"/>
                <a:gd name="connsiteY72" fmla="*/ 3211049 h 5258508"/>
                <a:gd name="connsiteX73" fmla="*/ 273993 w 2397977"/>
                <a:gd name="connsiteY73" fmla="*/ 3158018 h 5258508"/>
                <a:gd name="connsiteX74" fmla="*/ 323489 w 2397977"/>
                <a:gd name="connsiteY74" fmla="*/ 3053724 h 5258508"/>
                <a:gd name="connsiteX75" fmla="*/ 374752 w 2397977"/>
                <a:gd name="connsiteY75" fmla="*/ 2947662 h 5258508"/>
                <a:gd name="connsiteX76" fmla="*/ 401267 w 2397977"/>
                <a:gd name="connsiteY76" fmla="*/ 2896399 h 5258508"/>
                <a:gd name="connsiteX77" fmla="*/ 429550 w 2397977"/>
                <a:gd name="connsiteY77" fmla="*/ 2845135 h 5258508"/>
                <a:gd name="connsiteX78" fmla="*/ 457833 w 2397977"/>
                <a:gd name="connsiteY78" fmla="*/ 2792105 h 5258508"/>
                <a:gd name="connsiteX79" fmla="*/ 487884 w 2397977"/>
                <a:gd name="connsiteY79" fmla="*/ 2740841 h 5258508"/>
                <a:gd name="connsiteX80" fmla="*/ 516167 w 2397977"/>
                <a:gd name="connsiteY80" fmla="*/ 2689578 h 5258508"/>
                <a:gd name="connsiteX81" fmla="*/ 546218 w 2397977"/>
                <a:gd name="connsiteY81" fmla="*/ 2638315 h 5258508"/>
                <a:gd name="connsiteX82" fmla="*/ 608088 w 2397977"/>
                <a:gd name="connsiteY82" fmla="*/ 2535788 h 5258508"/>
                <a:gd name="connsiteX83" fmla="*/ 673493 w 2397977"/>
                <a:gd name="connsiteY83" fmla="*/ 2435030 h 5258508"/>
                <a:gd name="connsiteX84" fmla="*/ 738897 w 2397977"/>
                <a:gd name="connsiteY84" fmla="*/ 2332503 h 5258508"/>
                <a:gd name="connsiteX85" fmla="*/ 806070 w 2397977"/>
                <a:gd name="connsiteY85" fmla="*/ 2231745 h 5258508"/>
                <a:gd name="connsiteX86" fmla="*/ 841424 w 2397977"/>
                <a:gd name="connsiteY86" fmla="*/ 2182249 h 5258508"/>
                <a:gd name="connsiteX87" fmla="*/ 875010 w 2397977"/>
                <a:gd name="connsiteY87" fmla="*/ 2132754 h 5258508"/>
                <a:gd name="connsiteX88" fmla="*/ 1016426 w 2397977"/>
                <a:gd name="connsiteY88" fmla="*/ 1929468 h 5258508"/>
                <a:gd name="connsiteX89" fmla="*/ 1161377 w 2397977"/>
                <a:gd name="connsiteY89" fmla="*/ 1731486 h 5258508"/>
                <a:gd name="connsiteX90" fmla="*/ 1308096 w 2397977"/>
                <a:gd name="connsiteY90" fmla="*/ 1531737 h 5258508"/>
                <a:gd name="connsiteX91" fmla="*/ 1453047 w 2397977"/>
                <a:gd name="connsiteY91" fmla="*/ 1333754 h 5258508"/>
                <a:gd name="connsiteX92" fmla="*/ 1525523 w 2397977"/>
                <a:gd name="connsiteY92" fmla="*/ 1232996 h 5258508"/>
                <a:gd name="connsiteX93" fmla="*/ 1596230 w 2397977"/>
                <a:gd name="connsiteY93" fmla="*/ 1134005 h 5258508"/>
                <a:gd name="connsiteX94" fmla="*/ 1836637 w 2397977"/>
                <a:gd name="connsiteY94" fmla="*/ 798142 h 5258508"/>
                <a:gd name="connsiteX95" fmla="*/ 2068205 w 2397977"/>
                <a:gd name="connsiteY95" fmla="*/ 472886 h 5258508"/>
                <a:gd name="connsiteX96" fmla="*/ 2177803 w 2397977"/>
                <a:gd name="connsiteY96" fmla="*/ 317329 h 5258508"/>
                <a:gd name="connsiteX97" fmla="*/ 2283865 w 2397977"/>
                <a:gd name="connsiteY97" fmla="*/ 167074 h 5258508"/>
                <a:gd name="connsiteX98" fmla="*/ 2382855 w 2397977"/>
                <a:gd name="connsiteY98" fmla="*/ 22123 h 5258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</a:cxnLst>
              <a:rect l="l" t="t" r="r" b="b"/>
              <a:pathLst>
                <a:path w="2397977" h="5258508">
                  <a:moveTo>
                    <a:pt x="2397977" y="0"/>
                  </a:moveTo>
                  <a:lnTo>
                    <a:pt x="2397977" y="2148607"/>
                  </a:lnTo>
                  <a:lnTo>
                    <a:pt x="2285632" y="2291846"/>
                  </a:lnTo>
                  <a:lnTo>
                    <a:pt x="2142449" y="2473919"/>
                  </a:lnTo>
                  <a:lnTo>
                    <a:pt x="1999265" y="2655992"/>
                  </a:lnTo>
                  <a:lnTo>
                    <a:pt x="1859617" y="2839832"/>
                  </a:lnTo>
                  <a:lnTo>
                    <a:pt x="1788909" y="2931753"/>
                  </a:lnTo>
                  <a:lnTo>
                    <a:pt x="1719969" y="3023673"/>
                  </a:lnTo>
                  <a:lnTo>
                    <a:pt x="1651029" y="3115593"/>
                  </a:lnTo>
                  <a:lnTo>
                    <a:pt x="1583857" y="3207513"/>
                  </a:lnTo>
                  <a:lnTo>
                    <a:pt x="1516684" y="3299434"/>
                  </a:lnTo>
                  <a:lnTo>
                    <a:pt x="1451279" y="3391354"/>
                  </a:lnTo>
                  <a:lnTo>
                    <a:pt x="1387642" y="3485042"/>
                  </a:lnTo>
                  <a:lnTo>
                    <a:pt x="1324005" y="3576962"/>
                  </a:lnTo>
                  <a:lnTo>
                    <a:pt x="1263903" y="3668882"/>
                  </a:lnTo>
                  <a:lnTo>
                    <a:pt x="1202034" y="3762570"/>
                  </a:lnTo>
                  <a:lnTo>
                    <a:pt x="1143700" y="3854491"/>
                  </a:lnTo>
                  <a:lnTo>
                    <a:pt x="1085366" y="3946411"/>
                  </a:lnTo>
                  <a:lnTo>
                    <a:pt x="1030567" y="4038331"/>
                  </a:lnTo>
                  <a:lnTo>
                    <a:pt x="977536" y="4132019"/>
                  </a:lnTo>
                  <a:lnTo>
                    <a:pt x="928041" y="4223939"/>
                  </a:lnTo>
                  <a:lnTo>
                    <a:pt x="878545" y="4315859"/>
                  </a:lnTo>
                  <a:lnTo>
                    <a:pt x="832585" y="4407780"/>
                  </a:lnTo>
                  <a:lnTo>
                    <a:pt x="788393" y="4499700"/>
                  </a:lnTo>
                  <a:lnTo>
                    <a:pt x="745968" y="4591620"/>
                  </a:lnTo>
                  <a:lnTo>
                    <a:pt x="707079" y="4681773"/>
                  </a:lnTo>
                  <a:lnTo>
                    <a:pt x="671725" y="4773693"/>
                  </a:lnTo>
                  <a:lnTo>
                    <a:pt x="638139" y="4865613"/>
                  </a:lnTo>
                  <a:lnTo>
                    <a:pt x="606320" y="4957533"/>
                  </a:lnTo>
                  <a:lnTo>
                    <a:pt x="579805" y="5047686"/>
                  </a:lnTo>
                  <a:lnTo>
                    <a:pt x="555057" y="5137839"/>
                  </a:lnTo>
                  <a:lnTo>
                    <a:pt x="533845" y="5227991"/>
                  </a:lnTo>
                  <a:lnTo>
                    <a:pt x="527741" y="5258508"/>
                  </a:lnTo>
                  <a:lnTo>
                    <a:pt x="148053" y="5258508"/>
                  </a:lnTo>
                  <a:lnTo>
                    <a:pt x="134345" y="5217385"/>
                  </a:lnTo>
                  <a:lnTo>
                    <a:pt x="120203" y="5173193"/>
                  </a:lnTo>
                  <a:lnTo>
                    <a:pt x="106062" y="5127232"/>
                  </a:lnTo>
                  <a:lnTo>
                    <a:pt x="93688" y="5083040"/>
                  </a:lnTo>
                  <a:lnTo>
                    <a:pt x="83082" y="5037080"/>
                  </a:lnTo>
                  <a:lnTo>
                    <a:pt x="72476" y="4992887"/>
                  </a:lnTo>
                  <a:lnTo>
                    <a:pt x="61869" y="4945160"/>
                  </a:lnTo>
                  <a:lnTo>
                    <a:pt x="53031" y="4899199"/>
                  </a:lnTo>
                  <a:lnTo>
                    <a:pt x="44192" y="4851472"/>
                  </a:lnTo>
                  <a:lnTo>
                    <a:pt x="37122" y="4801976"/>
                  </a:lnTo>
                  <a:lnTo>
                    <a:pt x="30051" y="4752481"/>
                  </a:lnTo>
                  <a:lnTo>
                    <a:pt x="22980" y="4702985"/>
                  </a:lnTo>
                  <a:lnTo>
                    <a:pt x="17677" y="4653490"/>
                  </a:lnTo>
                  <a:lnTo>
                    <a:pt x="12374" y="4602226"/>
                  </a:lnTo>
                  <a:lnTo>
                    <a:pt x="8838" y="4550963"/>
                  </a:lnTo>
                  <a:lnTo>
                    <a:pt x="5303" y="4497932"/>
                  </a:lnTo>
                  <a:lnTo>
                    <a:pt x="1768" y="4439598"/>
                  </a:lnTo>
                  <a:lnTo>
                    <a:pt x="0" y="4381264"/>
                  </a:lnTo>
                  <a:lnTo>
                    <a:pt x="0" y="4322930"/>
                  </a:lnTo>
                  <a:lnTo>
                    <a:pt x="1768" y="4264596"/>
                  </a:lnTo>
                  <a:lnTo>
                    <a:pt x="3535" y="4206262"/>
                  </a:lnTo>
                  <a:lnTo>
                    <a:pt x="8838" y="4147928"/>
                  </a:lnTo>
                  <a:lnTo>
                    <a:pt x="14142" y="4091362"/>
                  </a:lnTo>
                  <a:lnTo>
                    <a:pt x="19445" y="4034796"/>
                  </a:lnTo>
                  <a:lnTo>
                    <a:pt x="28283" y="3978229"/>
                  </a:lnTo>
                  <a:lnTo>
                    <a:pt x="37122" y="3921663"/>
                  </a:lnTo>
                  <a:lnTo>
                    <a:pt x="45960" y="3865097"/>
                  </a:lnTo>
                  <a:lnTo>
                    <a:pt x="58334" y="3808530"/>
                  </a:lnTo>
                  <a:lnTo>
                    <a:pt x="70708" y="3753732"/>
                  </a:lnTo>
                  <a:lnTo>
                    <a:pt x="83082" y="3698933"/>
                  </a:lnTo>
                  <a:lnTo>
                    <a:pt x="98991" y="3644135"/>
                  </a:lnTo>
                  <a:lnTo>
                    <a:pt x="114900" y="3589336"/>
                  </a:lnTo>
                  <a:lnTo>
                    <a:pt x="130810" y="3534537"/>
                  </a:lnTo>
                  <a:lnTo>
                    <a:pt x="148487" y="3479739"/>
                  </a:lnTo>
                  <a:lnTo>
                    <a:pt x="167931" y="3424940"/>
                  </a:lnTo>
                  <a:lnTo>
                    <a:pt x="187376" y="3371909"/>
                  </a:lnTo>
                  <a:lnTo>
                    <a:pt x="206821" y="3318878"/>
                  </a:lnTo>
                  <a:lnTo>
                    <a:pt x="228033" y="3264080"/>
                  </a:lnTo>
                  <a:lnTo>
                    <a:pt x="251013" y="3211049"/>
                  </a:lnTo>
                  <a:lnTo>
                    <a:pt x="273993" y="3158018"/>
                  </a:lnTo>
                  <a:lnTo>
                    <a:pt x="323489" y="3053724"/>
                  </a:lnTo>
                  <a:lnTo>
                    <a:pt x="374752" y="2947662"/>
                  </a:lnTo>
                  <a:lnTo>
                    <a:pt x="401267" y="2896399"/>
                  </a:lnTo>
                  <a:lnTo>
                    <a:pt x="429550" y="2845135"/>
                  </a:lnTo>
                  <a:lnTo>
                    <a:pt x="457833" y="2792105"/>
                  </a:lnTo>
                  <a:lnTo>
                    <a:pt x="487884" y="2740841"/>
                  </a:lnTo>
                  <a:lnTo>
                    <a:pt x="516167" y="2689578"/>
                  </a:lnTo>
                  <a:lnTo>
                    <a:pt x="546218" y="2638315"/>
                  </a:lnTo>
                  <a:lnTo>
                    <a:pt x="608088" y="2535788"/>
                  </a:lnTo>
                  <a:lnTo>
                    <a:pt x="673493" y="2435030"/>
                  </a:lnTo>
                  <a:lnTo>
                    <a:pt x="738897" y="2332503"/>
                  </a:lnTo>
                  <a:lnTo>
                    <a:pt x="806070" y="2231745"/>
                  </a:lnTo>
                  <a:lnTo>
                    <a:pt x="841424" y="2182249"/>
                  </a:lnTo>
                  <a:lnTo>
                    <a:pt x="875010" y="2132754"/>
                  </a:lnTo>
                  <a:lnTo>
                    <a:pt x="1016426" y="1929468"/>
                  </a:lnTo>
                  <a:lnTo>
                    <a:pt x="1161377" y="1731486"/>
                  </a:lnTo>
                  <a:lnTo>
                    <a:pt x="1308096" y="1531737"/>
                  </a:lnTo>
                  <a:lnTo>
                    <a:pt x="1453047" y="1333754"/>
                  </a:lnTo>
                  <a:lnTo>
                    <a:pt x="1525523" y="1232996"/>
                  </a:lnTo>
                  <a:lnTo>
                    <a:pt x="1596230" y="1134005"/>
                  </a:lnTo>
                  <a:lnTo>
                    <a:pt x="1836637" y="798142"/>
                  </a:lnTo>
                  <a:lnTo>
                    <a:pt x="2068205" y="472886"/>
                  </a:lnTo>
                  <a:lnTo>
                    <a:pt x="2177803" y="317329"/>
                  </a:lnTo>
                  <a:lnTo>
                    <a:pt x="2283865" y="167074"/>
                  </a:lnTo>
                  <a:lnTo>
                    <a:pt x="2382855" y="22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9" y="1773239"/>
            <a:ext cx="10940436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E8CCC-1D0D-48E1-A9C2-52ED9DFBB9E1}" type="datetime1">
              <a:rPr lang="fi-FI" smtClean="0"/>
              <a:t>1.6.2026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0377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4411C5B-2AF1-4712-94F5-513D9C48B8CD}" type="datetime1">
              <a:rPr lang="fi-FI" smtClean="0"/>
              <a:t>1.6.2026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888" y="2132856"/>
            <a:ext cx="7200304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3888" y="4436690"/>
            <a:ext cx="7200304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grpSp>
        <p:nvGrpSpPr>
          <p:cNvPr id="19" name="Group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3" y="476672"/>
            <a:ext cx="1810305" cy="720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20" name="Freeform 6"/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7"/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8"/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BE4B09F-A0C7-DC9A-9116-AACAB36418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9120336" y="0"/>
            <a:ext cx="3071665" cy="6858000"/>
          </a:xfrm>
          <a:custGeom>
            <a:avLst/>
            <a:gdLst>
              <a:gd name="connsiteX0" fmla="*/ 3071665 w 3071665"/>
              <a:gd name="connsiteY0" fmla="*/ 3924144 h 6858000"/>
              <a:gd name="connsiteX1" fmla="*/ 3071665 w 3071665"/>
              <a:gd name="connsiteY1" fmla="*/ 6105930 h 6858000"/>
              <a:gd name="connsiteX2" fmla="*/ 3045743 w 3071665"/>
              <a:gd name="connsiteY2" fmla="*/ 6134545 h 6858000"/>
              <a:gd name="connsiteX3" fmla="*/ 2906095 w 3071665"/>
              <a:gd name="connsiteY3" fmla="*/ 6291870 h 6858000"/>
              <a:gd name="connsiteX4" fmla="*/ 2762912 w 3071665"/>
              <a:gd name="connsiteY4" fmla="*/ 6458034 h 6858000"/>
              <a:gd name="connsiteX5" fmla="*/ 2690436 w 3071665"/>
              <a:gd name="connsiteY5" fmla="*/ 6541116 h 6858000"/>
              <a:gd name="connsiteX6" fmla="*/ 2619729 w 3071665"/>
              <a:gd name="connsiteY6" fmla="*/ 6625965 h 6858000"/>
              <a:gd name="connsiteX7" fmla="*/ 2549021 w 3071665"/>
              <a:gd name="connsiteY7" fmla="*/ 6710815 h 6858000"/>
              <a:gd name="connsiteX8" fmla="*/ 2480081 w 3071665"/>
              <a:gd name="connsiteY8" fmla="*/ 6795664 h 6858000"/>
              <a:gd name="connsiteX9" fmla="*/ 2446494 w 3071665"/>
              <a:gd name="connsiteY9" fmla="*/ 6838089 h 6858000"/>
              <a:gd name="connsiteX10" fmla="*/ 2430731 w 3071665"/>
              <a:gd name="connsiteY10" fmla="*/ 6858000 h 6858000"/>
              <a:gd name="connsiteX11" fmla="*/ 922500 w 3071665"/>
              <a:gd name="connsiteY11" fmla="*/ 6858000 h 6858000"/>
              <a:gd name="connsiteX12" fmla="*/ 924507 w 3071665"/>
              <a:gd name="connsiteY12" fmla="*/ 6852230 h 6858000"/>
              <a:gd name="connsiteX13" fmla="*/ 938649 w 3071665"/>
              <a:gd name="connsiteY13" fmla="*/ 6813341 h 6858000"/>
              <a:gd name="connsiteX14" fmla="*/ 954558 w 3071665"/>
              <a:gd name="connsiteY14" fmla="*/ 6772684 h 6858000"/>
              <a:gd name="connsiteX15" fmla="*/ 970467 w 3071665"/>
              <a:gd name="connsiteY15" fmla="*/ 6730259 h 6858000"/>
              <a:gd name="connsiteX16" fmla="*/ 989912 w 3071665"/>
              <a:gd name="connsiteY16" fmla="*/ 6689602 h 6858000"/>
              <a:gd name="connsiteX17" fmla="*/ 1027033 w 3071665"/>
              <a:gd name="connsiteY17" fmla="*/ 6606521 h 6858000"/>
              <a:gd name="connsiteX18" fmla="*/ 1069458 w 3071665"/>
              <a:gd name="connsiteY18" fmla="*/ 6521671 h 6858000"/>
              <a:gd name="connsiteX19" fmla="*/ 1115418 w 3071665"/>
              <a:gd name="connsiteY19" fmla="*/ 6433286 h 6858000"/>
              <a:gd name="connsiteX20" fmla="*/ 1140166 w 3071665"/>
              <a:gd name="connsiteY20" fmla="*/ 6390861 h 6858000"/>
              <a:gd name="connsiteX21" fmla="*/ 1164914 w 3071665"/>
              <a:gd name="connsiteY21" fmla="*/ 6348437 h 6858000"/>
              <a:gd name="connsiteX22" fmla="*/ 1189662 w 3071665"/>
              <a:gd name="connsiteY22" fmla="*/ 6304244 h 6858000"/>
              <a:gd name="connsiteX23" fmla="*/ 1216177 w 3071665"/>
              <a:gd name="connsiteY23" fmla="*/ 6261820 h 6858000"/>
              <a:gd name="connsiteX24" fmla="*/ 1240925 w 3071665"/>
              <a:gd name="connsiteY24" fmla="*/ 6217627 h 6858000"/>
              <a:gd name="connsiteX25" fmla="*/ 1270976 w 3071665"/>
              <a:gd name="connsiteY25" fmla="*/ 6175202 h 6858000"/>
              <a:gd name="connsiteX26" fmla="*/ 1325774 w 3071665"/>
              <a:gd name="connsiteY26" fmla="*/ 6088585 h 6858000"/>
              <a:gd name="connsiteX27" fmla="*/ 1354057 w 3071665"/>
              <a:gd name="connsiteY27" fmla="*/ 6046161 h 6858000"/>
              <a:gd name="connsiteX28" fmla="*/ 1382341 w 3071665"/>
              <a:gd name="connsiteY28" fmla="*/ 6003736 h 6858000"/>
              <a:gd name="connsiteX29" fmla="*/ 1440675 w 3071665"/>
              <a:gd name="connsiteY29" fmla="*/ 5918886 h 6858000"/>
              <a:gd name="connsiteX30" fmla="*/ 1499009 w 3071665"/>
              <a:gd name="connsiteY30" fmla="*/ 5835805 h 6858000"/>
              <a:gd name="connsiteX31" fmla="*/ 1559110 w 3071665"/>
              <a:gd name="connsiteY31" fmla="*/ 5752723 h 6858000"/>
              <a:gd name="connsiteX32" fmla="*/ 1619212 w 3071665"/>
              <a:gd name="connsiteY32" fmla="*/ 5673176 h 6858000"/>
              <a:gd name="connsiteX33" fmla="*/ 1677546 w 3071665"/>
              <a:gd name="connsiteY33" fmla="*/ 5593630 h 6858000"/>
              <a:gd name="connsiteX34" fmla="*/ 1707597 w 3071665"/>
              <a:gd name="connsiteY34" fmla="*/ 5554741 h 6858000"/>
              <a:gd name="connsiteX35" fmla="*/ 1737648 w 3071665"/>
              <a:gd name="connsiteY35" fmla="*/ 5517619 h 6858000"/>
              <a:gd name="connsiteX36" fmla="*/ 1795982 w 3071665"/>
              <a:gd name="connsiteY36" fmla="*/ 5443376 h 6858000"/>
              <a:gd name="connsiteX37" fmla="*/ 1852548 w 3071665"/>
              <a:gd name="connsiteY37" fmla="*/ 5370900 h 6858000"/>
              <a:gd name="connsiteX38" fmla="*/ 1907347 w 3071665"/>
              <a:gd name="connsiteY38" fmla="*/ 5301960 h 6858000"/>
              <a:gd name="connsiteX39" fmla="*/ 1962145 w 3071665"/>
              <a:gd name="connsiteY39" fmla="*/ 5236555 h 6858000"/>
              <a:gd name="connsiteX40" fmla="*/ 2013408 w 3071665"/>
              <a:gd name="connsiteY40" fmla="*/ 5174686 h 6858000"/>
              <a:gd name="connsiteX41" fmla="*/ 2108864 w 3071665"/>
              <a:gd name="connsiteY41" fmla="*/ 5063321 h 6858000"/>
              <a:gd name="connsiteX42" fmla="*/ 2190178 w 3071665"/>
              <a:gd name="connsiteY42" fmla="*/ 4967865 h 6858000"/>
              <a:gd name="connsiteX43" fmla="*/ 2305079 w 3071665"/>
              <a:gd name="connsiteY43" fmla="*/ 4837056 h 6858000"/>
              <a:gd name="connsiteX44" fmla="*/ 2381089 w 3071665"/>
              <a:gd name="connsiteY44" fmla="*/ 4748671 h 6858000"/>
              <a:gd name="connsiteX45" fmla="*/ 2471242 w 3071665"/>
              <a:gd name="connsiteY45" fmla="*/ 4644377 h 6858000"/>
              <a:gd name="connsiteX46" fmla="*/ 2683366 w 3071665"/>
              <a:gd name="connsiteY46" fmla="*/ 4393364 h 6858000"/>
              <a:gd name="connsiteX47" fmla="*/ 2801801 w 3071665"/>
              <a:gd name="connsiteY47" fmla="*/ 4251948 h 6858000"/>
              <a:gd name="connsiteX48" fmla="*/ 2927308 w 3071665"/>
              <a:gd name="connsiteY48" fmla="*/ 4099926 h 6858000"/>
              <a:gd name="connsiteX49" fmla="*/ 2826529 w 3071665"/>
              <a:gd name="connsiteY49" fmla="*/ 0 h 6858000"/>
              <a:gd name="connsiteX50" fmla="*/ 3071664 w 3071665"/>
              <a:gd name="connsiteY50" fmla="*/ 0 h 6858000"/>
              <a:gd name="connsiteX51" fmla="*/ 3071664 w 3071665"/>
              <a:gd name="connsiteY51" fmla="*/ 2869379 h 6858000"/>
              <a:gd name="connsiteX52" fmla="*/ 3038671 w 3071665"/>
              <a:gd name="connsiteY52" fmla="*/ 2915570 h 6858000"/>
              <a:gd name="connsiteX53" fmla="*/ 2973266 w 3071665"/>
              <a:gd name="connsiteY53" fmla="*/ 3002187 h 6858000"/>
              <a:gd name="connsiteX54" fmla="*/ 2842457 w 3071665"/>
              <a:gd name="connsiteY54" fmla="*/ 3177189 h 6858000"/>
              <a:gd name="connsiteX55" fmla="*/ 2706344 w 3071665"/>
              <a:gd name="connsiteY55" fmla="*/ 3352191 h 6858000"/>
              <a:gd name="connsiteX56" fmla="*/ 2568464 w 3071665"/>
              <a:gd name="connsiteY56" fmla="*/ 3530728 h 6858000"/>
              <a:gd name="connsiteX57" fmla="*/ 2285632 w 3071665"/>
              <a:gd name="connsiteY57" fmla="*/ 3891338 h 6858000"/>
              <a:gd name="connsiteX58" fmla="*/ 2142449 w 3071665"/>
              <a:gd name="connsiteY58" fmla="*/ 4073411 h 6858000"/>
              <a:gd name="connsiteX59" fmla="*/ 1999265 w 3071665"/>
              <a:gd name="connsiteY59" fmla="*/ 4255484 h 6858000"/>
              <a:gd name="connsiteX60" fmla="*/ 1859617 w 3071665"/>
              <a:gd name="connsiteY60" fmla="*/ 4439324 h 6858000"/>
              <a:gd name="connsiteX61" fmla="*/ 1788909 w 3071665"/>
              <a:gd name="connsiteY61" fmla="*/ 4531245 h 6858000"/>
              <a:gd name="connsiteX62" fmla="*/ 1719969 w 3071665"/>
              <a:gd name="connsiteY62" fmla="*/ 4623165 h 6858000"/>
              <a:gd name="connsiteX63" fmla="*/ 1651029 w 3071665"/>
              <a:gd name="connsiteY63" fmla="*/ 4715085 h 6858000"/>
              <a:gd name="connsiteX64" fmla="*/ 1583856 w 3071665"/>
              <a:gd name="connsiteY64" fmla="*/ 4807005 h 6858000"/>
              <a:gd name="connsiteX65" fmla="*/ 1516684 w 3071665"/>
              <a:gd name="connsiteY65" fmla="*/ 4898926 h 6858000"/>
              <a:gd name="connsiteX66" fmla="*/ 1451279 w 3071665"/>
              <a:gd name="connsiteY66" fmla="*/ 4990846 h 6858000"/>
              <a:gd name="connsiteX67" fmla="*/ 1387642 w 3071665"/>
              <a:gd name="connsiteY67" fmla="*/ 5084534 h 6858000"/>
              <a:gd name="connsiteX68" fmla="*/ 1324005 w 3071665"/>
              <a:gd name="connsiteY68" fmla="*/ 5176454 h 6858000"/>
              <a:gd name="connsiteX69" fmla="*/ 1263903 w 3071665"/>
              <a:gd name="connsiteY69" fmla="*/ 5268374 h 6858000"/>
              <a:gd name="connsiteX70" fmla="*/ 1202034 w 3071665"/>
              <a:gd name="connsiteY70" fmla="*/ 5362062 h 6858000"/>
              <a:gd name="connsiteX71" fmla="*/ 1143700 w 3071665"/>
              <a:gd name="connsiteY71" fmla="*/ 5453983 h 6858000"/>
              <a:gd name="connsiteX72" fmla="*/ 1085366 w 3071665"/>
              <a:gd name="connsiteY72" fmla="*/ 5545903 h 6858000"/>
              <a:gd name="connsiteX73" fmla="*/ 1030567 w 3071665"/>
              <a:gd name="connsiteY73" fmla="*/ 5637823 h 6858000"/>
              <a:gd name="connsiteX74" fmla="*/ 977536 w 3071665"/>
              <a:gd name="connsiteY74" fmla="*/ 5731511 h 6858000"/>
              <a:gd name="connsiteX75" fmla="*/ 928041 w 3071665"/>
              <a:gd name="connsiteY75" fmla="*/ 5823431 h 6858000"/>
              <a:gd name="connsiteX76" fmla="*/ 878545 w 3071665"/>
              <a:gd name="connsiteY76" fmla="*/ 5915351 h 6858000"/>
              <a:gd name="connsiteX77" fmla="*/ 832585 w 3071665"/>
              <a:gd name="connsiteY77" fmla="*/ 6007272 h 6858000"/>
              <a:gd name="connsiteX78" fmla="*/ 788393 w 3071665"/>
              <a:gd name="connsiteY78" fmla="*/ 6099192 h 6858000"/>
              <a:gd name="connsiteX79" fmla="*/ 745968 w 3071665"/>
              <a:gd name="connsiteY79" fmla="*/ 6191112 h 6858000"/>
              <a:gd name="connsiteX80" fmla="*/ 707079 w 3071665"/>
              <a:gd name="connsiteY80" fmla="*/ 6281265 h 6858000"/>
              <a:gd name="connsiteX81" fmla="*/ 671725 w 3071665"/>
              <a:gd name="connsiteY81" fmla="*/ 6373185 h 6858000"/>
              <a:gd name="connsiteX82" fmla="*/ 638139 w 3071665"/>
              <a:gd name="connsiteY82" fmla="*/ 6465105 h 6858000"/>
              <a:gd name="connsiteX83" fmla="*/ 606320 w 3071665"/>
              <a:gd name="connsiteY83" fmla="*/ 6557025 h 6858000"/>
              <a:gd name="connsiteX84" fmla="*/ 579805 w 3071665"/>
              <a:gd name="connsiteY84" fmla="*/ 6647178 h 6858000"/>
              <a:gd name="connsiteX85" fmla="*/ 555057 w 3071665"/>
              <a:gd name="connsiteY85" fmla="*/ 6737331 h 6858000"/>
              <a:gd name="connsiteX86" fmla="*/ 533844 w 3071665"/>
              <a:gd name="connsiteY86" fmla="*/ 6827483 h 6858000"/>
              <a:gd name="connsiteX87" fmla="*/ 527741 w 3071665"/>
              <a:gd name="connsiteY87" fmla="*/ 6858000 h 6858000"/>
              <a:gd name="connsiteX88" fmla="*/ 148053 w 3071665"/>
              <a:gd name="connsiteY88" fmla="*/ 6858000 h 6858000"/>
              <a:gd name="connsiteX89" fmla="*/ 134345 w 3071665"/>
              <a:gd name="connsiteY89" fmla="*/ 6816877 h 6858000"/>
              <a:gd name="connsiteX90" fmla="*/ 120203 w 3071665"/>
              <a:gd name="connsiteY90" fmla="*/ 6772685 h 6858000"/>
              <a:gd name="connsiteX91" fmla="*/ 106062 w 3071665"/>
              <a:gd name="connsiteY91" fmla="*/ 6726724 h 6858000"/>
              <a:gd name="connsiteX92" fmla="*/ 93688 w 3071665"/>
              <a:gd name="connsiteY92" fmla="*/ 6682532 h 6858000"/>
              <a:gd name="connsiteX93" fmla="*/ 83082 w 3071665"/>
              <a:gd name="connsiteY93" fmla="*/ 6636572 h 6858000"/>
              <a:gd name="connsiteX94" fmla="*/ 72476 w 3071665"/>
              <a:gd name="connsiteY94" fmla="*/ 6592379 h 6858000"/>
              <a:gd name="connsiteX95" fmla="*/ 61869 w 3071665"/>
              <a:gd name="connsiteY95" fmla="*/ 6544652 h 6858000"/>
              <a:gd name="connsiteX96" fmla="*/ 53031 w 3071665"/>
              <a:gd name="connsiteY96" fmla="*/ 6498691 h 6858000"/>
              <a:gd name="connsiteX97" fmla="*/ 44192 w 3071665"/>
              <a:gd name="connsiteY97" fmla="*/ 6450964 h 6858000"/>
              <a:gd name="connsiteX98" fmla="*/ 37122 w 3071665"/>
              <a:gd name="connsiteY98" fmla="*/ 6401468 h 6858000"/>
              <a:gd name="connsiteX99" fmla="*/ 30051 w 3071665"/>
              <a:gd name="connsiteY99" fmla="*/ 6351973 h 6858000"/>
              <a:gd name="connsiteX100" fmla="*/ 22980 w 3071665"/>
              <a:gd name="connsiteY100" fmla="*/ 6302477 h 6858000"/>
              <a:gd name="connsiteX101" fmla="*/ 17677 w 3071665"/>
              <a:gd name="connsiteY101" fmla="*/ 6252982 h 6858000"/>
              <a:gd name="connsiteX102" fmla="*/ 12374 w 3071665"/>
              <a:gd name="connsiteY102" fmla="*/ 6201718 h 6858000"/>
              <a:gd name="connsiteX103" fmla="*/ 8838 w 3071665"/>
              <a:gd name="connsiteY103" fmla="*/ 6150455 h 6858000"/>
              <a:gd name="connsiteX104" fmla="*/ 5303 w 3071665"/>
              <a:gd name="connsiteY104" fmla="*/ 6097424 h 6858000"/>
              <a:gd name="connsiteX105" fmla="*/ 1768 w 3071665"/>
              <a:gd name="connsiteY105" fmla="*/ 6039090 h 6858000"/>
              <a:gd name="connsiteX106" fmla="*/ 0 w 3071665"/>
              <a:gd name="connsiteY106" fmla="*/ 5980756 h 6858000"/>
              <a:gd name="connsiteX107" fmla="*/ 0 w 3071665"/>
              <a:gd name="connsiteY107" fmla="*/ 5922422 h 6858000"/>
              <a:gd name="connsiteX108" fmla="*/ 1768 w 3071665"/>
              <a:gd name="connsiteY108" fmla="*/ 5864088 h 6858000"/>
              <a:gd name="connsiteX109" fmla="*/ 3535 w 3071665"/>
              <a:gd name="connsiteY109" fmla="*/ 5805754 h 6858000"/>
              <a:gd name="connsiteX110" fmla="*/ 8838 w 3071665"/>
              <a:gd name="connsiteY110" fmla="*/ 5747420 h 6858000"/>
              <a:gd name="connsiteX111" fmla="*/ 14142 w 3071665"/>
              <a:gd name="connsiteY111" fmla="*/ 5690854 h 6858000"/>
              <a:gd name="connsiteX112" fmla="*/ 19445 w 3071665"/>
              <a:gd name="connsiteY112" fmla="*/ 5634288 h 6858000"/>
              <a:gd name="connsiteX113" fmla="*/ 28283 w 3071665"/>
              <a:gd name="connsiteY113" fmla="*/ 5577721 h 6858000"/>
              <a:gd name="connsiteX114" fmla="*/ 37122 w 3071665"/>
              <a:gd name="connsiteY114" fmla="*/ 5521155 h 6858000"/>
              <a:gd name="connsiteX115" fmla="*/ 45960 w 3071665"/>
              <a:gd name="connsiteY115" fmla="*/ 5464589 h 6858000"/>
              <a:gd name="connsiteX116" fmla="*/ 58334 w 3071665"/>
              <a:gd name="connsiteY116" fmla="*/ 5408022 h 6858000"/>
              <a:gd name="connsiteX117" fmla="*/ 70708 w 3071665"/>
              <a:gd name="connsiteY117" fmla="*/ 5353224 h 6858000"/>
              <a:gd name="connsiteX118" fmla="*/ 83082 w 3071665"/>
              <a:gd name="connsiteY118" fmla="*/ 5298425 h 6858000"/>
              <a:gd name="connsiteX119" fmla="*/ 98991 w 3071665"/>
              <a:gd name="connsiteY119" fmla="*/ 5243627 h 6858000"/>
              <a:gd name="connsiteX120" fmla="*/ 114900 w 3071665"/>
              <a:gd name="connsiteY120" fmla="*/ 5188828 h 6858000"/>
              <a:gd name="connsiteX121" fmla="*/ 130810 w 3071665"/>
              <a:gd name="connsiteY121" fmla="*/ 5134029 h 6858000"/>
              <a:gd name="connsiteX122" fmla="*/ 148487 w 3071665"/>
              <a:gd name="connsiteY122" fmla="*/ 5079231 h 6858000"/>
              <a:gd name="connsiteX123" fmla="*/ 167931 w 3071665"/>
              <a:gd name="connsiteY123" fmla="*/ 5024432 h 6858000"/>
              <a:gd name="connsiteX124" fmla="*/ 187376 w 3071665"/>
              <a:gd name="connsiteY124" fmla="*/ 4971401 h 6858000"/>
              <a:gd name="connsiteX125" fmla="*/ 206821 w 3071665"/>
              <a:gd name="connsiteY125" fmla="*/ 4918370 h 6858000"/>
              <a:gd name="connsiteX126" fmla="*/ 228033 w 3071665"/>
              <a:gd name="connsiteY126" fmla="*/ 4863572 h 6858000"/>
              <a:gd name="connsiteX127" fmla="*/ 251013 w 3071665"/>
              <a:gd name="connsiteY127" fmla="*/ 4810541 h 6858000"/>
              <a:gd name="connsiteX128" fmla="*/ 273993 w 3071665"/>
              <a:gd name="connsiteY128" fmla="*/ 4757510 h 6858000"/>
              <a:gd name="connsiteX129" fmla="*/ 323489 w 3071665"/>
              <a:gd name="connsiteY129" fmla="*/ 4653216 h 6858000"/>
              <a:gd name="connsiteX130" fmla="*/ 374752 w 3071665"/>
              <a:gd name="connsiteY130" fmla="*/ 4547154 h 6858000"/>
              <a:gd name="connsiteX131" fmla="*/ 401267 w 3071665"/>
              <a:gd name="connsiteY131" fmla="*/ 4495891 h 6858000"/>
              <a:gd name="connsiteX132" fmla="*/ 429550 w 3071665"/>
              <a:gd name="connsiteY132" fmla="*/ 4444627 h 6858000"/>
              <a:gd name="connsiteX133" fmla="*/ 457834 w 3071665"/>
              <a:gd name="connsiteY133" fmla="*/ 4391597 h 6858000"/>
              <a:gd name="connsiteX134" fmla="*/ 487884 w 3071665"/>
              <a:gd name="connsiteY134" fmla="*/ 4340333 h 6858000"/>
              <a:gd name="connsiteX135" fmla="*/ 516168 w 3071665"/>
              <a:gd name="connsiteY135" fmla="*/ 4289070 h 6858000"/>
              <a:gd name="connsiteX136" fmla="*/ 546218 w 3071665"/>
              <a:gd name="connsiteY136" fmla="*/ 4237807 h 6858000"/>
              <a:gd name="connsiteX137" fmla="*/ 608088 w 3071665"/>
              <a:gd name="connsiteY137" fmla="*/ 4135280 h 6858000"/>
              <a:gd name="connsiteX138" fmla="*/ 673493 w 3071665"/>
              <a:gd name="connsiteY138" fmla="*/ 4034522 h 6858000"/>
              <a:gd name="connsiteX139" fmla="*/ 738897 w 3071665"/>
              <a:gd name="connsiteY139" fmla="*/ 3931995 h 6858000"/>
              <a:gd name="connsiteX140" fmla="*/ 806070 w 3071665"/>
              <a:gd name="connsiteY140" fmla="*/ 3831237 h 6858000"/>
              <a:gd name="connsiteX141" fmla="*/ 841424 w 3071665"/>
              <a:gd name="connsiteY141" fmla="*/ 3781741 h 6858000"/>
              <a:gd name="connsiteX142" fmla="*/ 875010 w 3071665"/>
              <a:gd name="connsiteY142" fmla="*/ 3732246 h 6858000"/>
              <a:gd name="connsiteX143" fmla="*/ 1016426 w 3071665"/>
              <a:gd name="connsiteY143" fmla="*/ 3528960 h 6858000"/>
              <a:gd name="connsiteX144" fmla="*/ 1161377 w 3071665"/>
              <a:gd name="connsiteY144" fmla="*/ 3330978 h 6858000"/>
              <a:gd name="connsiteX145" fmla="*/ 1308096 w 3071665"/>
              <a:gd name="connsiteY145" fmla="*/ 3131229 h 6858000"/>
              <a:gd name="connsiteX146" fmla="*/ 1453047 w 3071665"/>
              <a:gd name="connsiteY146" fmla="*/ 2933246 h 6858000"/>
              <a:gd name="connsiteX147" fmla="*/ 1525522 w 3071665"/>
              <a:gd name="connsiteY147" fmla="*/ 2832488 h 6858000"/>
              <a:gd name="connsiteX148" fmla="*/ 1596230 w 3071665"/>
              <a:gd name="connsiteY148" fmla="*/ 2733497 h 6858000"/>
              <a:gd name="connsiteX149" fmla="*/ 1836637 w 3071665"/>
              <a:gd name="connsiteY149" fmla="*/ 2397634 h 6858000"/>
              <a:gd name="connsiteX150" fmla="*/ 2068205 w 3071665"/>
              <a:gd name="connsiteY150" fmla="*/ 2072378 h 6858000"/>
              <a:gd name="connsiteX151" fmla="*/ 2177803 w 3071665"/>
              <a:gd name="connsiteY151" fmla="*/ 1916821 h 6858000"/>
              <a:gd name="connsiteX152" fmla="*/ 2283864 w 3071665"/>
              <a:gd name="connsiteY152" fmla="*/ 1766566 h 6858000"/>
              <a:gd name="connsiteX153" fmla="*/ 2382856 w 3071665"/>
              <a:gd name="connsiteY153" fmla="*/ 1621615 h 6858000"/>
              <a:gd name="connsiteX154" fmla="*/ 2478311 w 3071665"/>
              <a:gd name="connsiteY154" fmla="*/ 1481967 h 6858000"/>
              <a:gd name="connsiteX155" fmla="*/ 2564928 w 3071665"/>
              <a:gd name="connsiteY155" fmla="*/ 1349390 h 6858000"/>
              <a:gd name="connsiteX156" fmla="*/ 2644475 w 3071665"/>
              <a:gd name="connsiteY156" fmla="*/ 1223883 h 6858000"/>
              <a:gd name="connsiteX157" fmla="*/ 2716950 w 3071665"/>
              <a:gd name="connsiteY157" fmla="*/ 1105448 h 6858000"/>
              <a:gd name="connsiteX158" fmla="*/ 2748769 w 3071665"/>
              <a:gd name="connsiteY158" fmla="*/ 1048881 h 6858000"/>
              <a:gd name="connsiteX159" fmla="*/ 2778820 w 3071665"/>
              <a:gd name="connsiteY159" fmla="*/ 995850 h 6858000"/>
              <a:gd name="connsiteX160" fmla="*/ 2807103 w 3071665"/>
              <a:gd name="connsiteY160" fmla="*/ 942820 h 6858000"/>
              <a:gd name="connsiteX161" fmla="*/ 2831850 w 3071665"/>
              <a:gd name="connsiteY161" fmla="*/ 893324 h 6858000"/>
              <a:gd name="connsiteX162" fmla="*/ 2854830 w 3071665"/>
              <a:gd name="connsiteY162" fmla="*/ 845596 h 6858000"/>
              <a:gd name="connsiteX163" fmla="*/ 2876043 w 3071665"/>
              <a:gd name="connsiteY163" fmla="*/ 799636 h 6858000"/>
              <a:gd name="connsiteX164" fmla="*/ 2891952 w 3071665"/>
              <a:gd name="connsiteY164" fmla="*/ 757211 h 6858000"/>
              <a:gd name="connsiteX165" fmla="*/ 2906094 w 3071665"/>
              <a:gd name="connsiteY165" fmla="*/ 718322 h 6858000"/>
              <a:gd name="connsiteX166" fmla="*/ 2918468 w 3071665"/>
              <a:gd name="connsiteY166" fmla="*/ 681200 h 6858000"/>
              <a:gd name="connsiteX167" fmla="*/ 2923771 w 3071665"/>
              <a:gd name="connsiteY167" fmla="*/ 663523 h 6858000"/>
              <a:gd name="connsiteX168" fmla="*/ 2927306 w 3071665"/>
              <a:gd name="connsiteY168" fmla="*/ 645846 h 6858000"/>
              <a:gd name="connsiteX169" fmla="*/ 2930842 w 3071665"/>
              <a:gd name="connsiteY169" fmla="*/ 621099 h 6858000"/>
              <a:gd name="connsiteX170" fmla="*/ 2934377 w 3071665"/>
              <a:gd name="connsiteY170" fmla="*/ 596351 h 6858000"/>
              <a:gd name="connsiteX171" fmla="*/ 2937912 w 3071665"/>
              <a:gd name="connsiteY171" fmla="*/ 571603 h 6858000"/>
              <a:gd name="connsiteX172" fmla="*/ 2939680 w 3071665"/>
              <a:gd name="connsiteY172" fmla="*/ 546855 h 6858000"/>
              <a:gd name="connsiteX173" fmla="*/ 2941448 w 3071665"/>
              <a:gd name="connsiteY173" fmla="*/ 495592 h 6858000"/>
              <a:gd name="connsiteX174" fmla="*/ 2939680 w 3071665"/>
              <a:gd name="connsiteY174" fmla="*/ 446097 h 6858000"/>
              <a:gd name="connsiteX175" fmla="*/ 2937912 w 3071665"/>
              <a:gd name="connsiteY175" fmla="*/ 421349 h 6858000"/>
              <a:gd name="connsiteX176" fmla="*/ 2936144 w 3071665"/>
              <a:gd name="connsiteY176" fmla="*/ 394833 h 6858000"/>
              <a:gd name="connsiteX177" fmla="*/ 2932609 w 3071665"/>
              <a:gd name="connsiteY177" fmla="*/ 370086 h 6858000"/>
              <a:gd name="connsiteX178" fmla="*/ 2929074 w 3071665"/>
              <a:gd name="connsiteY178" fmla="*/ 345338 h 6858000"/>
              <a:gd name="connsiteX179" fmla="*/ 2920235 w 3071665"/>
              <a:gd name="connsiteY179" fmla="*/ 297610 h 6858000"/>
              <a:gd name="connsiteX180" fmla="*/ 2914932 w 3071665"/>
              <a:gd name="connsiteY180" fmla="*/ 272862 h 6858000"/>
              <a:gd name="connsiteX181" fmla="*/ 2909629 w 3071665"/>
              <a:gd name="connsiteY181" fmla="*/ 248115 h 6858000"/>
              <a:gd name="connsiteX182" fmla="*/ 2897255 w 3071665"/>
              <a:gd name="connsiteY182" fmla="*/ 202154 h 6858000"/>
              <a:gd name="connsiteX183" fmla="*/ 2883114 w 3071665"/>
              <a:gd name="connsiteY183" fmla="*/ 154427 h 6858000"/>
              <a:gd name="connsiteX184" fmla="*/ 2868972 w 3071665"/>
              <a:gd name="connsiteY184" fmla="*/ 110234 h 6858000"/>
              <a:gd name="connsiteX185" fmla="*/ 2853063 w 3071665"/>
              <a:gd name="connsiteY185" fmla="*/ 67809 h 6858000"/>
              <a:gd name="connsiteX186" fmla="*/ 2837154 w 3071665"/>
              <a:gd name="connsiteY186" fmla="*/ 2715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3071665" h="6858000">
                <a:moveTo>
                  <a:pt x="3071665" y="3924144"/>
                </a:moveTo>
                <a:lnTo>
                  <a:pt x="3071665" y="6105930"/>
                </a:lnTo>
                <a:lnTo>
                  <a:pt x="3045743" y="6134545"/>
                </a:lnTo>
                <a:lnTo>
                  <a:pt x="2906095" y="6291870"/>
                </a:lnTo>
                <a:lnTo>
                  <a:pt x="2762912" y="6458034"/>
                </a:lnTo>
                <a:lnTo>
                  <a:pt x="2690436" y="6541116"/>
                </a:lnTo>
                <a:lnTo>
                  <a:pt x="2619729" y="6625965"/>
                </a:lnTo>
                <a:lnTo>
                  <a:pt x="2549021" y="6710815"/>
                </a:lnTo>
                <a:lnTo>
                  <a:pt x="2480081" y="6795664"/>
                </a:lnTo>
                <a:lnTo>
                  <a:pt x="2446494" y="6838089"/>
                </a:lnTo>
                <a:lnTo>
                  <a:pt x="2430731" y="6858000"/>
                </a:lnTo>
                <a:lnTo>
                  <a:pt x="922500" y="6858000"/>
                </a:lnTo>
                <a:lnTo>
                  <a:pt x="924507" y="6852230"/>
                </a:lnTo>
                <a:lnTo>
                  <a:pt x="938649" y="6813341"/>
                </a:lnTo>
                <a:lnTo>
                  <a:pt x="954558" y="6772684"/>
                </a:lnTo>
                <a:lnTo>
                  <a:pt x="970467" y="6730259"/>
                </a:lnTo>
                <a:lnTo>
                  <a:pt x="989912" y="6689602"/>
                </a:lnTo>
                <a:lnTo>
                  <a:pt x="1027033" y="6606521"/>
                </a:lnTo>
                <a:lnTo>
                  <a:pt x="1069458" y="6521671"/>
                </a:lnTo>
                <a:lnTo>
                  <a:pt x="1115418" y="6433286"/>
                </a:lnTo>
                <a:lnTo>
                  <a:pt x="1140166" y="6390861"/>
                </a:lnTo>
                <a:lnTo>
                  <a:pt x="1164914" y="6348437"/>
                </a:lnTo>
                <a:lnTo>
                  <a:pt x="1189662" y="6304244"/>
                </a:lnTo>
                <a:lnTo>
                  <a:pt x="1216177" y="6261820"/>
                </a:lnTo>
                <a:lnTo>
                  <a:pt x="1240925" y="6217627"/>
                </a:lnTo>
                <a:lnTo>
                  <a:pt x="1270976" y="6175202"/>
                </a:lnTo>
                <a:lnTo>
                  <a:pt x="1325774" y="6088585"/>
                </a:lnTo>
                <a:lnTo>
                  <a:pt x="1354057" y="6046161"/>
                </a:lnTo>
                <a:lnTo>
                  <a:pt x="1382341" y="6003736"/>
                </a:lnTo>
                <a:lnTo>
                  <a:pt x="1440675" y="5918886"/>
                </a:lnTo>
                <a:lnTo>
                  <a:pt x="1499009" y="5835805"/>
                </a:lnTo>
                <a:lnTo>
                  <a:pt x="1559110" y="5752723"/>
                </a:lnTo>
                <a:lnTo>
                  <a:pt x="1619212" y="5673176"/>
                </a:lnTo>
                <a:lnTo>
                  <a:pt x="1677546" y="5593630"/>
                </a:lnTo>
                <a:lnTo>
                  <a:pt x="1707597" y="5554741"/>
                </a:lnTo>
                <a:lnTo>
                  <a:pt x="1737648" y="5517619"/>
                </a:lnTo>
                <a:lnTo>
                  <a:pt x="1795982" y="5443376"/>
                </a:lnTo>
                <a:lnTo>
                  <a:pt x="1852548" y="5370900"/>
                </a:lnTo>
                <a:lnTo>
                  <a:pt x="1907347" y="5301960"/>
                </a:lnTo>
                <a:lnTo>
                  <a:pt x="1962145" y="5236555"/>
                </a:lnTo>
                <a:lnTo>
                  <a:pt x="2013408" y="5174686"/>
                </a:lnTo>
                <a:lnTo>
                  <a:pt x="2108864" y="5063321"/>
                </a:lnTo>
                <a:lnTo>
                  <a:pt x="2190178" y="4967865"/>
                </a:lnTo>
                <a:lnTo>
                  <a:pt x="2305079" y="4837056"/>
                </a:lnTo>
                <a:lnTo>
                  <a:pt x="2381089" y="4748671"/>
                </a:lnTo>
                <a:lnTo>
                  <a:pt x="2471242" y="4644377"/>
                </a:lnTo>
                <a:lnTo>
                  <a:pt x="2683366" y="4393364"/>
                </a:lnTo>
                <a:lnTo>
                  <a:pt x="2801801" y="4251948"/>
                </a:lnTo>
                <a:lnTo>
                  <a:pt x="2927308" y="4099926"/>
                </a:lnTo>
                <a:close/>
                <a:moveTo>
                  <a:pt x="2826529" y="0"/>
                </a:moveTo>
                <a:lnTo>
                  <a:pt x="3071664" y="0"/>
                </a:lnTo>
                <a:lnTo>
                  <a:pt x="3071664" y="2869379"/>
                </a:lnTo>
                <a:lnTo>
                  <a:pt x="3038671" y="2915570"/>
                </a:lnTo>
                <a:lnTo>
                  <a:pt x="2973266" y="3002187"/>
                </a:lnTo>
                <a:lnTo>
                  <a:pt x="2842457" y="3177189"/>
                </a:lnTo>
                <a:lnTo>
                  <a:pt x="2706344" y="3352191"/>
                </a:lnTo>
                <a:lnTo>
                  <a:pt x="2568464" y="3530728"/>
                </a:lnTo>
                <a:lnTo>
                  <a:pt x="2285632" y="3891338"/>
                </a:lnTo>
                <a:lnTo>
                  <a:pt x="2142449" y="4073411"/>
                </a:lnTo>
                <a:lnTo>
                  <a:pt x="1999265" y="4255484"/>
                </a:lnTo>
                <a:lnTo>
                  <a:pt x="1859617" y="4439324"/>
                </a:lnTo>
                <a:lnTo>
                  <a:pt x="1788909" y="4531245"/>
                </a:lnTo>
                <a:lnTo>
                  <a:pt x="1719969" y="4623165"/>
                </a:lnTo>
                <a:lnTo>
                  <a:pt x="1651029" y="4715085"/>
                </a:lnTo>
                <a:lnTo>
                  <a:pt x="1583856" y="4807005"/>
                </a:lnTo>
                <a:lnTo>
                  <a:pt x="1516684" y="4898926"/>
                </a:lnTo>
                <a:lnTo>
                  <a:pt x="1451279" y="4990846"/>
                </a:lnTo>
                <a:lnTo>
                  <a:pt x="1387642" y="5084534"/>
                </a:lnTo>
                <a:lnTo>
                  <a:pt x="1324005" y="5176454"/>
                </a:lnTo>
                <a:lnTo>
                  <a:pt x="1263903" y="5268374"/>
                </a:lnTo>
                <a:lnTo>
                  <a:pt x="1202034" y="5362062"/>
                </a:lnTo>
                <a:lnTo>
                  <a:pt x="1143700" y="5453983"/>
                </a:lnTo>
                <a:lnTo>
                  <a:pt x="1085366" y="5545903"/>
                </a:lnTo>
                <a:lnTo>
                  <a:pt x="1030567" y="5637823"/>
                </a:lnTo>
                <a:lnTo>
                  <a:pt x="977536" y="5731511"/>
                </a:lnTo>
                <a:lnTo>
                  <a:pt x="928041" y="5823431"/>
                </a:lnTo>
                <a:lnTo>
                  <a:pt x="878545" y="5915351"/>
                </a:lnTo>
                <a:lnTo>
                  <a:pt x="832585" y="6007272"/>
                </a:lnTo>
                <a:lnTo>
                  <a:pt x="788393" y="6099192"/>
                </a:lnTo>
                <a:lnTo>
                  <a:pt x="745968" y="6191112"/>
                </a:lnTo>
                <a:lnTo>
                  <a:pt x="707079" y="6281265"/>
                </a:lnTo>
                <a:lnTo>
                  <a:pt x="671725" y="6373185"/>
                </a:lnTo>
                <a:lnTo>
                  <a:pt x="638139" y="6465105"/>
                </a:lnTo>
                <a:lnTo>
                  <a:pt x="606320" y="6557025"/>
                </a:lnTo>
                <a:lnTo>
                  <a:pt x="579805" y="6647178"/>
                </a:lnTo>
                <a:lnTo>
                  <a:pt x="555057" y="6737331"/>
                </a:lnTo>
                <a:lnTo>
                  <a:pt x="533844" y="6827483"/>
                </a:lnTo>
                <a:lnTo>
                  <a:pt x="527741" y="6858000"/>
                </a:lnTo>
                <a:lnTo>
                  <a:pt x="148053" y="6858000"/>
                </a:lnTo>
                <a:lnTo>
                  <a:pt x="134345" y="6816877"/>
                </a:lnTo>
                <a:lnTo>
                  <a:pt x="120203" y="6772685"/>
                </a:lnTo>
                <a:lnTo>
                  <a:pt x="106062" y="6726724"/>
                </a:lnTo>
                <a:lnTo>
                  <a:pt x="93688" y="6682532"/>
                </a:lnTo>
                <a:lnTo>
                  <a:pt x="83082" y="6636572"/>
                </a:lnTo>
                <a:lnTo>
                  <a:pt x="72476" y="6592379"/>
                </a:lnTo>
                <a:lnTo>
                  <a:pt x="61869" y="6544652"/>
                </a:lnTo>
                <a:lnTo>
                  <a:pt x="53031" y="6498691"/>
                </a:lnTo>
                <a:lnTo>
                  <a:pt x="44192" y="6450964"/>
                </a:lnTo>
                <a:lnTo>
                  <a:pt x="37122" y="6401468"/>
                </a:lnTo>
                <a:lnTo>
                  <a:pt x="30051" y="6351973"/>
                </a:lnTo>
                <a:lnTo>
                  <a:pt x="22980" y="6302477"/>
                </a:lnTo>
                <a:lnTo>
                  <a:pt x="17677" y="6252982"/>
                </a:lnTo>
                <a:lnTo>
                  <a:pt x="12374" y="6201718"/>
                </a:lnTo>
                <a:lnTo>
                  <a:pt x="8838" y="6150455"/>
                </a:lnTo>
                <a:lnTo>
                  <a:pt x="5303" y="6097424"/>
                </a:lnTo>
                <a:lnTo>
                  <a:pt x="1768" y="6039090"/>
                </a:lnTo>
                <a:lnTo>
                  <a:pt x="0" y="5980756"/>
                </a:lnTo>
                <a:lnTo>
                  <a:pt x="0" y="5922422"/>
                </a:lnTo>
                <a:lnTo>
                  <a:pt x="1768" y="5864088"/>
                </a:lnTo>
                <a:lnTo>
                  <a:pt x="3535" y="5805754"/>
                </a:lnTo>
                <a:lnTo>
                  <a:pt x="8838" y="5747420"/>
                </a:lnTo>
                <a:lnTo>
                  <a:pt x="14142" y="5690854"/>
                </a:lnTo>
                <a:lnTo>
                  <a:pt x="19445" y="5634288"/>
                </a:lnTo>
                <a:lnTo>
                  <a:pt x="28283" y="5577721"/>
                </a:lnTo>
                <a:lnTo>
                  <a:pt x="37122" y="5521155"/>
                </a:lnTo>
                <a:lnTo>
                  <a:pt x="45960" y="5464589"/>
                </a:lnTo>
                <a:lnTo>
                  <a:pt x="58334" y="5408022"/>
                </a:lnTo>
                <a:lnTo>
                  <a:pt x="70708" y="5353224"/>
                </a:lnTo>
                <a:lnTo>
                  <a:pt x="83082" y="5298425"/>
                </a:lnTo>
                <a:lnTo>
                  <a:pt x="98991" y="5243627"/>
                </a:lnTo>
                <a:lnTo>
                  <a:pt x="114900" y="5188828"/>
                </a:lnTo>
                <a:lnTo>
                  <a:pt x="130810" y="5134029"/>
                </a:lnTo>
                <a:lnTo>
                  <a:pt x="148487" y="5079231"/>
                </a:lnTo>
                <a:lnTo>
                  <a:pt x="167931" y="5024432"/>
                </a:lnTo>
                <a:lnTo>
                  <a:pt x="187376" y="4971401"/>
                </a:lnTo>
                <a:lnTo>
                  <a:pt x="206821" y="4918370"/>
                </a:lnTo>
                <a:lnTo>
                  <a:pt x="228033" y="4863572"/>
                </a:lnTo>
                <a:lnTo>
                  <a:pt x="251013" y="4810541"/>
                </a:lnTo>
                <a:lnTo>
                  <a:pt x="273993" y="4757510"/>
                </a:lnTo>
                <a:lnTo>
                  <a:pt x="323489" y="4653216"/>
                </a:lnTo>
                <a:lnTo>
                  <a:pt x="374752" y="4547154"/>
                </a:lnTo>
                <a:lnTo>
                  <a:pt x="401267" y="4495891"/>
                </a:lnTo>
                <a:lnTo>
                  <a:pt x="429550" y="4444627"/>
                </a:lnTo>
                <a:lnTo>
                  <a:pt x="457834" y="4391597"/>
                </a:lnTo>
                <a:lnTo>
                  <a:pt x="487884" y="4340333"/>
                </a:lnTo>
                <a:lnTo>
                  <a:pt x="516168" y="4289070"/>
                </a:lnTo>
                <a:lnTo>
                  <a:pt x="546218" y="4237807"/>
                </a:lnTo>
                <a:lnTo>
                  <a:pt x="608088" y="4135280"/>
                </a:lnTo>
                <a:lnTo>
                  <a:pt x="673493" y="4034522"/>
                </a:lnTo>
                <a:lnTo>
                  <a:pt x="738897" y="3931995"/>
                </a:lnTo>
                <a:lnTo>
                  <a:pt x="806070" y="3831237"/>
                </a:lnTo>
                <a:lnTo>
                  <a:pt x="841424" y="3781741"/>
                </a:lnTo>
                <a:lnTo>
                  <a:pt x="875010" y="3732246"/>
                </a:lnTo>
                <a:lnTo>
                  <a:pt x="1016426" y="3528960"/>
                </a:lnTo>
                <a:lnTo>
                  <a:pt x="1161377" y="3330978"/>
                </a:lnTo>
                <a:lnTo>
                  <a:pt x="1308096" y="3131229"/>
                </a:lnTo>
                <a:lnTo>
                  <a:pt x="1453047" y="2933246"/>
                </a:lnTo>
                <a:lnTo>
                  <a:pt x="1525522" y="2832488"/>
                </a:lnTo>
                <a:lnTo>
                  <a:pt x="1596230" y="2733497"/>
                </a:lnTo>
                <a:lnTo>
                  <a:pt x="1836637" y="2397634"/>
                </a:lnTo>
                <a:lnTo>
                  <a:pt x="2068205" y="2072378"/>
                </a:lnTo>
                <a:lnTo>
                  <a:pt x="2177803" y="1916821"/>
                </a:lnTo>
                <a:lnTo>
                  <a:pt x="2283864" y="1766566"/>
                </a:lnTo>
                <a:lnTo>
                  <a:pt x="2382856" y="1621615"/>
                </a:lnTo>
                <a:lnTo>
                  <a:pt x="2478311" y="1481967"/>
                </a:lnTo>
                <a:lnTo>
                  <a:pt x="2564928" y="1349390"/>
                </a:lnTo>
                <a:lnTo>
                  <a:pt x="2644475" y="1223883"/>
                </a:lnTo>
                <a:lnTo>
                  <a:pt x="2716950" y="1105448"/>
                </a:lnTo>
                <a:lnTo>
                  <a:pt x="2748769" y="1048881"/>
                </a:lnTo>
                <a:lnTo>
                  <a:pt x="2778820" y="995850"/>
                </a:lnTo>
                <a:lnTo>
                  <a:pt x="2807103" y="942820"/>
                </a:lnTo>
                <a:lnTo>
                  <a:pt x="2831850" y="893324"/>
                </a:lnTo>
                <a:lnTo>
                  <a:pt x="2854830" y="845596"/>
                </a:lnTo>
                <a:lnTo>
                  <a:pt x="2876043" y="799636"/>
                </a:lnTo>
                <a:lnTo>
                  <a:pt x="2891952" y="757211"/>
                </a:lnTo>
                <a:lnTo>
                  <a:pt x="2906094" y="718322"/>
                </a:lnTo>
                <a:lnTo>
                  <a:pt x="2918468" y="681200"/>
                </a:lnTo>
                <a:lnTo>
                  <a:pt x="2923771" y="663523"/>
                </a:lnTo>
                <a:lnTo>
                  <a:pt x="2927306" y="645846"/>
                </a:lnTo>
                <a:lnTo>
                  <a:pt x="2930842" y="621099"/>
                </a:lnTo>
                <a:lnTo>
                  <a:pt x="2934377" y="596351"/>
                </a:lnTo>
                <a:lnTo>
                  <a:pt x="2937912" y="571603"/>
                </a:lnTo>
                <a:lnTo>
                  <a:pt x="2939680" y="546855"/>
                </a:lnTo>
                <a:lnTo>
                  <a:pt x="2941448" y="495592"/>
                </a:lnTo>
                <a:lnTo>
                  <a:pt x="2939680" y="446097"/>
                </a:lnTo>
                <a:lnTo>
                  <a:pt x="2937912" y="421349"/>
                </a:lnTo>
                <a:lnTo>
                  <a:pt x="2936144" y="394833"/>
                </a:lnTo>
                <a:lnTo>
                  <a:pt x="2932609" y="370086"/>
                </a:lnTo>
                <a:lnTo>
                  <a:pt x="2929074" y="345338"/>
                </a:lnTo>
                <a:lnTo>
                  <a:pt x="2920235" y="297610"/>
                </a:lnTo>
                <a:lnTo>
                  <a:pt x="2914932" y="272862"/>
                </a:lnTo>
                <a:lnTo>
                  <a:pt x="2909629" y="248115"/>
                </a:lnTo>
                <a:lnTo>
                  <a:pt x="2897255" y="202154"/>
                </a:lnTo>
                <a:lnTo>
                  <a:pt x="2883114" y="154427"/>
                </a:lnTo>
                <a:lnTo>
                  <a:pt x="2868972" y="110234"/>
                </a:lnTo>
                <a:lnTo>
                  <a:pt x="2853063" y="67809"/>
                </a:lnTo>
                <a:lnTo>
                  <a:pt x="2837154" y="2715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8471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84E26E-2C1B-47B8-96CF-EBFB23877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76250"/>
            <a:ext cx="10296648" cy="108054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3D799-2C68-4BBD-80F0-4448AC6E5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773239"/>
            <a:ext cx="10944225" cy="439261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9AB8C-3488-4A3F-940D-B8E97D0147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55440" y="6381329"/>
            <a:ext cx="5040560" cy="216024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 b="0" i="0" cap="all" spc="50" baseline="0">
                <a:solidFill>
                  <a:schemeClr val="accent1"/>
                </a:solidFill>
                <a:latin typeface="+mj-lt"/>
              </a:defRPr>
            </a:lvl1pPr>
          </a:lstStyle>
          <a:p>
            <a:fld id="{7916B682-A471-4BEF-8515-6E2F4426B414}" type="datetime1">
              <a:rPr lang="fi-FI" smtClean="0"/>
              <a:t>1.6.2026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8E9E1-C972-497D-AF9A-7A5F005A27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0" y="6381329"/>
            <a:ext cx="5472113" cy="21602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 b="0" i="0" cap="all" spc="50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D12E0-B73B-476D-AC37-50C99E25F4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888" y="6381551"/>
            <a:ext cx="431998" cy="2158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 b="0" i="0" cap="all" spc="50" baseline="0">
                <a:solidFill>
                  <a:schemeClr val="accent1"/>
                </a:solidFill>
                <a:latin typeface="+mj-lt"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11251724" y="476250"/>
            <a:ext cx="316884" cy="720000"/>
          </a:xfrm>
          <a:custGeom>
            <a:avLst/>
            <a:gdLst>
              <a:gd name="T0" fmla="*/ 2014 w 3164"/>
              <a:gd name="T1" fmla="*/ 541 h 7179"/>
              <a:gd name="T2" fmla="*/ 2075 w 3164"/>
              <a:gd name="T3" fmla="*/ 842 h 7179"/>
              <a:gd name="T4" fmla="*/ 2013 w 3164"/>
              <a:gd name="T5" fmla="*/ 1104 h 7179"/>
              <a:gd name="T6" fmla="*/ 1698 w 3164"/>
              <a:gd name="T7" fmla="*/ 1547 h 7179"/>
              <a:gd name="T8" fmla="*/ 1150 w 3164"/>
              <a:gd name="T9" fmla="*/ 2192 h 7179"/>
              <a:gd name="T10" fmla="*/ 1032 w 3164"/>
              <a:gd name="T11" fmla="*/ 2455 h 7179"/>
              <a:gd name="T12" fmla="*/ 1071 w 3164"/>
              <a:gd name="T13" fmla="*/ 2857 h 7179"/>
              <a:gd name="T14" fmla="*/ 758 w 3164"/>
              <a:gd name="T15" fmla="*/ 2524 h 7179"/>
              <a:gd name="T16" fmla="*/ 762 w 3164"/>
              <a:gd name="T17" fmla="*/ 2178 h 7179"/>
              <a:gd name="T18" fmla="*/ 878 w 3164"/>
              <a:gd name="T19" fmla="*/ 1919 h 7179"/>
              <a:gd name="T20" fmla="*/ 1196 w 3164"/>
              <a:gd name="T21" fmla="*/ 1511 h 7179"/>
              <a:gd name="T22" fmla="*/ 1734 w 3164"/>
              <a:gd name="T23" fmla="*/ 844 h 7179"/>
              <a:gd name="T24" fmla="*/ 1792 w 3164"/>
              <a:gd name="T25" fmla="*/ 666 h 7179"/>
              <a:gd name="T26" fmla="*/ 1725 w 3164"/>
              <a:gd name="T27" fmla="*/ 476 h 7179"/>
              <a:gd name="T28" fmla="*/ 1173 w 3164"/>
              <a:gd name="T29" fmla="*/ 2909 h 7179"/>
              <a:gd name="T30" fmla="*/ 1139 w 3164"/>
              <a:gd name="T31" fmla="*/ 2584 h 7179"/>
              <a:gd name="T32" fmla="*/ 1266 w 3164"/>
              <a:gd name="T33" fmla="*/ 2264 h 7179"/>
              <a:gd name="T34" fmla="*/ 1911 w 3164"/>
              <a:gd name="T35" fmla="*/ 1593 h 7179"/>
              <a:gd name="T36" fmla="*/ 2169 w 3164"/>
              <a:gd name="T37" fmla="*/ 1249 h 7179"/>
              <a:gd name="T38" fmla="*/ 2177 w 3164"/>
              <a:gd name="T39" fmla="*/ 1064 h 7179"/>
              <a:gd name="T40" fmla="*/ 2394 w 3164"/>
              <a:gd name="T41" fmla="*/ 984 h 7179"/>
              <a:gd name="T42" fmla="*/ 2487 w 3164"/>
              <a:gd name="T43" fmla="*/ 1278 h 7179"/>
              <a:gd name="T44" fmla="*/ 2430 w 3164"/>
              <a:gd name="T45" fmla="*/ 1557 h 7179"/>
              <a:gd name="T46" fmla="*/ 1934 w 3164"/>
              <a:gd name="T47" fmla="*/ 2124 h 7179"/>
              <a:gd name="T48" fmla="*/ 1530 w 3164"/>
              <a:gd name="T49" fmla="*/ 2581 h 7179"/>
              <a:gd name="T50" fmla="*/ 1523 w 3164"/>
              <a:gd name="T51" fmla="*/ 2799 h 7179"/>
              <a:gd name="T52" fmla="*/ 1749 w 3164"/>
              <a:gd name="T53" fmla="*/ 3171 h 7179"/>
              <a:gd name="T54" fmla="*/ 1647 w 3164"/>
              <a:gd name="T55" fmla="*/ 2738 h 7179"/>
              <a:gd name="T56" fmla="*/ 1728 w 3164"/>
              <a:gd name="T57" fmla="*/ 2523 h 7179"/>
              <a:gd name="T58" fmla="*/ 2273 w 3164"/>
              <a:gd name="T59" fmla="*/ 2071 h 7179"/>
              <a:gd name="T60" fmla="*/ 2387 w 3164"/>
              <a:gd name="T61" fmla="*/ 1910 h 7179"/>
              <a:gd name="T62" fmla="*/ 2546 w 3164"/>
              <a:gd name="T63" fmla="*/ 1669 h 7179"/>
              <a:gd name="T64" fmla="*/ 2645 w 3164"/>
              <a:gd name="T65" fmla="*/ 1917 h 7179"/>
              <a:gd name="T66" fmla="*/ 2601 w 3164"/>
              <a:gd name="T67" fmla="*/ 2194 h 7179"/>
              <a:gd name="T68" fmla="*/ 2181 w 3164"/>
              <a:gd name="T69" fmla="*/ 2594 h 7179"/>
              <a:gd name="T70" fmla="*/ 1994 w 3164"/>
              <a:gd name="T71" fmla="*/ 2803 h 7179"/>
              <a:gd name="T72" fmla="*/ 626 w 3164"/>
              <a:gd name="T73" fmla="*/ 2259 h 7179"/>
              <a:gd name="T74" fmla="*/ 521 w 3164"/>
              <a:gd name="T75" fmla="*/ 1956 h 7179"/>
              <a:gd name="T76" fmla="*/ 548 w 3164"/>
              <a:gd name="T77" fmla="*/ 1637 h 7179"/>
              <a:gd name="T78" fmla="*/ 766 w 3164"/>
              <a:gd name="T79" fmla="*/ 1219 h 7179"/>
              <a:gd name="T80" fmla="*/ 1325 w 3164"/>
              <a:gd name="T81" fmla="*/ 408 h 7179"/>
              <a:gd name="T82" fmla="*/ 1347 w 3164"/>
              <a:gd name="T83" fmla="*/ 223 h 7179"/>
              <a:gd name="T84" fmla="*/ 1533 w 3164"/>
              <a:gd name="T85" fmla="*/ 73 h 7179"/>
              <a:gd name="T86" fmla="*/ 1635 w 3164"/>
              <a:gd name="T87" fmla="*/ 329 h 7179"/>
              <a:gd name="T88" fmla="*/ 1602 w 3164"/>
              <a:gd name="T89" fmla="*/ 617 h 7179"/>
              <a:gd name="T90" fmla="*/ 1366 w 3164"/>
              <a:gd name="T91" fmla="*/ 1012 h 7179"/>
              <a:gd name="T92" fmla="*/ 795 w 3164"/>
              <a:gd name="T93" fmla="*/ 1791 h 7179"/>
              <a:gd name="T94" fmla="*/ 663 w 3164"/>
              <a:gd name="T95" fmla="*/ 2130 h 7179"/>
              <a:gd name="T96" fmla="*/ 1308 w 3164"/>
              <a:gd name="T97" fmla="*/ 4296 h 7179"/>
              <a:gd name="T98" fmla="*/ 1674 w 3164"/>
              <a:gd name="T99" fmla="*/ 4340 h 7179"/>
              <a:gd name="T100" fmla="*/ 1548 w 3164"/>
              <a:gd name="T101" fmla="*/ 4163 h 7179"/>
              <a:gd name="T102" fmla="*/ 1133 w 3164"/>
              <a:gd name="T103" fmla="*/ 4107 h 7179"/>
              <a:gd name="T104" fmla="*/ 683 w 3164"/>
              <a:gd name="T105" fmla="*/ 3926 h 7179"/>
              <a:gd name="T106" fmla="*/ 292 w 3164"/>
              <a:gd name="T107" fmla="*/ 3639 h 7179"/>
              <a:gd name="T108" fmla="*/ 0 w 3164"/>
              <a:gd name="T109" fmla="*/ 3291 h 7179"/>
              <a:gd name="T110" fmla="*/ 2943 w 3164"/>
              <a:gd name="T111" fmla="*/ 3581 h 7179"/>
              <a:gd name="T112" fmla="*/ 2588 w 3164"/>
              <a:gd name="T113" fmla="*/ 3876 h 7179"/>
              <a:gd name="T114" fmla="*/ 2199 w 3164"/>
              <a:gd name="T115" fmla="*/ 4064 h 7179"/>
              <a:gd name="T116" fmla="*/ 1643 w 3164"/>
              <a:gd name="T117" fmla="*/ 4163 h 7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164" h="7179">
                <a:moveTo>
                  <a:pt x="1875" y="352"/>
                </a:moveTo>
                <a:lnTo>
                  <a:pt x="1888" y="364"/>
                </a:lnTo>
                <a:lnTo>
                  <a:pt x="1899" y="376"/>
                </a:lnTo>
                <a:lnTo>
                  <a:pt x="1911" y="388"/>
                </a:lnTo>
                <a:lnTo>
                  <a:pt x="1922" y="400"/>
                </a:lnTo>
                <a:lnTo>
                  <a:pt x="1932" y="413"/>
                </a:lnTo>
                <a:lnTo>
                  <a:pt x="1942" y="425"/>
                </a:lnTo>
                <a:lnTo>
                  <a:pt x="1961" y="450"/>
                </a:lnTo>
                <a:lnTo>
                  <a:pt x="1970" y="463"/>
                </a:lnTo>
                <a:lnTo>
                  <a:pt x="1978" y="476"/>
                </a:lnTo>
                <a:lnTo>
                  <a:pt x="1994" y="502"/>
                </a:lnTo>
                <a:lnTo>
                  <a:pt x="2007" y="528"/>
                </a:lnTo>
                <a:lnTo>
                  <a:pt x="2014" y="541"/>
                </a:lnTo>
                <a:lnTo>
                  <a:pt x="2020" y="554"/>
                </a:lnTo>
                <a:lnTo>
                  <a:pt x="2031" y="582"/>
                </a:lnTo>
                <a:lnTo>
                  <a:pt x="2040" y="608"/>
                </a:lnTo>
                <a:lnTo>
                  <a:pt x="2049" y="636"/>
                </a:lnTo>
                <a:lnTo>
                  <a:pt x="2056" y="662"/>
                </a:lnTo>
                <a:lnTo>
                  <a:pt x="2058" y="676"/>
                </a:lnTo>
                <a:lnTo>
                  <a:pt x="2062" y="689"/>
                </a:lnTo>
                <a:lnTo>
                  <a:pt x="2066" y="715"/>
                </a:lnTo>
                <a:lnTo>
                  <a:pt x="2069" y="742"/>
                </a:lnTo>
                <a:lnTo>
                  <a:pt x="2073" y="768"/>
                </a:lnTo>
                <a:lnTo>
                  <a:pt x="2074" y="793"/>
                </a:lnTo>
                <a:lnTo>
                  <a:pt x="2075" y="818"/>
                </a:lnTo>
                <a:lnTo>
                  <a:pt x="2075" y="842"/>
                </a:lnTo>
                <a:lnTo>
                  <a:pt x="2074" y="856"/>
                </a:lnTo>
                <a:lnTo>
                  <a:pt x="2074" y="866"/>
                </a:lnTo>
                <a:lnTo>
                  <a:pt x="2073" y="890"/>
                </a:lnTo>
                <a:lnTo>
                  <a:pt x="2070" y="913"/>
                </a:lnTo>
                <a:lnTo>
                  <a:pt x="2064" y="955"/>
                </a:lnTo>
                <a:lnTo>
                  <a:pt x="2060" y="976"/>
                </a:lnTo>
                <a:lnTo>
                  <a:pt x="2056" y="994"/>
                </a:lnTo>
                <a:lnTo>
                  <a:pt x="2051" y="1012"/>
                </a:lnTo>
                <a:lnTo>
                  <a:pt x="2046" y="1028"/>
                </a:lnTo>
                <a:lnTo>
                  <a:pt x="2036" y="1057"/>
                </a:lnTo>
                <a:lnTo>
                  <a:pt x="2031" y="1070"/>
                </a:lnTo>
                <a:lnTo>
                  <a:pt x="2025" y="1081"/>
                </a:lnTo>
                <a:lnTo>
                  <a:pt x="2013" y="1104"/>
                </a:lnTo>
                <a:lnTo>
                  <a:pt x="2000" y="1128"/>
                </a:lnTo>
                <a:lnTo>
                  <a:pt x="1986" y="1152"/>
                </a:lnTo>
                <a:lnTo>
                  <a:pt x="1972" y="1175"/>
                </a:lnTo>
                <a:lnTo>
                  <a:pt x="1964" y="1188"/>
                </a:lnTo>
                <a:lnTo>
                  <a:pt x="1956" y="1200"/>
                </a:lnTo>
                <a:lnTo>
                  <a:pt x="1941" y="1224"/>
                </a:lnTo>
                <a:lnTo>
                  <a:pt x="1908" y="1272"/>
                </a:lnTo>
                <a:lnTo>
                  <a:pt x="1874" y="1321"/>
                </a:lnTo>
                <a:lnTo>
                  <a:pt x="1838" y="1369"/>
                </a:lnTo>
                <a:lnTo>
                  <a:pt x="1803" y="1416"/>
                </a:lnTo>
                <a:lnTo>
                  <a:pt x="1767" y="1461"/>
                </a:lnTo>
                <a:lnTo>
                  <a:pt x="1732" y="1506"/>
                </a:lnTo>
                <a:lnTo>
                  <a:pt x="1698" y="1547"/>
                </a:lnTo>
                <a:lnTo>
                  <a:pt x="1636" y="1621"/>
                </a:lnTo>
                <a:lnTo>
                  <a:pt x="1584" y="1681"/>
                </a:lnTo>
                <a:lnTo>
                  <a:pt x="1550" y="1724"/>
                </a:lnTo>
                <a:lnTo>
                  <a:pt x="1524" y="1753"/>
                </a:lnTo>
                <a:lnTo>
                  <a:pt x="1496" y="1787"/>
                </a:lnTo>
                <a:lnTo>
                  <a:pt x="1425" y="1863"/>
                </a:lnTo>
                <a:lnTo>
                  <a:pt x="1346" y="1952"/>
                </a:lnTo>
                <a:lnTo>
                  <a:pt x="1305" y="1999"/>
                </a:lnTo>
                <a:lnTo>
                  <a:pt x="1264" y="2047"/>
                </a:lnTo>
                <a:lnTo>
                  <a:pt x="1224" y="2096"/>
                </a:lnTo>
                <a:lnTo>
                  <a:pt x="1205" y="2120"/>
                </a:lnTo>
                <a:lnTo>
                  <a:pt x="1186" y="2144"/>
                </a:lnTo>
                <a:lnTo>
                  <a:pt x="1150" y="2192"/>
                </a:lnTo>
                <a:lnTo>
                  <a:pt x="1134" y="2216"/>
                </a:lnTo>
                <a:lnTo>
                  <a:pt x="1119" y="2240"/>
                </a:lnTo>
                <a:lnTo>
                  <a:pt x="1103" y="2263"/>
                </a:lnTo>
                <a:lnTo>
                  <a:pt x="1090" y="2286"/>
                </a:lnTo>
                <a:lnTo>
                  <a:pt x="1078" y="2307"/>
                </a:lnTo>
                <a:lnTo>
                  <a:pt x="1067" y="2329"/>
                </a:lnTo>
                <a:lnTo>
                  <a:pt x="1058" y="2349"/>
                </a:lnTo>
                <a:lnTo>
                  <a:pt x="1049" y="2370"/>
                </a:lnTo>
                <a:lnTo>
                  <a:pt x="1043" y="2389"/>
                </a:lnTo>
                <a:lnTo>
                  <a:pt x="1038" y="2408"/>
                </a:lnTo>
                <a:lnTo>
                  <a:pt x="1036" y="2424"/>
                </a:lnTo>
                <a:lnTo>
                  <a:pt x="1034" y="2439"/>
                </a:lnTo>
                <a:lnTo>
                  <a:pt x="1032" y="2455"/>
                </a:lnTo>
                <a:lnTo>
                  <a:pt x="1030" y="2472"/>
                </a:lnTo>
                <a:lnTo>
                  <a:pt x="1030" y="2488"/>
                </a:lnTo>
                <a:lnTo>
                  <a:pt x="1029" y="2505"/>
                </a:lnTo>
                <a:lnTo>
                  <a:pt x="1029" y="2540"/>
                </a:lnTo>
                <a:lnTo>
                  <a:pt x="1029" y="2558"/>
                </a:lnTo>
                <a:lnTo>
                  <a:pt x="1030" y="2575"/>
                </a:lnTo>
                <a:lnTo>
                  <a:pt x="1032" y="2611"/>
                </a:lnTo>
                <a:lnTo>
                  <a:pt x="1035" y="2646"/>
                </a:lnTo>
                <a:lnTo>
                  <a:pt x="1040" y="2680"/>
                </a:lnTo>
                <a:lnTo>
                  <a:pt x="1049" y="2745"/>
                </a:lnTo>
                <a:lnTo>
                  <a:pt x="1060" y="2805"/>
                </a:lnTo>
                <a:lnTo>
                  <a:pt x="1065" y="2833"/>
                </a:lnTo>
                <a:lnTo>
                  <a:pt x="1071" y="2857"/>
                </a:lnTo>
                <a:lnTo>
                  <a:pt x="1079" y="2896"/>
                </a:lnTo>
                <a:lnTo>
                  <a:pt x="857" y="2896"/>
                </a:lnTo>
                <a:lnTo>
                  <a:pt x="846" y="2868"/>
                </a:lnTo>
                <a:lnTo>
                  <a:pt x="834" y="2836"/>
                </a:lnTo>
                <a:lnTo>
                  <a:pt x="824" y="2802"/>
                </a:lnTo>
                <a:lnTo>
                  <a:pt x="812" y="2764"/>
                </a:lnTo>
                <a:lnTo>
                  <a:pt x="800" y="2726"/>
                </a:lnTo>
                <a:lnTo>
                  <a:pt x="789" y="2685"/>
                </a:lnTo>
                <a:lnTo>
                  <a:pt x="778" y="2641"/>
                </a:lnTo>
                <a:lnTo>
                  <a:pt x="768" y="2596"/>
                </a:lnTo>
                <a:lnTo>
                  <a:pt x="765" y="2572"/>
                </a:lnTo>
                <a:lnTo>
                  <a:pt x="760" y="2548"/>
                </a:lnTo>
                <a:lnTo>
                  <a:pt x="758" y="2524"/>
                </a:lnTo>
                <a:lnTo>
                  <a:pt x="754" y="2500"/>
                </a:lnTo>
                <a:lnTo>
                  <a:pt x="752" y="2475"/>
                </a:lnTo>
                <a:lnTo>
                  <a:pt x="749" y="2449"/>
                </a:lnTo>
                <a:lnTo>
                  <a:pt x="748" y="2424"/>
                </a:lnTo>
                <a:lnTo>
                  <a:pt x="747" y="2397"/>
                </a:lnTo>
                <a:lnTo>
                  <a:pt x="746" y="2371"/>
                </a:lnTo>
                <a:lnTo>
                  <a:pt x="747" y="2344"/>
                </a:lnTo>
                <a:lnTo>
                  <a:pt x="747" y="2317"/>
                </a:lnTo>
                <a:lnTo>
                  <a:pt x="748" y="2289"/>
                </a:lnTo>
                <a:lnTo>
                  <a:pt x="750" y="2262"/>
                </a:lnTo>
                <a:lnTo>
                  <a:pt x="754" y="2234"/>
                </a:lnTo>
                <a:lnTo>
                  <a:pt x="758" y="2206"/>
                </a:lnTo>
                <a:lnTo>
                  <a:pt x="762" y="2178"/>
                </a:lnTo>
                <a:lnTo>
                  <a:pt x="766" y="2156"/>
                </a:lnTo>
                <a:lnTo>
                  <a:pt x="770" y="2145"/>
                </a:lnTo>
                <a:lnTo>
                  <a:pt x="772" y="2134"/>
                </a:lnTo>
                <a:lnTo>
                  <a:pt x="776" y="2124"/>
                </a:lnTo>
                <a:lnTo>
                  <a:pt x="779" y="2112"/>
                </a:lnTo>
                <a:lnTo>
                  <a:pt x="789" y="2089"/>
                </a:lnTo>
                <a:lnTo>
                  <a:pt x="798" y="2065"/>
                </a:lnTo>
                <a:lnTo>
                  <a:pt x="809" y="2041"/>
                </a:lnTo>
                <a:lnTo>
                  <a:pt x="821" y="2017"/>
                </a:lnTo>
                <a:lnTo>
                  <a:pt x="834" y="1993"/>
                </a:lnTo>
                <a:lnTo>
                  <a:pt x="849" y="1968"/>
                </a:lnTo>
                <a:lnTo>
                  <a:pt x="863" y="1944"/>
                </a:lnTo>
                <a:lnTo>
                  <a:pt x="878" y="1919"/>
                </a:lnTo>
                <a:lnTo>
                  <a:pt x="894" y="1895"/>
                </a:lnTo>
                <a:lnTo>
                  <a:pt x="910" y="1869"/>
                </a:lnTo>
                <a:lnTo>
                  <a:pt x="927" y="1845"/>
                </a:lnTo>
                <a:lnTo>
                  <a:pt x="944" y="1821"/>
                </a:lnTo>
                <a:lnTo>
                  <a:pt x="960" y="1797"/>
                </a:lnTo>
                <a:lnTo>
                  <a:pt x="995" y="1752"/>
                </a:lnTo>
                <a:lnTo>
                  <a:pt x="1029" y="1709"/>
                </a:lnTo>
                <a:lnTo>
                  <a:pt x="1061" y="1669"/>
                </a:lnTo>
                <a:lnTo>
                  <a:pt x="1091" y="1633"/>
                </a:lnTo>
                <a:lnTo>
                  <a:pt x="1118" y="1601"/>
                </a:lnTo>
                <a:lnTo>
                  <a:pt x="1142" y="1573"/>
                </a:lnTo>
                <a:lnTo>
                  <a:pt x="1174" y="1536"/>
                </a:lnTo>
                <a:lnTo>
                  <a:pt x="1196" y="1511"/>
                </a:lnTo>
                <a:lnTo>
                  <a:pt x="1222" y="1481"/>
                </a:lnTo>
                <a:lnTo>
                  <a:pt x="1282" y="1409"/>
                </a:lnTo>
                <a:lnTo>
                  <a:pt x="1352" y="1325"/>
                </a:lnTo>
                <a:lnTo>
                  <a:pt x="1427" y="1235"/>
                </a:lnTo>
                <a:lnTo>
                  <a:pt x="1503" y="1142"/>
                </a:lnTo>
                <a:lnTo>
                  <a:pt x="1574" y="1054"/>
                </a:lnTo>
                <a:lnTo>
                  <a:pt x="1638" y="973"/>
                </a:lnTo>
                <a:lnTo>
                  <a:pt x="1666" y="938"/>
                </a:lnTo>
                <a:lnTo>
                  <a:pt x="1690" y="907"/>
                </a:lnTo>
                <a:lnTo>
                  <a:pt x="1702" y="890"/>
                </a:lnTo>
                <a:lnTo>
                  <a:pt x="1714" y="875"/>
                </a:lnTo>
                <a:lnTo>
                  <a:pt x="1725" y="859"/>
                </a:lnTo>
                <a:lnTo>
                  <a:pt x="1734" y="844"/>
                </a:lnTo>
                <a:lnTo>
                  <a:pt x="1743" y="828"/>
                </a:lnTo>
                <a:lnTo>
                  <a:pt x="1751" y="814"/>
                </a:lnTo>
                <a:lnTo>
                  <a:pt x="1758" y="799"/>
                </a:lnTo>
                <a:lnTo>
                  <a:pt x="1766" y="785"/>
                </a:lnTo>
                <a:lnTo>
                  <a:pt x="1772" y="772"/>
                </a:lnTo>
                <a:lnTo>
                  <a:pt x="1776" y="757"/>
                </a:lnTo>
                <a:lnTo>
                  <a:pt x="1781" y="744"/>
                </a:lnTo>
                <a:lnTo>
                  <a:pt x="1785" y="731"/>
                </a:lnTo>
                <a:lnTo>
                  <a:pt x="1787" y="718"/>
                </a:lnTo>
                <a:lnTo>
                  <a:pt x="1790" y="704"/>
                </a:lnTo>
                <a:lnTo>
                  <a:pt x="1791" y="691"/>
                </a:lnTo>
                <a:lnTo>
                  <a:pt x="1792" y="679"/>
                </a:lnTo>
                <a:lnTo>
                  <a:pt x="1792" y="666"/>
                </a:lnTo>
                <a:lnTo>
                  <a:pt x="1792" y="654"/>
                </a:lnTo>
                <a:lnTo>
                  <a:pt x="1791" y="641"/>
                </a:lnTo>
                <a:lnTo>
                  <a:pt x="1790" y="629"/>
                </a:lnTo>
                <a:lnTo>
                  <a:pt x="1787" y="616"/>
                </a:lnTo>
                <a:lnTo>
                  <a:pt x="1784" y="604"/>
                </a:lnTo>
                <a:lnTo>
                  <a:pt x="1782" y="598"/>
                </a:lnTo>
                <a:lnTo>
                  <a:pt x="1780" y="592"/>
                </a:lnTo>
                <a:lnTo>
                  <a:pt x="1776" y="578"/>
                </a:lnTo>
                <a:lnTo>
                  <a:pt x="1767" y="554"/>
                </a:lnTo>
                <a:lnTo>
                  <a:pt x="1761" y="541"/>
                </a:lnTo>
                <a:lnTo>
                  <a:pt x="1755" y="529"/>
                </a:lnTo>
                <a:lnTo>
                  <a:pt x="1740" y="503"/>
                </a:lnTo>
                <a:lnTo>
                  <a:pt x="1725" y="476"/>
                </a:lnTo>
                <a:lnTo>
                  <a:pt x="1726" y="475"/>
                </a:lnTo>
                <a:lnTo>
                  <a:pt x="1731" y="472"/>
                </a:lnTo>
                <a:lnTo>
                  <a:pt x="1749" y="458"/>
                </a:lnTo>
                <a:lnTo>
                  <a:pt x="1800" y="415"/>
                </a:lnTo>
                <a:lnTo>
                  <a:pt x="1875" y="352"/>
                </a:lnTo>
                <a:close/>
                <a:moveTo>
                  <a:pt x="1641" y="3193"/>
                </a:moveTo>
                <a:lnTo>
                  <a:pt x="1258" y="3193"/>
                </a:lnTo>
                <a:lnTo>
                  <a:pt x="1228" y="3103"/>
                </a:lnTo>
                <a:lnTo>
                  <a:pt x="1214" y="3056"/>
                </a:lnTo>
                <a:lnTo>
                  <a:pt x="1206" y="3032"/>
                </a:lnTo>
                <a:lnTo>
                  <a:pt x="1199" y="3008"/>
                </a:lnTo>
                <a:lnTo>
                  <a:pt x="1186" y="2959"/>
                </a:lnTo>
                <a:lnTo>
                  <a:pt x="1173" y="2909"/>
                </a:lnTo>
                <a:lnTo>
                  <a:pt x="1167" y="2884"/>
                </a:lnTo>
                <a:lnTo>
                  <a:pt x="1162" y="2859"/>
                </a:lnTo>
                <a:lnTo>
                  <a:pt x="1156" y="2834"/>
                </a:lnTo>
                <a:lnTo>
                  <a:pt x="1152" y="2809"/>
                </a:lnTo>
                <a:lnTo>
                  <a:pt x="1148" y="2784"/>
                </a:lnTo>
                <a:lnTo>
                  <a:pt x="1144" y="2758"/>
                </a:lnTo>
                <a:lnTo>
                  <a:pt x="1142" y="2733"/>
                </a:lnTo>
                <a:lnTo>
                  <a:pt x="1139" y="2708"/>
                </a:lnTo>
                <a:lnTo>
                  <a:pt x="1138" y="2683"/>
                </a:lnTo>
                <a:lnTo>
                  <a:pt x="1137" y="2658"/>
                </a:lnTo>
                <a:lnTo>
                  <a:pt x="1137" y="2634"/>
                </a:lnTo>
                <a:lnTo>
                  <a:pt x="1137" y="2608"/>
                </a:lnTo>
                <a:lnTo>
                  <a:pt x="1139" y="2584"/>
                </a:lnTo>
                <a:lnTo>
                  <a:pt x="1142" y="2559"/>
                </a:lnTo>
                <a:lnTo>
                  <a:pt x="1144" y="2535"/>
                </a:lnTo>
                <a:lnTo>
                  <a:pt x="1149" y="2511"/>
                </a:lnTo>
                <a:lnTo>
                  <a:pt x="1154" y="2488"/>
                </a:lnTo>
                <a:lnTo>
                  <a:pt x="1160" y="2464"/>
                </a:lnTo>
                <a:lnTo>
                  <a:pt x="1167" y="2442"/>
                </a:lnTo>
                <a:lnTo>
                  <a:pt x="1175" y="2419"/>
                </a:lnTo>
                <a:lnTo>
                  <a:pt x="1186" y="2395"/>
                </a:lnTo>
                <a:lnTo>
                  <a:pt x="1198" y="2370"/>
                </a:lnTo>
                <a:lnTo>
                  <a:pt x="1212" y="2343"/>
                </a:lnTo>
                <a:lnTo>
                  <a:pt x="1229" y="2318"/>
                </a:lnTo>
                <a:lnTo>
                  <a:pt x="1247" y="2290"/>
                </a:lnTo>
                <a:lnTo>
                  <a:pt x="1266" y="2264"/>
                </a:lnTo>
                <a:lnTo>
                  <a:pt x="1288" y="2235"/>
                </a:lnTo>
                <a:lnTo>
                  <a:pt x="1311" y="2208"/>
                </a:lnTo>
                <a:lnTo>
                  <a:pt x="1335" y="2179"/>
                </a:lnTo>
                <a:lnTo>
                  <a:pt x="1360" y="2150"/>
                </a:lnTo>
                <a:lnTo>
                  <a:pt x="1386" y="2120"/>
                </a:lnTo>
                <a:lnTo>
                  <a:pt x="1414" y="2090"/>
                </a:lnTo>
                <a:lnTo>
                  <a:pt x="1470" y="2030"/>
                </a:lnTo>
                <a:lnTo>
                  <a:pt x="1532" y="1969"/>
                </a:lnTo>
                <a:lnTo>
                  <a:pt x="1594" y="1907"/>
                </a:lnTo>
                <a:lnTo>
                  <a:pt x="1658" y="1844"/>
                </a:lnTo>
                <a:lnTo>
                  <a:pt x="1786" y="1718"/>
                </a:lnTo>
                <a:lnTo>
                  <a:pt x="1850" y="1656"/>
                </a:lnTo>
                <a:lnTo>
                  <a:pt x="1911" y="1593"/>
                </a:lnTo>
                <a:lnTo>
                  <a:pt x="1941" y="1562"/>
                </a:lnTo>
                <a:lnTo>
                  <a:pt x="1970" y="1532"/>
                </a:lnTo>
                <a:lnTo>
                  <a:pt x="1998" y="1501"/>
                </a:lnTo>
                <a:lnTo>
                  <a:pt x="2026" y="1471"/>
                </a:lnTo>
                <a:lnTo>
                  <a:pt x="2054" y="1436"/>
                </a:lnTo>
                <a:lnTo>
                  <a:pt x="2079" y="1401"/>
                </a:lnTo>
                <a:lnTo>
                  <a:pt x="2091" y="1386"/>
                </a:lnTo>
                <a:lnTo>
                  <a:pt x="2102" y="1369"/>
                </a:lnTo>
                <a:lnTo>
                  <a:pt x="2112" y="1353"/>
                </a:lnTo>
                <a:lnTo>
                  <a:pt x="2123" y="1338"/>
                </a:lnTo>
                <a:lnTo>
                  <a:pt x="2141" y="1308"/>
                </a:lnTo>
                <a:lnTo>
                  <a:pt x="2156" y="1278"/>
                </a:lnTo>
                <a:lnTo>
                  <a:pt x="2169" y="1249"/>
                </a:lnTo>
                <a:lnTo>
                  <a:pt x="2174" y="1235"/>
                </a:lnTo>
                <a:lnTo>
                  <a:pt x="2178" y="1220"/>
                </a:lnTo>
                <a:lnTo>
                  <a:pt x="2182" y="1206"/>
                </a:lnTo>
                <a:lnTo>
                  <a:pt x="2186" y="1193"/>
                </a:lnTo>
                <a:lnTo>
                  <a:pt x="2187" y="1178"/>
                </a:lnTo>
                <a:lnTo>
                  <a:pt x="2189" y="1164"/>
                </a:lnTo>
                <a:lnTo>
                  <a:pt x="2189" y="1151"/>
                </a:lnTo>
                <a:lnTo>
                  <a:pt x="2189" y="1136"/>
                </a:lnTo>
                <a:lnTo>
                  <a:pt x="2189" y="1122"/>
                </a:lnTo>
                <a:lnTo>
                  <a:pt x="2187" y="1108"/>
                </a:lnTo>
                <a:lnTo>
                  <a:pt x="2184" y="1093"/>
                </a:lnTo>
                <a:lnTo>
                  <a:pt x="2182" y="1079"/>
                </a:lnTo>
                <a:lnTo>
                  <a:pt x="2177" y="1064"/>
                </a:lnTo>
                <a:lnTo>
                  <a:pt x="2172" y="1050"/>
                </a:lnTo>
                <a:lnTo>
                  <a:pt x="2168" y="1036"/>
                </a:lnTo>
                <a:lnTo>
                  <a:pt x="2160" y="1020"/>
                </a:lnTo>
                <a:lnTo>
                  <a:pt x="2153" y="1006"/>
                </a:lnTo>
                <a:lnTo>
                  <a:pt x="2145" y="990"/>
                </a:lnTo>
                <a:lnTo>
                  <a:pt x="2297" y="864"/>
                </a:lnTo>
                <a:lnTo>
                  <a:pt x="2312" y="877"/>
                </a:lnTo>
                <a:lnTo>
                  <a:pt x="2327" y="893"/>
                </a:lnTo>
                <a:lnTo>
                  <a:pt x="2342" y="908"/>
                </a:lnTo>
                <a:lnTo>
                  <a:pt x="2355" y="926"/>
                </a:lnTo>
                <a:lnTo>
                  <a:pt x="2369" y="944"/>
                </a:lnTo>
                <a:lnTo>
                  <a:pt x="2382" y="964"/>
                </a:lnTo>
                <a:lnTo>
                  <a:pt x="2394" y="984"/>
                </a:lnTo>
                <a:lnTo>
                  <a:pt x="2406" y="1006"/>
                </a:lnTo>
                <a:lnTo>
                  <a:pt x="2417" y="1028"/>
                </a:lnTo>
                <a:lnTo>
                  <a:pt x="2428" y="1051"/>
                </a:lnTo>
                <a:lnTo>
                  <a:pt x="2439" y="1074"/>
                </a:lnTo>
                <a:lnTo>
                  <a:pt x="2447" y="1098"/>
                </a:lnTo>
                <a:lnTo>
                  <a:pt x="2456" y="1123"/>
                </a:lnTo>
                <a:lnTo>
                  <a:pt x="2464" y="1148"/>
                </a:lnTo>
                <a:lnTo>
                  <a:pt x="2470" y="1174"/>
                </a:lnTo>
                <a:lnTo>
                  <a:pt x="2476" y="1200"/>
                </a:lnTo>
                <a:lnTo>
                  <a:pt x="2481" y="1225"/>
                </a:lnTo>
                <a:lnTo>
                  <a:pt x="2482" y="1238"/>
                </a:lnTo>
                <a:lnTo>
                  <a:pt x="2484" y="1251"/>
                </a:lnTo>
                <a:lnTo>
                  <a:pt x="2487" y="1278"/>
                </a:lnTo>
                <a:lnTo>
                  <a:pt x="2488" y="1304"/>
                </a:lnTo>
                <a:lnTo>
                  <a:pt x="2488" y="1331"/>
                </a:lnTo>
                <a:lnTo>
                  <a:pt x="2488" y="1357"/>
                </a:lnTo>
                <a:lnTo>
                  <a:pt x="2486" y="1383"/>
                </a:lnTo>
                <a:lnTo>
                  <a:pt x="2482" y="1410"/>
                </a:lnTo>
                <a:lnTo>
                  <a:pt x="2477" y="1435"/>
                </a:lnTo>
                <a:lnTo>
                  <a:pt x="2471" y="1461"/>
                </a:lnTo>
                <a:lnTo>
                  <a:pt x="2466" y="1473"/>
                </a:lnTo>
                <a:lnTo>
                  <a:pt x="2463" y="1485"/>
                </a:lnTo>
                <a:lnTo>
                  <a:pt x="2458" y="1499"/>
                </a:lnTo>
                <a:lnTo>
                  <a:pt x="2453" y="1511"/>
                </a:lnTo>
                <a:lnTo>
                  <a:pt x="2442" y="1535"/>
                </a:lnTo>
                <a:lnTo>
                  <a:pt x="2430" y="1557"/>
                </a:lnTo>
                <a:lnTo>
                  <a:pt x="2423" y="1569"/>
                </a:lnTo>
                <a:lnTo>
                  <a:pt x="2416" y="1580"/>
                </a:lnTo>
                <a:lnTo>
                  <a:pt x="2400" y="1602"/>
                </a:lnTo>
                <a:lnTo>
                  <a:pt x="2361" y="1653"/>
                </a:lnTo>
                <a:lnTo>
                  <a:pt x="2320" y="1703"/>
                </a:lnTo>
                <a:lnTo>
                  <a:pt x="2277" y="1752"/>
                </a:lnTo>
                <a:lnTo>
                  <a:pt x="2256" y="1777"/>
                </a:lnTo>
                <a:lnTo>
                  <a:pt x="2234" y="1801"/>
                </a:lnTo>
                <a:lnTo>
                  <a:pt x="2189" y="1851"/>
                </a:lnTo>
                <a:lnTo>
                  <a:pt x="2141" y="1903"/>
                </a:lnTo>
                <a:lnTo>
                  <a:pt x="2039" y="2013"/>
                </a:lnTo>
                <a:lnTo>
                  <a:pt x="1988" y="2069"/>
                </a:lnTo>
                <a:lnTo>
                  <a:pt x="1934" y="2124"/>
                </a:lnTo>
                <a:lnTo>
                  <a:pt x="1824" y="2236"/>
                </a:lnTo>
                <a:lnTo>
                  <a:pt x="1766" y="2298"/>
                </a:lnTo>
                <a:lnTo>
                  <a:pt x="1704" y="2362"/>
                </a:lnTo>
                <a:lnTo>
                  <a:pt x="1673" y="2397"/>
                </a:lnTo>
                <a:lnTo>
                  <a:pt x="1641" y="2433"/>
                </a:lnTo>
                <a:lnTo>
                  <a:pt x="1607" y="2472"/>
                </a:lnTo>
                <a:lnTo>
                  <a:pt x="1571" y="2511"/>
                </a:lnTo>
                <a:lnTo>
                  <a:pt x="1565" y="2520"/>
                </a:lnTo>
                <a:lnTo>
                  <a:pt x="1559" y="2527"/>
                </a:lnTo>
                <a:lnTo>
                  <a:pt x="1548" y="2545"/>
                </a:lnTo>
                <a:lnTo>
                  <a:pt x="1544" y="2553"/>
                </a:lnTo>
                <a:lnTo>
                  <a:pt x="1539" y="2562"/>
                </a:lnTo>
                <a:lnTo>
                  <a:pt x="1530" y="2581"/>
                </a:lnTo>
                <a:lnTo>
                  <a:pt x="1528" y="2590"/>
                </a:lnTo>
                <a:lnTo>
                  <a:pt x="1524" y="2600"/>
                </a:lnTo>
                <a:lnTo>
                  <a:pt x="1522" y="2610"/>
                </a:lnTo>
                <a:lnTo>
                  <a:pt x="1520" y="2620"/>
                </a:lnTo>
                <a:lnTo>
                  <a:pt x="1516" y="2641"/>
                </a:lnTo>
                <a:lnTo>
                  <a:pt x="1515" y="2652"/>
                </a:lnTo>
                <a:lnTo>
                  <a:pt x="1514" y="2662"/>
                </a:lnTo>
                <a:lnTo>
                  <a:pt x="1514" y="2684"/>
                </a:lnTo>
                <a:lnTo>
                  <a:pt x="1514" y="2707"/>
                </a:lnTo>
                <a:lnTo>
                  <a:pt x="1514" y="2730"/>
                </a:lnTo>
                <a:lnTo>
                  <a:pt x="1516" y="2752"/>
                </a:lnTo>
                <a:lnTo>
                  <a:pt x="1520" y="2775"/>
                </a:lnTo>
                <a:lnTo>
                  <a:pt x="1523" y="2799"/>
                </a:lnTo>
                <a:lnTo>
                  <a:pt x="1527" y="2822"/>
                </a:lnTo>
                <a:lnTo>
                  <a:pt x="1533" y="2846"/>
                </a:lnTo>
                <a:lnTo>
                  <a:pt x="1538" y="2870"/>
                </a:lnTo>
                <a:lnTo>
                  <a:pt x="1545" y="2894"/>
                </a:lnTo>
                <a:lnTo>
                  <a:pt x="1558" y="2941"/>
                </a:lnTo>
                <a:lnTo>
                  <a:pt x="1572" y="2987"/>
                </a:lnTo>
                <a:lnTo>
                  <a:pt x="1588" y="3033"/>
                </a:lnTo>
                <a:lnTo>
                  <a:pt x="1617" y="3118"/>
                </a:lnTo>
                <a:lnTo>
                  <a:pt x="1630" y="3157"/>
                </a:lnTo>
                <a:lnTo>
                  <a:pt x="1641" y="3193"/>
                </a:lnTo>
                <a:close/>
                <a:moveTo>
                  <a:pt x="2080" y="3193"/>
                </a:moveTo>
                <a:lnTo>
                  <a:pt x="1755" y="3193"/>
                </a:lnTo>
                <a:lnTo>
                  <a:pt x="1749" y="3171"/>
                </a:lnTo>
                <a:lnTo>
                  <a:pt x="1743" y="3148"/>
                </a:lnTo>
                <a:lnTo>
                  <a:pt x="1730" y="3104"/>
                </a:lnTo>
                <a:lnTo>
                  <a:pt x="1702" y="3015"/>
                </a:lnTo>
                <a:lnTo>
                  <a:pt x="1688" y="2971"/>
                </a:lnTo>
                <a:lnTo>
                  <a:pt x="1676" y="2926"/>
                </a:lnTo>
                <a:lnTo>
                  <a:pt x="1670" y="2904"/>
                </a:lnTo>
                <a:lnTo>
                  <a:pt x="1665" y="2881"/>
                </a:lnTo>
                <a:lnTo>
                  <a:pt x="1660" y="2859"/>
                </a:lnTo>
                <a:lnTo>
                  <a:pt x="1656" y="2836"/>
                </a:lnTo>
                <a:lnTo>
                  <a:pt x="1653" y="2810"/>
                </a:lnTo>
                <a:lnTo>
                  <a:pt x="1649" y="2785"/>
                </a:lnTo>
                <a:lnTo>
                  <a:pt x="1648" y="2761"/>
                </a:lnTo>
                <a:lnTo>
                  <a:pt x="1647" y="2738"/>
                </a:lnTo>
                <a:lnTo>
                  <a:pt x="1647" y="2716"/>
                </a:lnTo>
                <a:lnTo>
                  <a:pt x="1648" y="2696"/>
                </a:lnTo>
                <a:lnTo>
                  <a:pt x="1650" y="2676"/>
                </a:lnTo>
                <a:lnTo>
                  <a:pt x="1654" y="2655"/>
                </a:lnTo>
                <a:lnTo>
                  <a:pt x="1656" y="2646"/>
                </a:lnTo>
                <a:lnTo>
                  <a:pt x="1660" y="2636"/>
                </a:lnTo>
                <a:lnTo>
                  <a:pt x="1667" y="2618"/>
                </a:lnTo>
                <a:lnTo>
                  <a:pt x="1671" y="2608"/>
                </a:lnTo>
                <a:lnTo>
                  <a:pt x="1676" y="2599"/>
                </a:lnTo>
                <a:lnTo>
                  <a:pt x="1686" y="2581"/>
                </a:lnTo>
                <a:lnTo>
                  <a:pt x="1698" y="2562"/>
                </a:lnTo>
                <a:lnTo>
                  <a:pt x="1713" y="2542"/>
                </a:lnTo>
                <a:lnTo>
                  <a:pt x="1728" y="2523"/>
                </a:lnTo>
                <a:lnTo>
                  <a:pt x="1748" y="2504"/>
                </a:lnTo>
                <a:lnTo>
                  <a:pt x="1762" y="2490"/>
                </a:lnTo>
                <a:lnTo>
                  <a:pt x="1778" y="2474"/>
                </a:lnTo>
                <a:lnTo>
                  <a:pt x="1812" y="2443"/>
                </a:lnTo>
                <a:lnTo>
                  <a:pt x="1850" y="2410"/>
                </a:lnTo>
                <a:lnTo>
                  <a:pt x="1892" y="2377"/>
                </a:lnTo>
                <a:lnTo>
                  <a:pt x="1935" y="2342"/>
                </a:lnTo>
                <a:lnTo>
                  <a:pt x="1979" y="2306"/>
                </a:lnTo>
                <a:lnTo>
                  <a:pt x="2070" y="2235"/>
                </a:lnTo>
                <a:lnTo>
                  <a:pt x="2159" y="2166"/>
                </a:lnTo>
                <a:lnTo>
                  <a:pt x="2200" y="2132"/>
                </a:lnTo>
                <a:lnTo>
                  <a:pt x="2238" y="2101"/>
                </a:lnTo>
                <a:lnTo>
                  <a:pt x="2273" y="2071"/>
                </a:lnTo>
                <a:lnTo>
                  <a:pt x="2303" y="2043"/>
                </a:lnTo>
                <a:lnTo>
                  <a:pt x="2330" y="2018"/>
                </a:lnTo>
                <a:lnTo>
                  <a:pt x="2339" y="2006"/>
                </a:lnTo>
                <a:lnTo>
                  <a:pt x="2349" y="1995"/>
                </a:lnTo>
                <a:lnTo>
                  <a:pt x="2355" y="1986"/>
                </a:lnTo>
                <a:lnTo>
                  <a:pt x="2362" y="1976"/>
                </a:lnTo>
                <a:lnTo>
                  <a:pt x="2367" y="1968"/>
                </a:lnTo>
                <a:lnTo>
                  <a:pt x="2372" y="1958"/>
                </a:lnTo>
                <a:lnTo>
                  <a:pt x="2376" y="1949"/>
                </a:lnTo>
                <a:lnTo>
                  <a:pt x="2380" y="1939"/>
                </a:lnTo>
                <a:lnTo>
                  <a:pt x="2382" y="1929"/>
                </a:lnTo>
                <a:lnTo>
                  <a:pt x="2385" y="1920"/>
                </a:lnTo>
                <a:lnTo>
                  <a:pt x="2387" y="1910"/>
                </a:lnTo>
                <a:lnTo>
                  <a:pt x="2390" y="1901"/>
                </a:lnTo>
                <a:lnTo>
                  <a:pt x="2392" y="1883"/>
                </a:lnTo>
                <a:lnTo>
                  <a:pt x="2392" y="1865"/>
                </a:lnTo>
                <a:lnTo>
                  <a:pt x="2392" y="1848"/>
                </a:lnTo>
                <a:lnTo>
                  <a:pt x="2391" y="1832"/>
                </a:lnTo>
                <a:lnTo>
                  <a:pt x="2390" y="1818"/>
                </a:lnTo>
                <a:lnTo>
                  <a:pt x="2387" y="1805"/>
                </a:lnTo>
                <a:lnTo>
                  <a:pt x="2385" y="1794"/>
                </a:lnTo>
                <a:lnTo>
                  <a:pt x="2381" y="1778"/>
                </a:lnTo>
                <a:lnTo>
                  <a:pt x="2379" y="1773"/>
                </a:lnTo>
                <a:lnTo>
                  <a:pt x="2454" y="1711"/>
                </a:lnTo>
                <a:lnTo>
                  <a:pt x="2529" y="1649"/>
                </a:lnTo>
                <a:lnTo>
                  <a:pt x="2546" y="1669"/>
                </a:lnTo>
                <a:lnTo>
                  <a:pt x="2553" y="1679"/>
                </a:lnTo>
                <a:lnTo>
                  <a:pt x="2561" y="1689"/>
                </a:lnTo>
                <a:lnTo>
                  <a:pt x="2574" y="1711"/>
                </a:lnTo>
                <a:lnTo>
                  <a:pt x="2582" y="1722"/>
                </a:lnTo>
                <a:lnTo>
                  <a:pt x="2588" y="1733"/>
                </a:lnTo>
                <a:lnTo>
                  <a:pt x="2600" y="1755"/>
                </a:lnTo>
                <a:lnTo>
                  <a:pt x="2609" y="1778"/>
                </a:lnTo>
                <a:lnTo>
                  <a:pt x="2619" y="1801"/>
                </a:lnTo>
                <a:lnTo>
                  <a:pt x="2626" y="1824"/>
                </a:lnTo>
                <a:lnTo>
                  <a:pt x="2633" y="1847"/>
                </a:lnTo>
                <a:lnTo>
                  <a:pt x="2638" y="1871"/>
                </a:lnTo>
                <a:lnTo>
                  <a:pt x="2643" y="1893"/>
                </a:lnTo>
                <a:lnTo>
                  <a:pt x="2645" y="1917"/>
                </a:lnTo>
                <a:lnTo>
                  <a:pt x="2648" y="1940"/>
                </a:lnTo>
                <a:lnTo>
                  <a:pt x="2649" y="1963"/>
                </a:lnTo>
                <a:lnTo>
                  <a:pt x="2649" y="1986"/>
                </a:lnTo>
                <a:lnTo>
                  <a:pt x="2649" y="2009"/>
                </a:lnTo>
                <a:lnTo>
                  <a:pt x="2646" y="2031"/>
                </a:lnTo>
                <a:lnTo>
                  <a:pt x="2644" y="2053"/>
                </a:lnTo>
                <a:lnTo>
                  <a:pt x="2640" y="2075"/>
                </a:lnTo>
                <a:lnTo>
                  <a:pt x="2636" y="2096"/>
                </a:lnTo>
                <a:lnTo>
                  <a:pt x="2631" y="2116"/>
                </a:lnTo>
                <a:lnTo>
                  <a:pt x="2625" y="2137"/>
                </a:lnTo>
                <a:lnTo>
                  <a:pt x="2618" y="2157"/>
                </a:lnTo>
                <a:lnTo>
                  <a:pt x="2609" y="2175"/>
                </a:lnTo>
                <a:lnTo>
                  <a:pt x="2601" y="2194"/>
                </a:lnTo>
                <a:lnTo>
                  <a:pt x="2592" y="2211"/>
                </a:lnTo>
                <a:lnTo>
                  <a:pt x="2583" y="2228"/>
                </a:lnTo>
                <a:lnTo>
                  <a:pt x="2572" y="2244"/>
                </a:lnTo>
                <a:lnTo>
                  <a:pt x="2561" y="2258"/>
                </a:lnTo>
                <a:lnTo>
                  <a:pt x="2549" y="2272"/>
                </a:lnTo>
                <a:lnTo>
                  <a:pt x="2537" y="2284"/>
                </a:lnTo>
                <a:lnTo>
                  <a:pt x="2530" y="2290"/>
                </a:lnTo>
                <a:lnTo>
                  <a:pt x="2524" y="2296"/>
                </a:lnTo>
                <a:lnTo>
                  <a:pt x="2429" y="2377"/>
                </a:lnTo>
                <a:lnTo>
                  <a:pt x="2309" y="2480"/>
                </a:lnTo>
                <a:lnTo>
                  <a:pt x="2277" y="2508"/>
                </a:lnTo>
                <a:lnTo>
                  <a:pt x="2244" y="2536"/>
                </a:lnTo>
                <a:lnTo>
                  <a:pt x="2181" y="2594"/>
                </a:lnTo>
                <a:lnTo>
                  <a:pt x="2150" y="2623"/>
                </a:lnTo>
                <a:lnTo>
                  <a:pt x="2120" y="2650"/>
                </a:lnTo>
                <a:lnTo>
                  <a:pt x="2090" y="2679"/>
                </a:lnTo>
                <a:lnTo>
                  <a:pt x="2062" y="2706"/>
                </a:lnTo>
                <a:lnTo>
                  <a:pt x="2037" y="2732"/>
                </a:lnTo>
                <a:lnTo>
                  <a:pt x="2026" y="2744"/>
                </a:lnTo>
                <a:lnTo>
                  <a:pt x="2018" y="2755"/>
                </a:lnTo>
                <a:lnTo>
                  <a:pt x="2009" y="2764"/>
                </a:lnTo>
                <a:lnTo>
                  <a:pt x="2003" y="2774"/>
                </a:lnTo>
                <a:lnTo>
                  <a:pt x="1998" y="2784"/>
                </a:lnTo>
                <a:lnTo>
                  <a:pt x="1995" y="2793"/>
                </a:lnTo>
                <a:lnTo>
                  <a:pt x="1994" y="2798"/>
                </a:lnTo>
                <a:lnTo>
                  <a:pt x="1994" y="2803"/>
                </a:lnTo>
                <a:lnTo>
                  <a:pt x="1992" y="2814"/>
                </a:lnTo>
                <a:lnTo>
                  <a:pt x="1992" y="2827"/>
                </a:lnTo>
                <a:lnTo>
                  <a:pt x="1994" y="2840"/>
                </a:lnTo>
                <a:lnTo>
                  <a:pt x="1995" y="2854"/>
                </a:lnTo>
                <a:lnTo>
                  <a:pt x="1998" y="2872"/>
                </a:lnTo>
                <a:lnTo>
                  <a:pt x="2007" y="2912"/>
                </a:lnTo>
                <a:lnTo>
                  <a:pt x="2025" y="2986"/>
                </a:lnTo>
                <a:lnTo>
                  <a:pt x="2044" y="3063"/>
                </a:lnTo>
                <a:lnTo>
                  <a:pt x="2063" y="3134"/>
                </a:lnTo>
                <a:lnTo>
                  <a:pt x="2080" y="3193"/>
                </a:lnTo>
                <a:close/>
                <a:moveTo>
                  <a:pt x="657" y="2306"/>
                </a:moveTo>
                <a:lnTo>
                  <a:pt x="641" y="2282"/>
                </a:lnTo>
                <a:lnTo>
                  <a:pt x="626" y="2259"/>
                </a:lnTo>
                <a:lnTo>
                  <a:pt x="612" y="2235"/>
                </a:lnTo>
                <a:lnTo>
                  <a:pt x="599" y="2211"/>
                </a:lnTo>
                <a:lnTo>
                  <a:pt x="587" y="2187"/>
                </a:lnTo>
                <a:lnTo>
                  <a:pt x="576" y="2163"/>
                </a:lnTo>
                <a:lnTo>
                  <a:pt x="567" y="2138"/>
                </a:lnTo>
                <a:lnTo>
                  <a:pt x="557" y="2114"/>
                </a:lnTo>
                <a:lnTo>
                  <a:pt x="549" y="2089"/>
                </a:lnTo>
                <a:lnTo>
                  <a:pt x="542" y="2064"/>
                </a:lnTo>
                <a:lnTo>
                  <a:pt x="536" y="2037"/>
                </a:lnTo>
                <a:lnTo>
                  <a:pt x="533" y="2024"/>
                </a:lnTo>
                <a:lnTo>
                  <a:pt x="531" y="2011"/>
                </a:lnTo>
                <a:lnTo>
                  <a:pt x="526" y="1983"/>
                </a:lnTo>
                <a:lnTo>
                  <a:pt x="521" y="1956"/>
                </a:lnTo>
                <a:lnTo>
                  <a:pt x="519" y="1926"/>
                </a:lnTo>
                <a:lnTo>
                  <a:pt x="516" y="1897"/>
                </a:lnTo>
                <a:lnTo>
                  <a:pt x="515" y="1880"/>
                </a:lnTo>
                <a:lnTo>
                  <a:pt x="515" y="1863"/>
                </a:lnTo>
                <a:lnTo>
                  <a:pt x="515" y="1847"/>
                </a:lnTo>
                <a:lnTo>
                  <a:pt x="515" y="1830"/>
                </a:lnTo>
                <a:lnTo>
                  <a:pt x="516" y="1813"/>
                </a:lnTo>
                <a:lnTo>
                  <a:pt x="518" y="1796"/>
                </a:lnTo>
                <a:lnTo>
                  <a:pt x="521" y="1764"/>
                </a:lnTo>
                <a:lnTo>
                  <a:pt x="526" y="1731"/>
                </a:lnTo>
                <a:lnTo>
                  <a:pt x="532" y="1699"/>
                </a:lnTo>
                <a:lnTo>
                  <a:pt x="539" y="1668"/>
                </a:lnTo>
                <a:lnTo>
                  <a:pt x="548" y="1637"/>
                </a:lnTo>
                <a:lnTo>
                  <a:pt x="557" y="1605"/>
                </a:lnTo>
                <a:lnTo>
                  <a:pt x="568" y="1574"/>
                </a:lnTo>
                <a:lnTo>
                  <a:pt x="580" y="1543"/>
                </a:lnTo>
                <a:lnTo>
                  <a:pt x="593" y="1513"/>
                </a:lnTo>
                <a:lnTo>
                  <a:pt x="608" y="1483"/>
                </a:lnTo>
                <a:lnTo>
                  <a:pt x="622" y="1453"/>
                </a:lnTo>
                <a:lnTo>
                  <a:pt x="638" y="1423"/>
                </a:lnTo>
                <a:lnTo>
                  <a:pt x="654" y="1394"/>
                </a:lnTo>
                <a:lnTo>
                  <a:pt x="671" y="1364"/>
                </a:lnTo>
                <a:lnTo>
                  <a:pt x="689" y="1335"/>
                </a:lnTo>
                <a:lnTo>
                  <a:pt x="707" y="1305"/>
                </a:lnTo>
                <a:lnTo>
                  <a:pt x="726" y="1277"/>
                </a:lnTo>
                <a:lnTo>
                  <a:pt x="766" y="1219"/>
                </a:lnTo>
                <a:lnTo>
                  <a:pt x="806" y="1163"/>
                </a:lnTo>
                <a:lnTo>
                  <a:pt x="848" y="1105"/>
                </a:lnTo>
                <a:lnTo>
                  <a:pt x="888" y="1049"/>
                </a:lnTo>
                <a:lnTo>
                  <a:pt x="930" y="991"/>
                </a:lnTo>
                <a:lnTo>
                  <a:pt x="971" y="935"/>
                </a:lnTo>
                <a:lnTo>
                  <a:pt x="1107" y="745"/>
                </a:lnTo>
                <a:lnTo>
                  <a:pt x="1168" y="658"/>
                </a:lnTo>
                <a:lnTo>
                  <a:pt x="1223" y="576"/>
                </a:lnTo>
                <a:lnTo>
                  <a:pt x="1248" y="538"/>
                </a:lnTo>
                <a:lnTo>
                  <a:pt x="1271" y="502"/>
                </a:lnTo>
                <a:lnTo>
                  <a:pt x="1292" y="468"/>
                </a:lnTo>
                <a:lnTo>
                  <a:pt x="1310" y="437"/>
                </a:lnTo>
                <a:lnTo>
                  <a:pt x="1325" y="408"/>
                </a:lnTo>
                <a:lnTo>
                  <a:pt x="1337" y="382"/>
                </a:lnTo>
                <a:lnTo>
                  <a:pt x="1342" y="370"/>
                </a:lnTo>
                <a:lnTo>
                  <a:pt x="1347" y="358"/>
                </a:lnTo>
                <a:lnTo>
                  <a:pt x="1350" y="347"/>
                </a:lnTo>
                <a:lnTo>
                  <a:pt x="1353" y="337"/>
                </a:lnTo>
                <a:lnTo>
                  <a:pt x="1355" y="323"/>
                </a:lnTo>
                <a:lnTo>
                  <a:pt x="1356" y="309"/>
                </a:lnTo>
                <a:lnTo>
                  <a:pt x="1356" y="294"/>
                </a:lnTo>
                <a:lnTo>
                  <a:pt x="1356" y="280"/>
                </a:lnTo>
                <a:lnTo>
                  <a:pt x="1355" y="265"/>
                </a:lnTo>
                <a:lnTo>
                  <a:pt x="1353" y="252"/>
                </a:lnTo>
                <a:lnTo>
                  <a:pt x="1350" y="238"/>
                </a:lnTo>
                <a:lnTo>
                  <a:pt x="1347" y="223"/>
                </a:lnTo>
                <a:lnTo>
                  <a:pt x="1344" y="210"/>
                </a:lnTo>
                <a:lnTo>
                  <a:pt x="1340" y="197"/>
                </a:lnTo>
                <a:lnTo>
                  <a:pt x="1331" y="172"/>
                </a:lnTo>
                <a:lnTo>
                  <a:pt x="1322" y="149"/>
                </a:lnTo>
                <a:lnTo>
                  <a:pt x="1313" y="129"/>
                </a:lnTo>
                <a:lnTo>
                  <a:pt x="1384" y="69"/>
                </a:lnTo>
                <a:lnTo>
                  <a:pt x="1436" y="25"/>
                </a:lnTo>
                <a:lnTo>
                  <a:pt x="1455" y="10"/>
                </a:lnTo>
                <a:lnTo>
                  <a:pt x="1467" y="0"/>
                </a:lnTo>
                <a:lnTo>
                  <a:pt x="1485" y="18"/>
                </a:lnTo>
                <a:lnTo>
                  <a:pt x="1502" y="36"/>
                </a:lnTo>
                <a:lnTo>
                  <a:pt x="1517" y="54"/>
                </a:lnTo>
                <a:lnTo>
                  <a:pt x="1533" y="73"/>
                </a:lnTo>
                <a:lnTo>
                  <a:pt x="1540" y="83"/>
                </a:lnTo>
                <a:lnTo>
                  <a:pt x="1546" y="93"/>
                </a:lnTo>
                <a:lnTo>
                  <a:pt x="1559" y="113"/>
                </a:lnTo>
                <a:lnTo>
                  <a:pt x="1571" y="133"/>
                </a:lnTo>
                <a:lnTo>
                  <a:pt x="1582" y="154"/>
                </a:lnTo>
                <a:lnTo>
                  <a:pt x="1592" y="174"/>
                </a:lnTo>
                <a:lnTo>
                  <a:pt x="1601" y="196"/>
                </a:lnTo>
                <a:lnTo>
                  <a:pt x="1608" y="217"/>
                </a:lnTo>
                <a:lnTo>
                  <a:pt x="1616" y="239"/>
                </a:lnTo>
                <a:lnTo>
                  <a:pt x="1622" y="262"/>
                </a:lnTo>
                <a:lnTo>
                  <a:pt x="1628" y="283"/>
                </a:lnTo>
                <a:lnTo>
                  <a:pt x="1631" y="306"/>
                </a:lnTo>
                <a:lnTo>
                  <a:pt x="1635" y="329"/>
                </a:lnTo>
                <a:lnTo>
                  <a:pt x="1637" y="351"/>
                </a:lnTo>
                <a:lnTo>
                  <a:pt x="1638" y="373"/>
                </a:lnTo>
                <a:lnTo>
                  <a:pt x="1640" y="396"/>
                </a:lnTo>
                <a:lnTo>
                  <a:pt x="1640" y="419"/>
                </a:lnTo>
                <a:lnTo>
                  <a:pt x="1638" y="442"/>
                </a:lnTo>
                <a:lnTo>
                  <a:pt x="1636" y="464"/>
                </a:lnTo>
                <a:lnTo>
                  <a:pt x="1634" y="486"/>
                </a:lnTo>
                <a:lnTo>
                  <a:pt x="1630" y="509"/>
                </a:lnTo>
                <a:lnTo>
                  <a:pt x="1626" y="530"/>
                </a:lnTo>
                <a:lnTo>
                  <a:pt x="1622" y="553"/>
                </a:lnTo>
                <a:lnTo>
                  <a:pt x="1616" y="575"/>
                </a:lnTo>
                <a:lnTo>
                  <a:pt x="1610" y="596"/>
                </a:lnTo>
                <a:lnTo>
                  <a:pt x="1602" y="617"/>
                </a:lnTo>
                <a:lnTo>
                  <a:pt x="1594" y="638"/>
                </a:lnTo>
                <a:lnTo>
                  <a:pt x="1586" y="659"/>
                </a:lnTo>
                <a:lnTo>
                  <a:pt x="1577" y="679"/>
                </a:lnTo>
                <a:lnTo>
                  <a:pt x="1566" y="702"/>
                </a:lnTo>
                <a:lnTo>
                  <a:pt x="1554" y="725"/>
                </a:lnTo>
                <a:lnTo>
                  <a:pt x="1541" y="748"/>
                </a:lnTo>
                <a:lnTo>
                  <a:pt x="1528" y="770"/>
                </a:lnTo>
                <a:lnTo>
                  <a:pt x="1515" y="793"/>
                </a:lnTo>
                <a:lnTo>
                  <a:pt x="1500" y="817"/>
                </a:lnTo>
                <a:lnTo>
                  <a:pt x="1469" y="865"/>
                </a:lnTo>
                <a:lnTo>
                  <a:pt x="1437" y="913"/>
                </a:lnTo>
                <a:lnTo>
                  <a:pt x="1402" y="962"/>
                </a:lnTo>
                <a:lnTo>
                  <a:pt x="1366" y="1012"/>
                </a:lnTo>
                <a:lnTo>
                  <a:pt x="1328" y="1061"/>
                </a:lnTo>
                <a:lnTo>
                  <a:pt x="1250" y="1163"/>
                </a:lnTo>
                <a:lnTo>
                  <a:pt x="1168" y="1265"/>
                </a:lnTo>
                <a:lnTo>
                  <a:pt x="1086" y="1369"/>
                </a:lnTo>
                <a:lnTo>
                  <a:pt x="1047" y="1422"/>
                </a:lnTo>
                <a:lnTo>
                  <a:pt x="1007" y="1475"/>
                </a:lnTo>
                <a:lnTo>
                  <a:pt x="968" y="1527"/>
                </a:lnTo>
                <a:lnTo>
                  <a:pt x="930" y="1580"/>
                </a:lnTo>
                <a:lnTo>
                  <a:pt x="893" y="1633"/>
                </a:lnTo>
                <a:lnTo>
                  <a:pt x="858" y="1686"/>
                </a:lnTo>
                <a:lnTo>
                  <a:pt x="826" y="1739"/>
                </a:lnTo>
                <a:lnTo>
                  <a:pt x="810" y="1765"/>
                </a:lnTo>
                <a:lnTo>
                  <a:pt x="795" y="1791"/>
                </a:lnTo>
                <a:lnTo>
                  <a:pt x="780" y="1818"/>
                </a:lnTo>
                <a:lnTo>
                  <a:pt x="766" y="1844"/>
                </a:lnTo>
                <a:lnTo>
                  <a:pt x="753" y="1871"/>
                </a:lnTo>
                <a:lnTo>
                  <a:pt x="741" y="1897"/>
                </a:lnTo>
                <a:lnTo>
                  <a:pt x="729" y="1923"/>
                </a:lnTo>
                <a:lnTo>
                  <a:pt x="718" y="1950"/>
                </a:lnTo>
                <a:lnTo>
                  <a:pt x="707" y="1975"/>
                </a:lnTo>
                <a:lnTo>
                  <a:pt x="698" y="2001"/>
                </a:lnTo>
                <a:lnTo>
                  <a:pt x="689" y="2028"/>
                </a:lnTo>
                <a:lnTo>
                  <a:pt x="681" y="2053"/>
                </a:lnTo>
                <a:lnTo>
                  <a:pt x="674" y="2079"/>
                </a:lnTo>
                <a:lnTo>
                  <a:pt x="668" y="2104"/>
                </a:lnTo>
                <a:lnTo>
                  <a:pt x="663" y="2130"/>
                </a:lnTo>
                <a:lnTo>
                  <a:pt x="659" y="2156"/>
                </a:lnTo>
                <a:lnTo>
                  <a:pt x="656" y="2181"/>
                </a:lnTo>
                <a:lnTo>
                  <a:pt x="653" y="2206"/>
                </a:lnTo>
                <a:lnTo>
                  <a:pt x="653" y="2232"/>
                </a:lnTo>
                <a:lnTo>
                  <a:pt x="653" y="2257"/>
                </a:lnTo>
                <a:lnTo>
                  <a:pt x="654" y="2282"/>
                </a:lnTo>
                <a:lnTo>
                  <a:pt x="657" y="2306"/>
                </a:lnTo>
                <a:close/>
                <a:moveTo>
                  <a:pt x="1857" y="7179"/>
                </a:moveTo>
                <a:lnTo>
                  <a:pt x="1308" y="7179"/>
                </a:lnTo>
                <a:lnTo>
                  <a:pt x="1308" y="6458"/>
                </a:lnTo>
                <a:lnTo>
                  <a:pt x="1308" y="5737"/>
                </a:lnTo>
                <a:lnTo>
                  <a:pt x="1308" y="5016"/>
                </a:lnTo>
                <a:lnTo>
                  <a:pt x="1308" y="4296"/>
                </a:lnTo>
                <a:lnTo>
                  <a:pt x="1316" y="4299"/>
                </a:lnTo>
                <a:lnTo>
                  <a:pt x="1354" y="4308"/>
                </a:lnTo>
                <a:lnTo>
                  <a:pt x="1390" y="4318"/>
                </a:lnTo>
                <a:lnTo>
                  <a:pt x="1425" y="4326"/>
                </a:lnTo>
                <a:lnTo>
                  <a:pt x="1458" y="4332"/>
                </a:lnTo>
                <a:lnTo>
                  <a:pt x="1491" y="4337"/>
                </a:lnTo>
                <a:lnTo>
                  <a:pt x="1506" y="4340"/>
                </a:lnTo>
                <a:lnTo>
                  <a:pt x="1522" y="4342"/>
                </a:lnTo>
                <a:lnTo>
                  <a:pt x="1552" y="4344"/>
                </a:lnTo>
                <a:lnTo>
                  <a:pt x="1582" y="4346"/>
                </a:lnTo>
                <a:lnTo>
                  <a:pt x="1613" y="4346"/>
                </a:lnTo>
                <a:lnTo>
                  <a:pt x="1643" y="4343"/>
                </a:lnTo>
                <a:lnTo>
                  <a:pt x="1674" y="4340"/>
                </a:lnTo>
                <a:lnTo>
                  <a:pt x="1707" y="4335"/>
                </a:lnTo>
                <a:lnTo>
                  <a:pt x="1722" y="4332"/>
                </a:lnTo>
                <a:lnTo>
                  <a:pt x="1739" y="4329"/>
                </a:lnTo>
                <a:lnTo>
                  <a:pt x="1774" y="4320"/>
                </a:lnTo>
                <a:lnTo>
                  <a:pt x="1811" y="4311"/>
                </a:lnTo>
                <a:lnTo>
                  <a:pt x="1850" y="4299"/>
                </a:lnTo>
                <a:lnTo>
                  <a:pt x="1857" y="4296"/>
                </a:lnTo>
                <a:lnTo>
                  <a:pt x="1857" y="5016"/>
                </a:lnTo>
                <a:lnTo>
                  <a:pt x="1857" y="5737"/>
                </a:lnTo>
                <a:lnTo>
                  <a:pt x="1857" y="6458"/>
                </a:lnTo>
                <a:lnTo>
                  <a:pt x="1857" y="7179"/>
                </a:lnTo>
                <a:close/>
                <a:moveTo>
                  <a:pt x="1582" y="4163"/>
                </a:moveTo>
                <a:lnTo>
                  <a:pt x="1548" y="4163"/>
                </a:lnTo>
                <a:lnTo>
                  <a:pt x="1515" y="4162"/>
                </a:lnTo>
                <a:lnTo>
                  <a:pt x="1482" y="4161"/>
                </a:lnTo>
                <a:lnTo>
                  <a:pt x="1449" y="4158"/>
                </a:lnTo>
                <a:lnTo>
                  <a:pt x="1416" y="4156"/>
                </a:lnTo>
                <a:lnTo>
                  <a:pt x="1384" y="4152"/>
                </a:lnTo>
                <a:lnTo>
                  <a:pt x="1352" y="4149"/>
                </a:lnTo>
                <a:lnTo>
                  <a:pt x="1320" y="4144"/>
                </a:lnTo>
                <a:lnTo>
                  <a:pt x="1288" y="4139"/>
                </a:lnTo>
                <a:lnTo>
                  <a:pt x="1257" y="4134"/>
                </a:lnTo>
                <a:lnTo>
                  <a:pt x="1226" y="4128"/>
                </a:lnTo>
                <a:lnTo>
                  <a:pt x="1194" y="4121"/>
                </a:lnTo>
                <a:lnTo>
                  <a:pt x="1163" y="4114"/>
                </a:lnTo>
                <a:lnTo>
                  <a:pt x="1133" y="4107"/>
                </a:lnTo>
                <a:lnTo>
                  <a:pt x="1103" y="4098"/>
                </a:lnTo>
                <a:lnTo>
                  <a:pt x="1073" y="4090"/>
                </a:lnTo>
                <a:lnTo>
                  <a:pt x="1043" y="4082"/>
                </a:lnTo>
                <a:lnTo>
                  <a:pt x="1014" y="4072"/>
                </a:lnTo>
                <a:lnTo>
                  <a:pt x="984" y="4062"/>
                </a:lnTo>
                <a:lnTo>
                  <a:pt x="956" y="4052"/>
                </a:lnTo>
                <a:lnTo>
                  <a:pt x="899" y="4030"/>
                </a:lnTo>
                <a:lnTo>
                  <a:pt x="870" y="4018"/>
                </a:lnTo>
                <a:lnTo>
                  <a:pt x="843" y="4006"/>
                </a:lnTo>
                <a:lnTo>
                  <a:pt x="815" y="3993"/>
                </a:lnTo>
                <a:lnTo>
                  <a:pt x="789" y="3981"/>
                </a:lnTo>
                <a:lnTo>
                  <a:pt x="735" y="3953"/>
                </a:lnTo>
                <a:lnTo>
                  <a:pt x="683" y="3926"/>
                </a:lnTo>
                <a:lnTo>
                  <a:pt x="657" y="3911"/>
                </a:lnTo>
                <a:lnTo>
                  <a:pt x="632" y="3896"/>
                </a:lnTo>
                <a:lnTo>
                  <a:pt x="582" y="3866"/>
                </a:lnTo>
                <a:lnTo>
                  <a:pt x="557" y="3849"/>
                </a:lnTo>
                <a:lnTo>
                  <a:pt x="533" y="3833"/>
                </a:lnTo>
                <a:lnTo>
                  <a:pt x="510" y="3816"/>
                </a:lnTo>
                <a:lnTo>
                  <a:pt x="486" y="3800"/>
                </a:lnTo>
                <a:lnTo>
                  <a:pt x="464" y="3783"/>
                </a:lnTo>
                <a:lnTo>
                  <a:pt x="441" y="3766"/>
                </a:lnTo>
                <a:lnTo>
                  <a:pt x="396" y="3730"/>
                </a:lnTo>
                <a:lnTo>
                  <a:pt x="353" y="3694"/>
                </a:lnTo>
                <a:lnTo>
                  <a:pt x="312" y="3657"/>
                </a:lnTo>
                <a:lnTo>
                  <a:pt x="292" y="3639"/>
                </a:lnTo>
                <a:lnTo>
                  <a:pt x="272" y="3620"/>
                </a:lnTo>
                <a:lnTo>
                  <a:pt x="252" y="3601"/>
                </a:lnTo>
                <a:lnTo>
                  <a:pt x="233" y="3581"/>
                </a:lnTo>
                <a:lnTo>
                  <a:pt x="196" y="3542"/>
                </a:lnTo>
                <a:lnTo>
                  <a:pt x="161" y="3503"/>
                </a:lnTo>
                <a:lnTo>
                  <a:pt x="143" y="3483"/>
                </a:lnTo>
                <a:lnTo>
                  <a:pt x="126" y="3463"/>
                </a:lnTo>
                <a:lnTo>
                  <a:pt x="94" y="3423"/>
                </a:lnTo>
                <a:lnTo>
                  <a:pt x="63" y="3382"/>
                </a:lnTo>
                <a:lnTo>
                  <a:pt x="34" y="3341"/>
                </a:lnTo>
                <a:lnTo>
                  <a:pt x="20" y="3321"/>
                </a:lnTo>
                <a:lnTo>
                  <a:pt x="6" y="3301"/>
                </a:lnTo>
                <a:lnTo>
                  <a:pt x="0" y="3291"/>
                </a:lnTo>
                <a:lnTo>
                  <a:pt x="791" y="3291"/>
                </a:lnTo>
                <a:lnTo>
                  <a:pt x="1582" y="3291"/>
                </a:lnTo>
                <a:lnTo>
                  <a:pt x="2373" y="3291"/>
                </a:lnTo>
                <a:lnTo>
                  <a:pt x="3164" y="3291"/>
                </a:lnTo>
                <a:lnTo>
                  <a:pt x="3158" y="3299"/>
                </a:lnTo>
                <a:lnTo>
                  <a:pt x="3125" y="3350"/>
                </a:lnTo>
                <a:lnTo>
                  <a:pt x="3092" y="3399"/>
                </a:lnTo>
                <a:lnTo>
                  <a:pt x="3074" y="3423"/>
                </a:lnTo>
                <a:lnTo>
                  <a:pt x="3056" y="3447"/>
                </a:lnTo>
                <a:lnTo>
                  <a:pt x="3020" y="3493"/>
                </a:lnTo>
                <a:lnTo>
                  <a:pt x="3000" y="3515"/>
                </a:lnTo>
                <a:lnTo>
                  <a:pt x="2981" y="3538"/>
                </a:lnTo>
                <a:lnTo>
                  <a:pt x="2943" y="3581"/>
                </a:lnTo>
                <a:lnTo>
                  <a:pt x="2922" y="3603"/>
                </a:lnTo>
                <a:lnTo>
                  <a:pt x="2902" y="3623"/>
                </a:lnTo>
                <a:lnTo>
                  <a:pt x="2882" y="3644"/>
                </a:lnTo>
                <a:lnTo>
                  <a:pt x="2861" y="3664"/>
                </a:lnTo>
                <a:lnTo>
                  <a:pt x="2818" y="3704"/>
                </a:lnTo>
                <a:lnTo>
                  <a:pt x="2796" y="3722"/>
                </a:lnTo>
                <a:lnTo>
                  <a:pt x="2774" y="3741"/>
                </a:lnTo>
                <a:lnTo>
                  <a:pt x="2752" y="3759"/>
                </a:lnTo>
                <a:lnTo>
                  <a:pt x="2729" y="3777"/>
                </a:lnTo>
                <a:lnTo>
                  <a:pt x="2684" y="3812"/>
                </a:lnTo>
                <a:lnTo>
                  <a:pt x="2660" y="3828"/>
                </a:lnTo>
                <a:lnTo>
                  <a:pt x="2637" y="3845"/>
                </a:lnTo>
                <a:lnTo>
                  <a:pt x="2588" y="3876"/>
                </a:lnTo>
                <a:lnTo>
                  <a:pt x="2564" y="3892"/>
                </a:lnTo>
                <a:lnTo>
                  <a:pt x="2540" y="3906"/>
                </a:lnTo>
                <a:lnTo>
                  <a:pt x="2514" y="3921"/>
                </a:lnTo>
                <a:lnTo>
                  <a:pt x="2489" y="3935"/>
                </a:lnTo>
                <a:lnTo>
                  <a:pt x="2464" y="3950"/>
                </a:lnTo>
                <a:lnTo>
                  <a:pt x="2439" y="3963"/>
                </a:lnTo>
                <a:lnTo>
                  <a:pt x="2386" y="3988"/>
                </a:lnTo>
                <a:lnTo>
                  <a:pt x="2361" y="4000"/>
                </a:lnTo>
                <a:lnTo>
                  <a:pt x="2333" y="4012"/>
                </a:lnTo>
                <a:lnTo>
                  <a:pt x="2280" y="4034"/>
                </a:lnTo>
                <a:lnTo>
                  <a:pt x="2253" y="4044"/>
                </a:lnTo>
                <a:lnTo>
                  <a:pt x="2226" y="4054"/>
                </a:lnTo>
                <a:lnTo>
                  <a:pt x="2199" y="4064"/>
                </a:lnTo>
                <a:lnTo>
                  <a:pt x="2171" y="4073"/>
                </a:lnTo>
                <a:lnTo>
                  <a:pt x="2115" y="4090"/>
                </a:lnTo>
                <a:lnTo>
                  <a:pt x="2087" y="4097"/>
                </a:lnTo>
                <a:lnTo>
                  <a:pt x="2058" y="4106"/>
                </a:lnTo>
                <a:lnTo>
                  <a:pt x="2030" y="4112"/>
                </a:lnTo>
                <a:lnTo>
                  <a:pt x="2001" y="4119"/>
                </a:lnTo>
                <a:lnTo>
                  <a:pt x="1943" y="4131"/>
                </a:lnTo>
                <a:lnTo>
                  <a:pt x="1884" y="4140"/>
                </a:lnTo>
                <a:lnTo>
                  <a:pt x="1824" y="4149"/>
                </a:lnTo>
                <a:lnTo>
                  <a:pt x="1766" y="4155"/>
                </a:lnTo>
                <a:lnTo>
                  <a:pt x="1704" y="4160"/>
                </a:lnTo>
                <a:lnTo>
                  <a:pt x="1674" y="4162"/>
                </a:lnTo>
                <a:lnTo>
                  <a:pt x="1643" y="4163"/>
                </a:lnTo>
                <a:lnTo>
                  <a:pt x="1582" y="416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(c)" hidden="1"/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2017123" y="6877509"/>
            <a:ext cx="171522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i-FI" sz="200" dirty="0">
                <a:solidFill>
                  <a:schemeClr val="bg1"/>
                </a:solidFill>
                <a:latin typeface="+mn-lt"/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  <a:latin typeface="+mn-lt"/>
              </a:rPr>
              <a:t> JYU</a:t>
            </a:r>
            <a:endParaRPr lang="en-GB" sz="200" dirty="0" err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2" name="(logo)" descr="Z:\GRW (grow)\logot\copyright_grow.png" hidden="1"/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5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" y="-50286"/>
            <a:ext cx="60261" cy="1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637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50" r:id="rId5"/>
    <p:sldLayoutId id="2147483674" r:id="rId6"/>
    <p:sldLayoutId id="2147483697" r:id="rId7"/>
    <p:sldLayoutId id="2147483698" r:id="rId8"/>
    <p:sldLayoutId id="2147483663" r:id="rId9"/>
    <p:sldLayoutId id="2147483651" r:id="rId10"/>
    <p:sldLayoutId id="2147483664" r:id="rId11"/>
    <p:sldLayoutId id="2147483667" r:id="rId12"/>
    <p:sldLayoutId id="2147483652" r:id="rId13"/>
    <p:sldLayoutId id="2147483699" r:id="rId14"/>
    <p:sldLayoutId id="2147483653" r:id="rId15"/>
    <p:sldLayoutId id="2147483710" r:id="rId16"/>
    <p:sldLayoutId id="2147483668" r:id="rId17"/>
    <p:sldLayoutId id="2147483711" r:id="rId18"/>
    <p:sldLayoutId id="2147483670" r:id="rId19"/>
    <p:sldLayoutId id="2147483671" r:id="rId20"/>
    <p:sldLayoutId id="2147483702" r:id="rId21"/>
    <p:sldLayoutId id="2147483703" r:id="rId22"/>
    <p:sldLayoutId id="2147483672" r:id="rId23"/>
    <p:sldLayoutId id="2147483673" r:id="rId24"/>
    <p:sldLayoutId id="2147483704" r:id="rId25"/>
    <p:sldLayoutId id="2147483705" r:id="rId26"/>
    <p:sldLayoutId id="2147483669" r:id="rId27"/>
    <p:sldLayoutId id="2147483709" r:id="rId28"/>
    <p:sldLayoutId id="2147483690" r:id="rId29"/>
    <p:sldLayoutId id="2147483691" r:id="rId30"/>
    <p:sldLayoutId id="2147483706" r:id="rId31"/>
    <p:sldLayoutId id="2147483707" r:id="rId32"/>
    <p:sldLayoutId id="2147483692" r:id="rId33"/>
    <p:sldLayoutId id="2147483708" r:id="rId34"/>
    <p:sldLayoutId id="2147483695" r:id="rId35"/>
    <p:sldLayoutId id="2147483696" r:id="rId36"/>
    <p:sldLayoutId id="2147483700" r:id="rId37"/>
    <p:sldLayoutId id="2147483701" r:id="rId38"/>
    <p:sldLayoutId id="2147483683" r:id="rId39"/>
    <p:sldLayoutId id="2147483682" r:id="rId40"/>
    <p:sldLayoutId id="2147483685" r:id="rId41"/>
    <p:sldLayoutId id="2147483693" r:id="rId42"/>
    <p:sldLayoutId id="2147483679" r:id="rId43"/>
    <p:sldLayoutId id="2147483680" r:id="rId44"/>
    <p:sldLayoutId id="2147483681" r:id="rId45"/>
    <p:sldLayoutId id="2147483654" r:id="rId46"/>
    <p:sldLayoutId id="2147483655" r:id="rId47"/>
    <p:sldLayoutId id="2147483687" r:id="rId48"/>
    <p:sldLayoutId id="2147483689" r:id="rId49"/>
    <p:sldLayoutId id="2147483688" r:id="rId50"/>
    <p:sldLayoutId id="2147483694" r:id="rId5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-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69875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3"/>
        </a:buClr>
        <a:buFont typeface="Arial" panose="020B0604020202020204" pitchFamily="34" charset="0"/>
        <a:buChar char="•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1pPr>
      <a:lvl2pPr marL="541338" indent="-271463" algn="l" defTabSz="914400" rtl="0" eaLnBrk="1" latinLnBrk="0" hangingPunct="1">
        <a:lnSpc>
          <a:spcPct val="120000"/>
        </a:lnSpc>
        <a:spcBef>
          <a:spcPts val="400"/>
        </a:spcBef>
        <a:buClr>
          <a:schemeClr val="accent3"/>
        </a:buClr>
        <a:buFont typeface="Lato" panose="020F0502020204030203" pitchFamily="34" charset="0"/>
        <a:buChar char="–"/>
        <a:defRPr sz="1600" kern="1200" spc="-20" baseline="0">
          <a:solidFill>
            <a:schemeClr val="tx1"/>
          </a:solidFill>
          <a:latin typeface="+mn-lt"/>
          <a:ea typeface="+mn-ea"/>
          <a:cs typeface="+mn-cs"/>
        </a:defRPr>
      </a:lvl2pPr>
      <a:lvl3pPr marL="803275" indent="-261938" algn="l" defTabSz="914400" rtl="0" eaLnBrk="1" latinLnBrk="0" hangingPunct="1">
        <a:lnSpc>
          <a:spcPct val="120000"/>
        </a:lnSpc>
        <a:spcBef>
          <a:spcPts val="400"/>
        </a:spcBef>
        <a:buClr>
          <a:schemeClr val="accent3"/>
        </a:buClr>
        <a:buFont typeface="Arial" panose="020B0604020202020204" pitchFamily="34" charset="0"/>
        <a:buChar char="•"/>
        <a:defRPr sz="1400" kern="1200" spc="-20" baseline="0">
          <a:solidFill>
            <a:schemeClr val="tx1"/>
          </a:solidFill>
          <a:latin typeface="+mn-lt"/>
          <a:ea typeface="+mn-ea"/>
          <a:cs typeface="+mn-cs"/>
        </a:defRPr>
      </a:lvl3pPr>
      <a:lvl4pPr marL="1073150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3"/>
        </a:buClr>
        <a:buFont typeface="Lato" panose="020F0502020204030203" pitchFamily="34" charset="0"/>
        <a:buChar char="–"/>
        <a:defRPr sz="1200" kern="1200" spc="-20" baseline="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3"/>
        </a:buClr>
        <a:buFont typeface="Arial" panose="020B0604020202020204" pitchFamily="34" charset="0"/>
        <a:buChar char="•"/>
        <a:defRPr sz="1200" kern="1200" spc="-20" baseline="0">
          <a:solidFill>
            <a:schemeClr val="tx1"/>
          </a:solidFill>
          <a:latin typeface="+mn-lt"/>
          <a:ea typeface="+mn-ea"/>
          <a:cs typeface="+mn-cs"/>
        </a:defRPr>
      </a:lvl5pPr>
      <a:lvl6pPr marL="1614488" indent="-271463" algn="l" defTabSz="914400" rtl="0" eaLnBrk="1" latinLnBrk="0" hangingPunct="1">
        <a:lnSpc>
          <a:spcPct val="120000"/>
        </a:lnSpc>
        <a:spcBef>
          <a:spcPts val="400"/>
        </a:spcBef>
        <a:buClr>
          <a:schemeClr val="accent3"/>
        </a:buClr>
        <a:buFont typeface="Arial" panose="020B0604020202020204" pitchFamily="34" charset="0"/>
        <a:buChar char="•"/>
        <a:defRPr sz="1200" kern="1200" spc="-20" baseline="0">
          <a:solidFill>
            <a:schemeClr val="tx1"/>
          </a:solidFill>
          <a:latin typeface="+mn-lt"/>
          <a:ea typeface="+mn-ea"/>
          <a:cs typeface="+mn-cs"/>
        </a:defRPr>
      </a:lvl6pPr>
      <a:lvl7pPr marL="1884363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3"/>
        </a:buClr>
        <a:buFont typeface="Arial" panose="020B0604020202020204" pitchFamily="34" charset="0"/>
        <a:buChar char="•"/>
        <a:defRPr sz="1200" kern="1200" spc="-20" baseline="0">
          <a:solidFill>
            <a:schemeClr val="tx1"/>
          </a:solidFill>
          <a:latin typeface="+mn-lt"/>
          <a:ea typeface="+mn-ea"/>
          <a:cs typeface="+mn-cs"/>
        </a:defRPr>
      </a:lvl7pPr>
      <a:lvl8pPr marL="2154238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3"/>
        </a:buClr>
        <a:buFont typeface="Arial" panose="020B0604020202020204" pitchFamily="34" charset="0"/>
        <a:buChar char="•"/>
        <a:defRPr sz="1200" kern="1200" spc="-20" baseline="0">
          <a:solidFill>
            <a:schemeClr val="tx1"/>
          </a:solidFill>
          <a:latin typeface="+mn-lt"/>
          <a:ea typeface="+mn-ea"/>
          <a:cs typeface="+mn-cs"/>
        </a:defRPr>
      </a:lvl8pPr>
      <a:lvl9pPr marL="2417763" indent="-263525" algn="l" defTabSz="914400" rtl="0" eaLnBrk="1" latinLnBrk="0" hangingPunct="1">
        <a:lnSpc>
          <a:spcPct val="120000"/>
        </a:lnSpc>
        <a:spcBef>
          <a:spcPts val="400"/>
        </a:spcBef>
        <a:buClr>
          <a:schemeClr val="accent3"/>
        </a:buClr>
        <a:buFont typeface="Arial" panose="020B0604020202020204" pitchFamily="34" charset="0"/>
        <a:buChar char="•"/>
        <a:defRPr sz="1200" kern="1200" spc="-2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93" userDrawn="1">
          <p15:clr>
            <a:srgbClr val="F26B43"/>
          </p15:clr>
        </p15:guide>
        <p15:guide id="4" pos="7287" userDrawn="1">
          <p15:clr>
            <a:srgbClr val="F26B43"/>
          </p15:clr>
        </p15:guide>
        <p15:guide id="5" orient="horz" pos="1117" userDrawn="1">
          <p15:clr>
            <a:srgbClr val="F26B43"/>
          </p15:clr>
        </p15:guide>
        <p15:guide id="6" orient="horz" pos="3884" userDrawn="1">
          <p15:clr>
            <a:srgbClr val="F26B43"/>
          </p15:clr>
        </p15:guide>
        <p15:guide id="7" orient="horz" pos="30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96D450-0CBF-9BA3-9D68-77F66F6DE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1C5B-2AF1-4712-94F5-513D9C48B8CD}" type="datetime1">
              <a:rPr lang="fi-FI" smtClean="0"/>
              <a:t>1.6.2026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BFCA59-607A-4310-E775-2A5C00627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91196D-AAD2-D4EB-6CA7-A7A4A1063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pPr/>
              <a:t>1</a:t>
            </a:fld>
            <a:endParaRPr lang="fi-FI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B158698-0610-EA30-27CA-9A1A8BC22F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ea typeface="Times New Roman" panose="02020603050405020304" pitchFamily="18" charset="0"/>
                <a:cs typeface="Aptos" panose="020B0004020202020204" pitchFamily="34" charset="0"/>
              </a:rPr>
              <a:t>Opetusohjelmat 2026–2027 / </a:t>
            </a:r>
            <a:r>
              <a:rPr lang="fi-FI" dirty="0" err="1">
                <a:ea typeface="Times New Roman" panose="02020603050405020304" pitchFamily="18" charset="0"/>
                <a:cs typeface="Aptos" panose="020B0004020202020204" pitchFamily="34" charset="0"/>
              </a:rPr>
              <a:t>Teaching</a:t>
            </a:r>
            <a:r>
              <a:rPr lang="fi-FI" dirty="0"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fi-FI" dirty="0" err="1">
                <a:ea typeface="Times New Roman" panose="02020603050405020304" pitchFamily="18" charset="0"/>
                <a:cs typeface="Aptos" panose="020B0004020202020204" pitchFamily="34" charset="0"/>
              </a:rPr>
              <a:t>schedules</a:t>
            </a:r>
            <a:r>
              <a:rPr lang="fi-FI" dirty="0">
                <a:ea typeface="Times New Roman" panose="02020603050405020304" pitchFamily="18" charset="0"/>
                <a:cs typeface="Aptos" panose="020B0004020202020204" pitchFamily="34" charset="0"/>
              </a:rPr>
              <a:t> 2026–2027</a:t>
            </a:r>
            <a:endParaRPr lang="fi-FI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1BA1F4B9-F5F5-6156-C758-F57556B06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8" y="3717032"/>
            <a:ext cx="7200304" cy="1367730"/>
          </a:xfrm>
        </p:spPr>
        <p:txBody>
          <a:bodyPr/>
          <a:lstStyle/>
          <a:p>
            <a:r>
              <a:rPr lang="fi-FI" b="1" dirty="0"/>
              <a:t>Historia / </a:t>
            </a:r>
            <a:r>
              <a:rPr lang="fi-FI" b="1" dirty="0" err="1"/>
              <a:t>History</a:t>
            </a:r>
            <a:endParaRPr lang="fi-FI" b="1" dirty="0"/>
          </a:p>
          <a:p>
            <a:r>
              <a:rPr lang="fi-FI" b="1" dirty="0"/>
              <a:t>KUMU / KUMU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10487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9C59ECD3-F34D-F52F-39E3-98ACFA048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Historian perusopinnot / </a:t>
            </a:r>
            <a:r>
              <a:rPr lang="fi-FI" b="1" i="0" dirty="0">
                <a:solidFill>
                  <a:srgbClr val="002957"/>
                </a:solidFill>
                <a:effectLst/>
                <a:latin typeface="Aleo" panose="020F0802020204030203" pitchFamily="34" charset="0"/>
              </a:rPr>
              <a:t>Basic </a:t>
            </a:r>
            <a:r>
              <a:rPr lang="fi-FI" b="1" i="0" dirty="0" err="1">
                <a:solidFill>
                  <a:srgbClr val="002957"/>
                </a:solidFill>
                <a:effectLst/>
                <a:latin typeface="Aleo" panose="020F0802020204030203" pitchFamily="34" charset="0"/>
              </a:rPr>
              <a:t>Studies</a:t>
            </a:r>
            <a:r>
              <a:rPr lang="fi-FI" b="1" i="0" dirty="0">
                <a:solidFill>
                  <a:srgbClr val="002957"/>
                </a:solidFill>
                <a:effectLst/>
                <a:latin typeface="Aleo" panose="020F0802020204030203" pitchFamily="34" charset="0"/>
              </a:rPr>
              <a:t> in </a:t>
            </a:r>
            <a:r>
              <a:rPr lang="fi-FI" b="1" i="0" dirty="0" err="1">
                <a:solidFill>
                  <a:srgbClr val="002957"/>
                </a:solidFill>
                <a:effectLst/>
                <a:latin typeface="Aleo" panose="020F0802020204030203" pitchFamily="34" charset="0"/>
              </a:rPr>
              <a:t>History</a:t>
            </a:r>
            <a:br>
              <a:rPr lang="fi-FI" b="1" i="0" dirty="0">
                <a:solidFill>
                  <a:srgbClr val="002957"/>
                </a:solidFill>
                <a:effectLst/>
                <a:latin typeface="Aleo" panose="020F0802020204030203" pitchFamily="34" charset="0"/>
              </a:rPr>
            </a:br>
            <a:endParaRPr lang="fi-FI" dirty="0"/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7FD3C505-924D-5605-29E3-409D01ED9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8" y="1412776"/>
            <a:ext cx="10940436" cy="4392612"/>
          </a:xfrm>
        </p:spPr>
        <p:txBody>
          <a:bodyPr/>
          <a:lstStyle/>
          <a:p>
            <a:r>
              <a:rPr lang="fi-FI" sz="2200" b="1" dirty="0">
                <a:ea typeface="Calibri" panose="020F0502020204030204" pitchFamily="34" charset="0"/>
                <a:cs typeface="Calibri" panose="020F0502020204030204" pitchFamily="34" charset="0"/>
              </a:rPr>
              <a:t>HISP011 Johdatus historian tutkimukseen </a:t>
            </a:r>
            <a:r>
              <a:rPr lang="fi-FI" sz="2200" dirty="0">
                <a:ea typeface="Calibri" panose="020F0502020204030204" pitchFamily="34" charset="0"/>
                <a:cs typeface="Calibri" panose="020F0502020204030204" pitchFamily="34" charset="0"/>
              </a:rPr>
              <a:t>(5 op), ma klo 12.15–13.45, 31.8.–14.12.2026, </a:t>
            </a:r>
            <a:r>
              <a:rPr lang="fi-FI" sz="2200" dirty="0"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1.–2. periodi</a:t>
            </a:r>
          </a:p>
          <a:p>
            <a:r>
              <a:rPr lang="fi-FI" sz="2200" b="1" dirty="0">
                <a:ea typeface="Calibri" panose="020F0502020204030204" pitchFamily="34" charset="0"/>
                <a:cs typeface="Calibri" panose="020F0502020204030204" pitchFamily="34" charset="0"/>
              </a:rPr>
              <a:t>HISP022 Varhaismoderni aika </a:t>
            </a:r>
            <a:r>
              <a:rPr lang="fi-FI" sz="2200" dirty="0">
                <a:ea typeface="Calibri" panose="020F0502020204030204" pitchFamily="34" charset="0"/>
                <a:cs typeface="Calibri" panose="020F0502020204030204" pitchFamily="34" charset="0"/>
              </a:rPr>
              <a:t>(5 op), to klo 14.15.–15.45, 3.9.–3.12.2026, </a:t>
            </a:r>
            <a:r>
              <a:rPr lang="fi-FI" sz="2200" dirty="0"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1.–2. periodi</a:t>
            </a:r>
          </a:p>
          <a:p>
            <a:r>
              <a:rPr lang="fi-FI" sz="2200" b="1" dirty="0">
                <a:ea typeface="Calibri" panose="020F0502020204030204" pitchFamily="34" charset="0"/>
                <a:cs typeface="Calibri" panose="020F0502020204030204" pitchFamily="34" charset="0"/>
              </a:rPr>
              <a:t>HISP023 Sukupuolihistoria </a:t>
            </a:r>
            <a:r>
              <a:rPr lang="fi-FI" sz="2200" dirty="0">
                <a:ea typeface="Calibri" panose="020F0502020204030204" pitchFamily="34" charset="0"/>
                <a:cs typeface="Calibri" panose="020F0502020204030204" pitchFamily="34" charset="0"/>
              </a:rPr>
              <a:t>(5 op), ke klo 14.15.–15.45, 16.9.–16.12.2026, </a:t>
            </a:r>
            <a:r>
              <a:rPr lang="fi-FI" sz="2200" dirty="0"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1.–2. periodi</a:t>
            </a:r>
          </a:p>
          <a:p>
            <a:r>
              <a:rPr lang="fi-FI" sz="2200" b="1" dirty="0">
                <a:ea typeface="Calibri" panose="020F0502020204030204" pitchFamily="34" charset="0"/>
                <a:cs typeface="Calibri" panose="020F0502020204030204" pitchFamily="34" charset="0"/>
              </a:rPr>
              <a:t>HISP025 Terveys, sairaus ja hyvinvointi </a:t>
            </a:r>
            <a:r>
              <a:rPr lang="fi-FI" sz="2200" dirty="0">
                <a:ea typeface="Calibri" panose="020F0502020204030204" pitchFamily="34" charset="0"/>
                <a:cs typeface="Calibri" panose="020F0502020204030204" pitchFamily="34" charset="0"/>
              </a:rPr>
              <a:t>(5 op), ti klo 14.15–15.45, 1.9.–1.12.2026, </a:t>
            </a:r>
            <a:r>
              <a:rPr lang="fi-FI" sz="2200" dirty="0"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1.–2. periodi</a:t>
            </a:r>
          </a:p>
          <a:p>
            <a:r>
              <a:rPr lang="fi-FI" sz="2200" b="1" dirty="0">
                <a:ea typeface="Calibri" panose="020F0502020204030204" pitchFamily="34" charset="0"/>
                <a:cs typeface="Calibri" panose="020F0502020204030204" pitchFamily="34" charset="0"/>
              </a:rPr>
              <a:t>HISP026 Talous- ja yhteiskuntahistoria </a:t>
            </a:r>
            <a:r>
              <a:rPr lang="fi-FI" sz="2200" dirty="0">
                <a:ea typeface="Calibri" panose="020F0502020204030204" pitchFamily="34" charset="0"/>
                <a:cs typeface="Calibri" panose="020F0502020204030204" pitchFamily="34" charset="0"/>
              </a:rPr>
              <a:t>(5 op), ke klo 14.15.-15.45, 13.1.–21.4.2027, </a:t>
            </a:r>
            <a:r>
              <a:rPr lang="fi-FI" sz="2200" dirty="0">
                <a:highlight>
                  <a:srgbClr val="00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3.–4. periodi</a:t>
            </a:r>
          </a:p>
          <a:p>
            <a:r>
              <a:rPr lang="fi-FI" sz="2200" b="1" dirty="0">
                <a:ea typeface="Calibri" panose="020F0502020204030204" pitchFamily="34" charset="0"/>
                <a:cs typeface="Calibri" panose="020F0502020204030204" pitchFamily="34" charset="0"/>
              </a:rPr>
              <a:t>HISP027 Uusimman ajan globaali Eurooppa </a:t>
            </a:r>
            <a:r>
              <a:rPr lang="fi-FI" sz="2200" dirty="0">
                <a:ea typeface="Calibri" panose="020F0502020204030204" pitchFamily="34" charset="0"/>
                <a:cs typeface="Calibri" panose="020F0502020204030204" pitchFamily="34" charset="0"/>
              </a:rPr>
              <a:t>(5 op), ti klo 14.15.-15.45, 12.1.–20.4.2027, </a:t>
            </a:r>
            <a:r>
              <a:rPr lang="fi-FI" sz="2200" dirty="0">
                <a:highlight>
                  <a:srgbClr val="00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3.–4. periodi</a:t>
            </a:r>
          </a:p>
          <a:p>
            <a:endParaRPr lang="fi-FI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C3BD7A-A09F-4D82-B119-CE3709359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C8AB4-BAF4-4D42-8872-AFDC24CCDD75}" type="datetime1">
              <a:rPr lang="fi-FI" smtClean="0"/>
              <a:t>1.6.2026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0F42CC-ED38-43FF-9EA2-1EE00D9D7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</a:t>
            </a:r>
            <a:r>
              <a:rPr lang="fi-FI" dirty="0" err="1"/>
              <a:t>Since</a:t>
            </a:r>
            <a:r>
              <a:rPr lang="fi-FI" dirty="0"/>
              <a:t>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9D064-1A71-4202-B860-A7740089B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747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791A62-9037-4BE0-D4C9-D52B9B34F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Historian aineopintojen pakolliset opinnot / </a:t>
            </a:r>
            <a:r>
              <a:rPr lang="fi-FI" b="1" i="0" dirty="0" err="1">
                <a:solidFill>
                  <a:srgbClr val="002957"/>
                </a:solidFill>
                <a:effectLst/>
                <a:latin typeface="Aleo" panose="020F0802020204030203" pitchFamily="34" charset="0"/>
              </a:rPr>
              <a:t>Intermediate</a:t>
            </a:r>
            <a:r>
              <a:rPr lang="fi-FI" b="1" i="0" dirty="0">
                <a:solidFill>
                  <a:srgbClr val="002957"/>
                </a:solidFill>
                <a:effectLst/>
                <a:latin typeface="Aleo" panose="020F0802020204030203" pitchFamily="34" charset="0"/>
              </a:rPr>
              <a:t> </a:t>
            </a:r>
            <a:r>
              <a:rPr lang="fi-FI" b="1" i="0" dirty="0" err="1">
                <a:solidFill>
                  <a:srgbClr val="002957"/>
                </a:solidFill>
                <a:effectLst/>
                <a:latin typeface="Aleo" panose="020F0802020204030203" pitchFamily="34" charset="0"/>
              </a:rPr>
              <a:t>Studies</a:t>
            </a:r>
            <a:r>
              <a:rPr lang="fi-FI" b="1" i="0" dirty="0">
                <a:solidFill>
                  <a:srgbClr val="002957"/>
                </a:solidFill>
                <a:effectLst/>
                <a:latin typeface="Aleo" panose="020F0802020204030203" pitchFamily="34" charset="0"/>
              </a:rPr>
              <a:t> in </a:t>
            </a:r>
            <a:r>
              <a:rPr lang="fi-FI" b="1" i="0" dirty="0" err="1">
                <a:solidFill>
                  <a:srgbClr val="002957"/>
                </a:solidFill>
                <a:effectLst/>
                <a:latin typeface="Aleo" panose="020F0802020204030203" pitchFamily="34" charset="0"/>
              </a:rPr>
              <a:t>History</a:t>
            </a:r>
            <a:br>
              <a:rPr lang="fi-FI" b="1" i="0" dirty="0">
                <a:solidFill>
                  <a:srgbClr val="002957"/>
                </a:solidFill>
                <a:effectLst/>
                <a:latin typeface="Aleo" panose="020F0802020204030203" pitchFamily="34" charset="0"/>
              </a:rPr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9604AA-B298-9EBF-3419-F4F52BC09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1700808"/>
            <a:ext cx="11665296" cy="4392612"/>
          </a:xfrm>
        </p:spPr>
        <p:txBody>
          <a:bodyPr/>
          <a:lstStyle/>
          <a:p>
            <a:r>
              <a:rPr lang="fi-FI" b="1" dirty="0">
                <a:ea typeface="Calibri" panose="020F0502020204030204" pitchFamily="34" charset="0"/>
                <a:cs typeface="Calibri" panose="020F0502020204030204" pitchFamily="34" charset="0"/>
              </a:rPr>
              <a:t>HISA013 </a:t>
            </a:r>
            <a:r>
              <a:rPr lang="fi-FI" b="1" dirty="0" err="1">
                <a:ea typeface="Calibri" panose="020F0502020204030204" pitchFamily="34" charset="0"/>
                <a:cs typeface="Calibri" panose="020F0502020204030204" pitchFamily="34" charset="0"/>
              </a:rPr>
              <a:t>Praktikum</a:t>
            </a:r>
            <a:r>
              <a:rPr lang="fi-FI" b="1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>
                <a:ea typeface="Calibri" panose="020F0502020204030204" pitchFamily="34" charset="0"/>
                <a:cs typeface="Calibri" panose="020F0502020204030204" pitchFamily="34" charset="0"/>
              </a:rPr>
              <a:t>(5 op), syksy 2026, </a:t>
            </a:r>
            <a:r>
              <a:rPr lang="fi-FI" dirty="0"/>
              <a:t>1.9.–18.12.2026, </a:t>
            </a:r>
            <a:r>
              <a:rPr lang="fi-FI" dirty="0"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1.–2. periodi</a:t>
            </a:r>
            <a:endParaRPr lang="fi-FI" dirty="0"/>
          </a:p>
          <a:p>
            <a:pPr lvl="1"/>
            <a:r>
              <a:rPr lang="fi-FI" dirty="0">
                <a:ea typeface="Calibri" panose="020F0502020204030204" pitchFamily="34" charset="0"/>
                <a:cs typeface="Calibri" panose="020F0502020204030204" pitchFamily="34" charset="0"/>
              </a:rPr>
              <a:t>Ville Häkkisen ryhmä ti klo 12.15-13.45 ja Kaisa Vehkalahden ryhmä ma klo 16.15-17.45 (etäopetus)</a:t>
            </a:r>
          </a:p>
          <a:p>
            <a:r>
              <a:rPr lang="fi-FI" b="1" dirty="0">
                <a:ea typeface="Calibri" panose="020F0502020204030204" pitchFamily="34" charset="0"/>
                <a:cs typeface="Calibri" panose="020F0502020204030204" pitchFamily="34" charset="0"/>
              </a:rPr>
              <a:t>HISA013 </a:t>
            </a:r>
            <a:r>
              <a:rPr lang="fi-FI" b="1" dirty="0" err="1">
                <a:ea typeface="Calibri" panose="020F0502020204030204" pitchFamily="34" charset="0"/>
                <a:cs typeface="Calibri" panose="020F0502020204030204" pitchFamily="34" charset="0"/>
              </a:rPr>
              <a:t>Praktikum</a:t>
            </a:r>
            <a:r>
              <a:rPr lang="fi-FI" b="1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>
                <a:ea typeface="Calibri" panose="020F0502020204030204" pitchFamily="34" charset="0"/>
                <a:cs typeface="Calibri" panose="020F0502020204030204" pitchFamily="34" charset="0"/>
              </a:rPr>
              <a:t>(5 op), kevät 2027, </a:t>
            </a:r>
            <a:r>
              <a:rPr lang="fi-FI" dirty="0"/>
              <a:t>12.1.–17.5.2027, </a:t>
            </a:r>
            <a:r>
              <a:rPr lang="fi-FI" dirty="0">
                <a:highlight>
                  <a:srgbClr val="00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3.–4. periodi</a:t>
            </a:r>
          </a:p>
          <a:p>
            <a:pPr lvl="1"/>
            <a:r>
              <a:rPr lang="fi-FI" dirty="0">
                <a:ea typeface="Calibri" panose="020F0502020204030204" pitchFamily="34" charset="0"/>
                <a:cs typeface="Calibri" panose="020F0502020204030204" pitchFamily="34" charset="0"/>
              </a:rPr>
              <a:t>Heikki Roiko-Jokelan ryhmä ma klo 10.15-11.45, Ville Häkkisen 1. ryhmä ma klo 12.15-13.45 ja Ville Häkkisen 2. ryhmä ti klo 12.15-13.45</a:t>
            </a:r>
          </a:p>
          <a:p>
            <a:r>
              <a:rPr lang="fi-FI" b="1" dirty="0">
                <a:ea typeface="Calibri" panose="020F0502020204030204" pitchFamily="34" charset="0"/>
                <a:cs typeface="Calibri" panose="020F0502020204030204" pitchFamily="34" charset="0"/>
              </a:rPr>
              <a:t>HISA014 Historiantutkimuksen lähteet </a:t>
            </a:r>
            <a:r>
              <a:rPr lang="fi-FI" dirty="0">
                <a:ea typeface="Calibri" panose="020F0502020204030204" pitchFamily="34" charset="0"/>
                <a:cs typeface="Calibri" panose="020F0502020204030204" pitchFamily="34" charset="0"/>
              </a:rPr>
              <a:t>(5 op)</a:t>
            </a:r>
          </a:p>
          <a:p>
            <a:pPr lvl="1"/>
            <a:r>
              <a:rPr lang="fi-FI" dirty="0">
                <a:ea typeface="Calibri" panose="020F0502020204030204" pitchFamily="34" charset="0"/>
                <a:cs typeface="Calibri" panose="020F0502020204030204" pitchFamily="34" charset="0"/>
              </a:rPr>
              <a:t>4 op:n osuus: ti ja ke klo 8.15-9.45, </a:t>
            </a:r>
            <a:r>
              <a:rPr lang="fi-FI" dirty="0"/>
              <a:t>22.9.–24.11.2026, </a:t>
            </a:r>
            <a:r>
              <a:rPr lang="fi-FI" dirty="0"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1.–2. periodi</a:t>
            </a:r>
          </a:p>
          <a:p>
            <a:pPr lvl="1"/>
            <a:r>
              <a:rPr lang="fi-FI" dirty="0">
                <a:ea typeface="Calibri" panose="020F0502020204030204" pitchFamily="34" charset="0"/>
                <a:cs typeface="Calibri" panose="020F0502020204030204" pitchFamily="34" charset="0"/>
              </a:rPr>
              <a:t>1 op:n osuus ma klo 10.15-11.45, </a:t>
            </a:r>
            <a:r>
              <a:rPr lang="fi-FI" dirty="0"/>
              <a:t>31.8.–31.10.2026, </a:t>
            </a:r>
            <a:r>
              <a:rPr lang="fi-FI" dirty="0">
                <a:highlight>
                  <a:srgbClr val="FFFF00"/>
                </a:highlight>
              </a:rPr>
              <a:t>1. periodi</a:t>
            </a:r>
            <a:endParaRPr lang="fi-FI" dirty="0">
              <a:highlight>
                <a:srgbClr val="FFFF00"/>
              </a:highlight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b="1" dirty="0">
                <a:ea typeface="Calibri" panose="020F0502020204030204" pitchFamily="34" charset="0"/>
                <a:cs typeface="Calibri" panose="020F0502020204030204" pitchFamily="34" charset="0"/>
              </a:rPr>
              <a:t>HISA1015 Historiantutkimuksen menetelmät </a:t>
            </a:r>
            <a:r>
              <a:rPr lang="fi-FI" dirty="0">
                <a:ea typeface="Calibri" panose="020F0502020204030204" pitchFamily="34" charset="0"/>
                <a:cs typeface="Calibri" panose="020F0502020204030204" pitchFamily="34" charset="0"/>
              </a:rPr>
              <a:t>(5 op), ke ja to klo 8.15–9.45, </a:t>
            </a:r>
            <a:r>
              <a:rPr lang="fi-FI" dirty="0"/>
              <a:t>13.1.–19.5.2027</a:t>
            </a:r>
            <a:r>
              <a:rPr lang="fi-FI" dirty="0"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dirty="0">
                <a:highlight>
                  <a:srgbClr val="00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3.–4. periodi</a:t>
            </a:r>
          </a:p>
          <a:p>
            <a:r>
              <a:rPr lang="fi-FI" b="1" dirty="0">
                <a:ea typeface="Calibri" panose="020F0502020204030204" pitchFamily="34" charset="0"/>
                <a:cs typeface="Calibri" panose="020F0502020204030204" pitchFamily="34" charset="0"/>
              </a:rPr>
              <a:t>HISA016 Kandidaattiseminaari ja kandidaatintutkielma </a:t>
            </a:r>
            <a:r>
              <a:rPr lang="fi-FI" dirty="0">
                <a:ea typeface="Calibri" panose="020F0502020204030204" pitchFamily="34" charset="0"/>
                <a:cs typeface="Calibri" panose="020F0502020204030204" pitchFamily="34" charset="0"/>
              </a:rPr>
              <a:t>(10 op), </a:t>
            </a:r>
            <a:r>
              <a:rPr lang="fi-FI" dirty="0"/>
              <a:t>3.9.2026–27.5.2027, </a:t>
            </a:r>
            <a:r>
              <a:rPr lang="fi-FI" dirty="0">
                <a:highlight>
                  <a:srgbClr val="FFFF00"/>
                </a:highlight>
              </a:rPr>
              <a:t>1.</a:t>
            </a:r>
            <a:r>
              <a:rPr lang="fi-FI" dirty="0"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fi-FI" dirty="0">
                <a:highlight>
                  <a:srgbClr val="00FF00"/>
                </a:highlight>
              </a:rPr>
              <a:t>4.periodi</a:t>
            </a:r>
          </a:p>
          <a:p>
            <a:pPr lvl="1"/>
            <a:r>
              <a:rPr lang="fi-FI" dirty="0"/>
              <a:t>Heikki Roiko-Jokelan ryhmä ma klo 14.15-15.45, Kaisa Vehkalahden ryhmä to klo 10.15-11.45, Ville Häkkisen 1. ryhmä ti klo 10.15-11.45 ja Ville Häkkisen 2. ryhmä to klo 10.15-11.45 </a:t>
            </a:r>
            <a:endParaRPr lang="fi-FI" dirty="0">
              <a:highlight>
                <a:srgbClr val="00FF00"/>
              </a:highlight>
            </a:endParaRPr>
          </a:p>
          <a:p>
            <a:pPr marL="0" indent="0">
              <a:buNone/>
            </a:pPr>
            <a:endParaRPr lang="fi-FI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fi-FI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747B17D-0136-EDF2-AFA9-396030A27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9521-BE67-4899-9D66-A6004EC8346E}" type="datetime1">
              <a:rPr lang="fi-FI" smtClean="0"/>
              <a:t>1.6.2026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0D433E8-91C4-57FC-BB4D-73A3BB73A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708C06D-1B22-899D-61AB-59D392FD5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1647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5FA3EF-CC0B-28E6-4527-B9B931F96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04664"/>
            <a:ext cx="10296648" cy="1080542"/>
          </a:xfrm>
        </p:spPr>
        <p:txBody>
          <a:bodyPr/>
          <a:lstStyle/>
          <a:p>
            <a:r>
              <a:rPr lang="fi-FI" dirty="0"/>
              <a:t>Historian aineopintojen erikoistumisopinnot / </a:t>
            </a:r>
            <a:r>
              <a:rPr lang="fi-FI" b="1" i="0" dirty="0" err="1">
                <a:solidFill>
                  <a:srgbClr val="002957"/>
                </a:solidFill>
                <a:effectLst/>
                <a:latin typeface="Aleo" panose="020F0802020204030203" pitchFamily="34" charset="0"/>
              </a:rPr>
              <a:t>Intermediate</a:t>
            </a:r>
            <a:r>
              <a:rPr lang="fi-FI" b="1" i="0" dirty="0">
                <a:solidFill>
                  <a:srgbClr val="002957"/>
                </a:solidFill>
                <a:effectLst/>
                <a:latin typeface="Aleo" panose="020F0802020204030203" pitchFamily="34" charset="0"/>
              </a:rPr>
              <a:t> </a:t>
            </a:r>
            <a:r>
              <a:rPr lang="fi-FI" b="1" i="0" dirty="0" err="1">
                <a:solidFill>
                  <a:srgbClr val="002957"/>
                </a:solidFill>
                <a:effectLst/>
                <a:latin typeface="Aleo" panose="020F0802020204030203" pitchFamily="34" charset="0"/>
              </a:rPr>
              <a:t>Studies</a:t>
            </a:r>
            <a:r>
              <a:rPr lang="fi-FI" b="1" i="0" dirty="0">
                <a:solidFill>
                  <a:srgbClr val="002957"/>
                </a:solidFill>
                <a:effectLst/>
                <a:latin typeface="Aleo" panose="020F0802020204030203" pitchFamily="34" charset="0"/>
              </a:rPr>
              <a:t> in </a:t>
            </a:r>
            <a:r>
              <a:rPr lang="fi-FI" b="1" i="0" dirty="0" err="1">
                <a:solidFill>
                  <a:srgbClr val="002957"/>
                </a:solidFill>
                <a:effectLst/>
                <a:latin typeface="Aleo" panose="020F0802020204030203" pitchFamily="34" charset="0"/>
              </a:rPr>
              <a:t>History</a:t>
            </a:r>
            <a:br>
              <a:rPr lang="fi-FI" b="1" i="0" dirty="0">
                <a:solidFill>
                  <a:srgbClr val="002957"/>
                </a:solidFill>
                <a:effectLst/>
                <a:latin typeface="Aleo" panose="020F0802020204030203" pitchFamily="34" charset="0"/>
              </a:rPr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E45B50-8319-62E3-8C02-E3A301203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318" y="1551526"/>
            <a:ext cx="11229363" cy="4896544"/>
          </a:xfrm>
        </p:spPr>
        <p:txBody>
          <a:bodyPr/>
          <a:lstStyle/>
          <a:p>
            <a:pPr marL="0" indent="0">
              <a:buNone/>
            </a:pPr>
            <a:r>
              <a:rPr lang="fi-FI" sz="1600" u="sng" dirty="0">
                <a:ea typeface="Calibri" panose="020F0502020204030204" pitchFamily="34" charset="0"/>
                <a:cs typeface="Calibri" panose="020F0502020204030204" pitchFamily="34" charset="0"/>
              </a:rPr>
              <a:t>Ydinsisällöt</a:t>
            </a:r>
          </a:p>
          <a:p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HISA1021 Esiteolliset yhteiskunnat I 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(5 op), ke klo 10.15-11.45, </a:t>
            </a:r>
            <a:r>
              <a:rPr lang="fi-FI" sz="1600" dirty="0"/>
              <a:t>9.9.–9.12.2026, </a:t>
            </a:r>
            <a:r>
              <a:rPr lang="fi-FI" sz="1600" dirty="0"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1.–2. periodi</a:t>
            </a:r>
          </a:p>
          <a:p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HISA1009 Talous- ja liiketoimintahistoria I 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(5 op), ke klo 12.15-13.45, </a:t>
            </a:r>
            <a:r>
              <a:rPr lang="fi-FI" sz="1600"/>
              <a:t>9.9.–2.12.2026</a:t>
            </a:r>
            <a:r>
              <a:rPr lang="fi-FI" sz="1600" dirty="0"/>
              <a:t>, </a:t>
            </a:r>
            <a:r>
              <a:rPr lang="fi-FI" sz="1600" dirty="0"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1.–2. periodi</a:t>
            </a:r>
            <a:endParaRPr lang="fi-FI" sz="1600" b="1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HISA1004 Kansainvälinen ja globaalihistoria I 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(5 op), ke klo 12.15-13.45, </a:t>
            </a:r>
            <a:r>
              <a:rPr lang="fi-FI" sz="1600" dirty="0"/>
              <a:t>10.3.–26.5.2027, </a:t>
            </a:r>
            <a:r>
              <a:rPr lang="fi-FI" sz="1600" dirty="0">
                <a:highlight>
                  <a:srgbClr val="00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3.–4. periodi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, englanniksi</a:t>
            </a:r>
            <a:endParaRPr lang="fi-FI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HISA1023 Poliittisten kulttuurien historia I 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(5 op), to klo 12.15-13.45, </a:t>
            </a:r>
            <a:r>
              <a:rPr lang="fi-FI" sz="1600" dirty="0"/>
              <a:t>14.1.–8.4.2027, </a:t>
            </a:r>
            <a:r>
              <a:rPr lang="fi-FI" sz="1600" dirty="0">
                <a:highlight>
                  <a:srgbClr val="00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3.–4. periodi</a:t>
            </a:r>
            <a:endParaRPr lang="fi-FI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i-FI" sz="1600" u="sng" dirty="0">
                <a:ea typeface="Calibri" panose="020F0502020204030204" pitchFamily="34" charset="0"/>
                <a:cs typeface="Calibri" panose="020F0502020204030204" pitchFamily="34" charset="0"/>
              </a:rPr>
              <a:t>Vapaavalintaiset opinnot</a:t>
            </a:r>
          </a:p>
          <a:p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HISA1003 Historian pedagogiikka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 (5 op), pe klo 10.15-11.45 ja joitakin kertoja ma klo 12.15-13.45 (yhteisiä kertoja HISP011-toteutuksen kanssa), </a:t>
            </a:r>
            <a:r>
              <a:rPr lang="fi-FI" sz="1600" dirty="0"/>
              <a:t>4.9.–18.12.2026, </a:t>
            </a:r>
            <a:r>
              <a:rPr lang="fi-FI" sz="1600" dirty="0"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1.–2. periodi</a:t>
            </a:r>
            <a:endParaRPr lang="fi-FI" sz="16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HISA1025 Kasvatus- ja sivistyshistoria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 (5 op), to klo 14.15-15.45, </a:t>
            </a:r>
            <a:r>
              <a:rPr lang="fi-FI" sz="1600" dirty="0"/>
              <a:t>14.1.–29.4.2027, </a:t>
            </a:r>
            <a:r>
              <a:rPr lang="fi-FI" sz="1600" dirty="0">
                <a:highlight>
                  <a:srgbClr val="00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3.–4. periodi</a:t>
            </a:r>
            <a:endParaRPr lang="fi-FI" sz="16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HISA5013 Historiallinen väkivaltatutkimus 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(5 op), ti ja ke klo 14.15-15.45, </a:t>
            </a:r>
            <a:r>
              <a:rPr lang="fi-FI" sz="1600" dirty="0"/>
              <a:t>30.3.–19.5.2027, </a:t>
            </a:r>
            <a:r>
              <a:rPr lang="fi-FI" sz="1600" dirty="0">
                <a:highlight>
                  <a:srgbClr val="00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3. periodi</a:t>
            </a:r>
            <a:endParaRPr lang="fi-FI" sz="16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i-FI" sz="1600" u="sng" dirty="0">
                <a:ea typeface="Calibri" panose="020F0502020204030204" pitchFamily="34" charset="0"/>
                <a:cs typeface="Calibri" panose="020F0502020204030204" pitchFamily="34" charset="0"/>
              </a:rPr>
              <a:t>Lisäksi kandiohjelmassa: </a:t>
            </a:r>
          </a:p>
          <a:p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HISY001 Opintojen suunnittelu ja asiantuntijuus I 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(1 op), orientaatioviikko + ke klo 12.15-13.45, </a:t>
            </a:r>
            <a:r>
              <a:rPr lang="fi-FI" sz="1600" dirty="0"/>
              <a:t>24.8.–30.11.2026, </a:t>
            </a:r>
            <a:r>
              <a:rPr lang="fi-FI" sz="1600" dirty="0"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1. periodi</a:t>
            </a:r>
            <a:endParaRPr lang="fi-FI" sz="16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HISY002 Opintojen suunnittelu ja asiantuntijuus II 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(1 op), ke klo 14.15-15.45, </a:t>
            </a:r>
            <a:r>
              <a:rPr lang="fi-FI" sz="1600" dirty="0"/>
              <a:t>28.10.–18.12.2026, </a:t>
            </a:r>
            <a:r>
              <a:rPr lang="fi-FI" sz="1600" dirty="0"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2. periodi</a:t>
            </a:r>
            <a:endParaRPr lang="fi-FI" sz="16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fi-FI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fi-FI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fi-FI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51B85EE-DB24-7659-7FCB-4A2FF08AE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9521-BE67-4899-9D66-A6004EC8346E}" type="datetime1">
              <a:rPr lang="fi-FI" smtClean="0"/>
              <a:t>1.6.2026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5A54C44-63F4-B4BE-7BE9-2B33EADF4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0A3705C-00B0-8AE7-41D0-50500E083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62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BE5E9B-8E79-87F9-CB81-580491EE8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332123"/>
            <a:ext cx="10296648" cy="1080542"/>
          </a:xfrm>
        </p:spPr>
        <p:txBody>
          <a:bodyPr/>
          <a:lstStyle/>
          <a:p>
            <a:r>
              <a:rPr lang="fi-FI" dirty="0"/>
              <a:t>Historian syventävät opinnot / </a:t>
            </a:r>
            <a:r>
              <a:rPr lang="fi-FI" b="1" i="0" dirty="0">
                <a:solidFill>
                  <a:srgbClr val="002957"/>
                </a:solidFill>
                <a:effectLst/>
                <a:latin typeface="Aleo" panose="020F0802020204030203" pitchFamily="34" charset="0"/>
              </a:rPr>
              <a:t>Advanced </a:t>
            </a:r>
            <a:r>
              <a:rPr lang="fi-FI" b="1" i="0" dirty="0" err="1">
                <a:solidFill>
                  <a:srgbClr val="002957"/>
                </a:solidFill>
                <a:effectLst/>
                <a:latin typeface="Aleo" panose="020F0802020204030203" pitchFamily="34" charset="0"/>
              </a:rPr>
              <a:t>Studies</a:t>
            </a:r>
            <a:r>
              <a:rPr lang="fi-FI" b="1" i="0" dirty="0">
                <a:solidFill>
                  <a:srgbClr val="002957"/>
                </a:solidFill>
                <a:effectLst/>
                <a:latin typeface="Aleo" panose="020F0802020204030203" pitchFamily="34" charset="0"/>
              </a:rPr>
              <a:t> in </a:t>
            </a:r>
            <a:r>
              <a:rPr lang="fi-FI" b="1" i="0" dirty="0" err="1">
                <a:solidFill>
                  <a:srgbClr val="002957"/>
                </a:solidFill>
                <a:effectLst/>
                <a:latin typeface="Aleo" panose="020F0802020204030203" pitchFamily="34" charset="0"/>
              </a:rPr>
              <a:t>History</a:t>
            </a:r>
            <a:br>
              <a:rPr lang="fi-FI" b="1" i="0" dirty="0">
                <a:solidFill>
                  <a:srgbClr val="002957"/>
                </a:solidFill>
                <a:effectLst/>
                <a:latin typeface="Aleo" panose="020F0802020204030203" pitchFamily="34" charset="0"/>
              </a:rPr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FEDC394-A590-8F83-84F9-195B14767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1412776"/>
            <a:ext cx="11229363" cy="4753075"/>
          </a:xfrm>
        </p:spPr>
        <p:txBody>
          <a:bodyPr/>
          <a:lstStyle/>
          <a:p>
            <a:pPr marL="0" indent="0">
              <a:buNone/>
            </a:pPr>
            <a:r>
              <a:rPr lang="fi-FI" sz="1600" u="sng" dirty="0">
                <a:ea typeface="Calibri" panose="020F0502020204030204" pitchFamily="34" charset="0"/>
                <a:cs typeface="Calibri" panose="020F0502020204030204" pitchFamily="34" charset="0"/>
              </a:rPr>
              <a:t>Pakolliset opinnot</a:t>
            </a:r>
          </a:p>
          <a:p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HISS2000 Menetelmä- ja tutkimussuunnitelmaseminaari 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(10 op), </a:t>
            </a:r>
            <a:r>
              <a:rPr lang="fi-FI" sz="1600" dirty="0"/>
              <a:t>9.9.2026–19.5.2027, </a:t>
            </a:r>
            <a:r>
              <a:rPr lang="fi-FI" sz="1600" dirty="0">
                <a:highlight>
                  <a:srgbClr val="FFFF00"/>
                </a:highlight>
              </a:rPr>
              <a:t>1.</a:t>
            </a:r>
            <a:r>
              <a:rPr lang="fi-FI" sz="1600" dirty="0"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fi-FI" sz="1600" dirty="0">
                <a:highlight>
                  <a:srgbClr val="00FF00"/>
                </a:highlight>
              </a:rPr>
              <a:t>4.periodi</a:t>
            </a:r>
            <a:endParaRPr lang="fi-FI" sz="16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fi-FI" sz="1400" dirty="0">
                <a:ea typeface="Calibri" panose="020F0502020204030204" pitchFamily="34" charset="0"/>
                <a:cs typeface="Calibri" panose="020F0502020204030204" pitchFamily="34" charset="0"/>
              </a:rPr>
              <a:t>Heli Valtosen ryhmä ke klo 10.15-11.45, Petri Karosen ryhmä ke klo 14.15-15.45 ja Pasi Ihalaisen ryhmä ke klo 14.15-15.45</a:t>
            </a:r>
          </a:p>
          <a:p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HISS2003 Maisteriseminaari 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(10 op), </a:t>
            </a:r>
            <a:r>
              <a:rPr lang="fi-FI" sz="1600" dirty="0"/>
              <a:t>31.8.2026–27.5.2027, </a:t>
            </a:r>
            <a:r>
              <a:rPr lang="fi-FI" sz="1600" dirty="0">
                <a:highlight>
                  <a:srgbClr val="FFFF00"/>
                </a:highlight>
              </a:rPr>
              <a:t>1.</a:t>
            </a:r>
            <a:r>
              <a:rPr lang="fi-FI" sz="1600" dirty="0"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fi-FI" sz="1600" dirty="0">
                <a:highlight>
                  <a:srgbClr val="00FF00"/>
                </a:highlight>
              </a:rPr>
              <a:t>4.periodi</a:t>
            </a:r>
            <a:endParaRPr lang="fi-FI" sz="16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fi-FI" sz="1400" dirty="0">
                <a:ea typeface="Calibri" panose="020F0502020204030204" pitchFamily="34" charset="0"/>
                <a:cs typeface="Calibri" panose="020F0502020204030204" pitchFamily="34" charset="0"/>
              </a:rPr>
              <a:t>Pasi Nevalaisen ryhmä ma klo 14.15-15.45, Kustaa Vilkunan ryhmä ti klo 12.15-13.45 ja </a:t>
            </a:r>
            <a:r>
              <a:rPr lang="fi-FI" sz="1400">
                <a:ea typeface="Calibri" panose="020F0502020204030204" pitchFamily="34" charset="0"/>
                <a:cs typeface="Calibri" panose="020F0502020204030204" pitchFamily="34" charset="0"/>
              </a:rPr>
              <a:t>Pertti Ahosen </a:t>
            </a:r>
            <a:r>
              <a:rPr lang="fi-FI" sz="1400" dirty="0">
                <a:ea typeface="Calibri" panose="020F0502020204030204" pitchFamily="34" charset="0"/>
                <a:cs typeface="Calibri" panose="020F0502020204030204" pitchFamily="34" charset="0"/>
              </a:rPr>
              <a:t>ryhmä to klo 12.15-13.45, </a:t>
            </a:r>
          </a:p>
          <a:p>
            <a:pPr marL="0" indent="0">
              <a:buNone/>
            </a:pPr>
            <a:r>
              <a:rPr lang="fi-FI" sz="1600" u="sng" dirty="0">
                <a:ea typeface="Calibri" panose="020F0502020204030204" pitchFamily="34" charset="0"/>
                <a:cs typeface="Calibri" panose="020F0502020204030204" pitchFamily="34" charset="0"/>
              </a:rPr>
              <a:t>Erikoistumisopinnot</a:t>
            </a:r>
          </a:p>
          <a:p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HISS2010 Kriisit ja yhteiskuntien muutos II 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(5 op), ma klo 12.15-13.45, </a:t>
            </a:r>
            <a:r>
              <a:rPr lang="fi-FI" sz="1600" dirty="0"/>
              <a:t>31.8.–30.11.2026, </a:t>
            </a:r>
            <a:r>
              <a:rPr lang="fi-FI" sz="1600" dirty="0"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1.–2. periodi</a:t>
            </a:r>
          </a:p>
          <a:p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HISS2024 Yhteiskunta- ja sosiaalihistoria II 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(5 op), to klo 14.15-15.45, </a:t>
            </a:r>
            <a:r>
              <a:rPr lang="fi-FI" sz="1600" dirty="0"/>
              <a:t>17.9.–17.12.2026, </a:t>
            </a:r>
            <a:r>
              <a:rPr lang="fi-FI" sz="1600" dirty="0"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1.–2. periodi</a:t>
            </a:r>
            <a:endParaRPr lang="fi-FI" sz="16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HISS2020 </a:t>
            </a:r>
            <a:r>
              <a:rPr lang="fi-FI" sz="1600" b="1" dirty="0"/>
              <a:t>Kolonialismin ja jälkikolonialismin historia II </a:t>
            </a:r>
            <a:r>
              <a:rPr lang="fi-FI" sz="1600" dirty="0"/>
              <a:t>(5 op), ti klo 14.15-15.45, 27.10.–18.12.2026, </a:t>
            </a:r>
            <a:r>
              <a:rPr lang="fi-FI" sz="1600" dirty="0"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2. periodi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, englanniksi</a:t>
            </a:r>
            <a:endParaRPr lang="fi-FI" sz="1600" dirty="0"/>
          </a:p>
          <a:p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HISS2031 Aatehistoria II 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(5 op), ma klo 12.15-13.45 ja ti klo 14.15-13.45, </a:t>
            </a:r>
            <a:r>
              <a:rPr lang="fi-FI" sz="1600" dirty="0"/>
              <a:t>25.1.–16.3.2027, </a:t>
            </a:r>
            <a:r>
              <a:rPr lang="fi-FI" sz="1600" dirty="0">
                <a:highlight>
                  <a:srgbClr val="00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3. periodi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, englanniksi</a:t>
            </a:r>
          </a:p>
          <a:p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HISS2022 Kulttuurihistoria II 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(5 op), ke klo 12.15-13.45, </a:t>
            </a:r>
            <a:r>
              <a:rPr lang="fi-FI" sz="1600" dirty="0"/>
              <a:t>13.1.–5.5.2027, </a:t>
            </a:r>
            <a:r>
              <a:rPr lang="fi-FI" sz="1600" dirty="0">
                <a:highlight>
                  <a:srgbClr val="00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3.–4. periodi</a:t>
            </a:r>
            <a:endParaRPr lang="fi-FI" sz="16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HISS2004 Tutkielmatyöryhmä 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fi-FI" sz="1600" dirty="0">
                <a:highlight>
                  <a:srgbClr val="FF00FF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1-5 op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), pe klo 12.15-13.45 kerran kuussa, </a:t>
            </a:r>
            <a:r>
              <a:rPr lang="fi-FI" sz="1600" dirty="0"/>
              <a:t>4.9.2026–14.5.2027, </a:t>
            </a:r>
            <a:r>
              <a:rPr lang="fi-FI" sz="1600" dirty="0">
                <a:highlight>
                  <a:srgbClr val="FFFF00"/>
                </a:highlight>
              </a:rPr>
              <a:t>1.</a:t>
            </a:r>
            <a:r>
              <a:rPr lang="fi-FI" sz="1600" dirty="0"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fi-FI" sz="1600" dirty="0">
                <a:highlight>
                  <a:srgbClr val="00FF00"/>
                </a:highlight>
              </a:rPr>
              <a:t>4.periodi</a:t>
            </a:r>
            <a:endParaRPr lang="fi-FI" sz="16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i-FI" sz="1600" u="sng" dirty="0">
                <a:ea typeface="Calibri" panose="020F0502020204030204" pitchFamily="34" charset="0"/>
                <a:cs typeface="Calibri" panose="020F0502020204030204" pitchFamily="34" charset="0"/>
              </a:rPr>
              <a:t>Lisäksi maisteriohjelmassa:</a:t>
            </a:r>
          </a:p>
          <a:p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HISY003 Opintojen suunnittelu ja asiantuntijuus III 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(1 op), ke klo 14.15-15.45, </a:t>
            </a:r>
            <a:r>
              <a:rPr lang="fi-FI" sz="1600" dirty="0"/>
              <a:t>31.3.–19.5.2027, </a:t>
            </a:r>
            <a:r>
              <a:rPr lang="fi-FI" sz="1600" dirty="0">
                <a:highlight>
                  <a:srgbClr val="00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4. periodi</a:t>
            </a:r>
            <a:endParaRPr lang="fi-FI" sz="16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fi-FI" sz="16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fi-FI" sz="1600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36737CB-6B4D-677B-5A2D-CB748536E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9521-BE67-4899-9D66-A6004EC8346E}" type="datetime1">
              <a:rPr lang="fi-FI" smtClean="0"/>
              <a:t>1.6.2026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A16D7C9-BA7E-2A2C-2572-979A4814B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1C1EEDB-3510-86FA-823B-E7973846A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3137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B916DE-DC85-6529-28CA-4E76EAC5A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368660"/>
            <a:ext cx="10296648" cy="1080542"/>
          </a:xfrm>
        </p:spPr>
        <p:txBody>
          <a:bodyPr/>
          <a:lstStyle/>
          <a:p>
            <a:r>
              <a:rPr lang="fi-FI" dirty="0" err="1"/>
              <a:t>KUMUn</a:t>
            </a:r>
            <a:r>
              <a:rPr lang="fi-FI" dirty="0"/>
              <a:t> perusopinnot / </a:t>
            </a:r>
            <a:r>
              <a:rPr lang="en-US" b="1" i="0" dirty="0">
                <a:solidFill>
                  <a:srgbClr val="002957"/>
                </a:solidFill>
                <a:effectLst/>
                <a:latin typeface="Aleo" panose="020F0802020204030203" pitchFamily="34" charset="0"/>
              </a:rPr>
              <a:t>Basic Studies in Cultures, Communities and Change</a:t>
            </a:r>
            <a:br>
              <a:rPr lang="en-US" b="1" i="0" dirty="0">
                <a:solidFill>
                  <a:srgbClr val="002957"/>
                </a:solidFill>
                <a:effectLst/>
                <a:latin typeface="Aleo" panose="020F0802020204030203" pitchFamily="34" charset="0"/>
              </a:rPr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B7A60CB-CFC0-8A3B-AE80-830509D217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676" y="1592796"/>
            <a:ext cx="10940436" cy="4896544"/>
          </a:xfrm>
        </p:spPr>
        <p:txBody>
          <a:bodyPr/>
          <a:lstStyle/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i-FI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KUMP001 Johdatus etnologiaan ja antropologiaan</a:t>
            </a:r>
            <a:r>
              <a:rPr lang="fi-FI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(5 op), ti ja to klo 14.15–15.45, </a:t>
            </a:r>
            <a:r>
              <a:rPr lang="fi-FI" dirty="0"/>
              <a:t>3.9.–15.10.2026, </a:t>
            </a:r>
            <a:r>
              <a:rPr lang="fi-FI" dirty="0"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1. periodi</a:t>
            </a:r>
            <a:endParaRPr lang="fi-FI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i-FI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KUMP002 Johdatus kulttuuripolitiikkaan</a:t>
            </a:r>
            <a:r>
              <a:rPr lang="fi-FI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(5 op), ma ja ke</a:t>
            </a:r>
            <a:r>
              <a:rPr lang="fi-FI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klo 12.15/14.15–15.45, </a:t>
            </a:r>
            <a:r>
              <a:rPr lang="fi-FI" dirty="0"/>
              <a:t>31.8.–14.10.2026, </a:t>
            </a:r>
            <a:r>
              <a:rPr lang="fi-FI" dirty="0"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1. periodi</a:t>
            </a:r>
            <a:endParaRPr lang="fi-FI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i-FI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KUMP003 Kulttuurin </a:t>
            </a:r>
            <a:r>
              <a:rPr lang="fi-FI" b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käsite</a:t>
            </a:r>
            <a:r>
              <a:rPr lang="fi-FI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ja </a:t>
            </a:r>
            <a:r>
              <a:rPr lang="fi-FI" b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ilmio</a:t>
            </a:r>
            <a:r>
              <a:rPr lang="fi-FI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̈</a:t>
            </a:r>
            <a:r>
              <a:rPr lang="fi-FI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(5 op), ti</a:t>
            </a:r>
            <a:r>
              <a:rPr lang="fi-FI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klo 12.15–13.45, </a:t>
            </a:r>
            <a:r>
              <a:rPr lang="fi-FI" dirty="0"/>
              <a:t>12.1.–23.3.2027</a:t>
            </a:r>
            <a:r>
              <a:rPr lang="fi-FI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kern="1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3. periodi    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i-FI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KUMP004 Yhteisöt ja sosiaaliset suhteet</a:t>
            </a:r>
            <a:r>
              <a:rPr lang="fi-FI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(5 op), ti ja to</a:t>
            </a:r>
            <a:r>
              <a:rPr lang="fi-FI" kern="100" dirty="0">
                <a:ea typeface="Calibri" panose="020F0502020204030204" pitchFamily="34" charset="0"/>
                <a:cs typeface="Times New Roman" panose="02020603050405020304" pitchFamily="18" charset="0"/>
              </a:rPr>
              <a:t> klo </a:t>
            </a:r>
            <a:r>
              <a:rPr lang="fi-FI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14.15–15.45, H306, </a:t>
            </a:r>
            <a:r>
              <a:rPr lang="fi-FI" dirty="0"/>
              <a:t>27.10.–3.12.2026</a:t>
            </a:r>
            <a:r>
              <a:rPr lang="fi-FI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kern="100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2. periodi  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i-FI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KUMP005 </a:t>
            </a:r>
            <a:r>
              <a:rPr lang="fi-FI" b="1" dirty="0"/>
              <a:t>Klassisia näkökulmia kulttuuriin ja yhteiskuntaan</a:t>
            </a:r>
            <a:r>
              <a:rPr lang="fi-FI" dirty="0"/>
              <a:t> (5 op), ti klo 16.15-17.45, 30.3.–25.5.2027, </a:t>
            </a:r>
            <a:r>
              <a:rPr lang="fi-FI" dirty="0">
                <a:highlight>
                  <a:srgbClr val="00FF00"/>
                </a:highlight>
              </a:rPr>
              <a:t>4. periodi </a:t>
            </a:r>
            <a:endParaRPr lang="fi-FI" kern="100" dirty="0">
              <a:effectLst/>
              <a:highlight>
                <a:srgbClr val="00FF00"/>
              </a:highlight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1600" u="sng" kern="100" dirty="0">
                <a:ea typeface="Calibri" panose="020F0502020204030204" pitchFamily="34" charset="0"/>
                <a:cs typeface="Times New Roman" panose="02020603050405020304" pitchFamily="18" charset="0"/>
              </a:rPr>
              <a:t>Lisäksi kandiohjelmassa: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KUMY3001 Opintojen suunnittelu I </a:t>
            </a:r>
            <a:r>
              <a:rPr lang="fi-FI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fi-FI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1 op), orientaatioviikko + pe klo 12.15-13.45, </a:t>
            </a:r>
            <a:r>
              <a:rPr lang="fi-FI" sz="1600" dirty="0"/>
              <a:t>24.8.–18.12.2026, </a:t>
            </a:r>
            <a:r>
              <a:rPr lang="fi-FI" sz="1600" dirty="0"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1.–2. periodi</a:t>
            </a:r>
            <a:endParaRPr lang="fi-FI" sz="16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KUMY3002 Opintojen suunnittelu II (</a:t>
            </a:r>
            <a:r>
              <a:rPr lang="fi-FI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1 op), ti ja to klo 14.15-15.45 (kaksi tapaamiskertaa), </a:t>
            </a:r>
            <a:r>
              <a:rPr lang="fi-FI" sz="1600" dirty="0"/>
              <a:t>16.3.–25.3.2027,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600" dirty="0">
                <a:highlight>
                  <a:srgbClr val="00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3. periodi</a:t>
            </a:r>
            <a:r>
              <a:rPr lang="fi-FI" sz="1600" dirty="0"/>
              <a:t> </a:t>
            </a:r>
            <a:endParaRPr lang="fi-FI" sz="1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fi-FI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817844C-D53B-B470-40D2-4FF9B9B39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9521-BE67-4899-9D66-A6004EC8346E}" type="datetime1">
              <a:rPr lang="fi-FI" smtClean="0"/>
              <a:t>1.6.2026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AA95561-A546-6B65-848C-A3944EF38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A71301-0A7F-4CC5-42E2-1387B2969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7108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D59067-4B52-32DA-59C6-827F557DCE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24FB7E-7669-6CF2-F544-DD05CBDF8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KUMUn</a:t>
            </a:r>
            <a:r>
              <a:rPr lang="fi-FI" dirty="0"/>
              <a:t> aineopinnot / </a:t>
            </a:r>
            <a:r>
              <a:rPr lang="en-US" b="1" i="0" dirty="0">
                <a:solidFill>
                  <a:srgbClr val="002957"/>
                </a:solidFill>
                <a:effectLst/>
                <a:latin typeface="Aleo" panose="020F0802020204030203" pitchFamily="34" charset="0"/>
              </a:rPr>
              <a:t>Intermediate Studies in Cultures, Communities and Change</a:t>
            </a:r>
            <a:br>
              <a:rPr lang="en-US" b="1" i="0" dirty="0">
                <a:solidFill>
                  <a:srgbClr val="002957"/>
                </a:solidFill>
                <a:effectLst/>
                <a:latin typeface="Aleo" panose="020F0802020204030203" pitchFamily="34" charset="0"/>
              </a:rPr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B2A738-F645-DE62-9E55-71A1965A7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1556792"/>
            <a:ext cx="11229363" cy="4753075"/>
          </a:xfrm>
        </p:spPr>
        <p:txBody>
          <a:bodyPr/>
          <a:lstStyle/>
          <a:p>
            <a:pPr marL="0" lvl="0" indent="0">
              <a:lnSpc>
                <a:spcPct val="107000"/>
              </a:lnSpc>
              <a:buNone/>
            </a:pPr>
            <a:r>
              <a:rPr lang="fi-FI" sz="1600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Pakolliset aineopinnot</a:t>
            </a:r>
          </a:p>
          <a:p>
            <a:pPr marL="342900" indent="-34290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fi-FI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KUMA001 Johdatus teoriaan</a:t>
            </a:r>
            <a:r>
              <a:rPr lang="fi-FI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(5 op), ma klo 14.15-15.45 ja ke klo </a:t>
            </a:r>
            <a:r>
              <a:rPr lang="fi-FI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10.15-11.45</a:t>
            </a:r>
            <a:r>
              <a:rPr lang="fi-FI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1600" dirty="0"/>
              <a:t>26.10.–18.12.2026</a:t>
            </a:r>
            <a:r>
              <a:rPr lang="fi-FI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1600" kern="100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2. periodi </a:t>
            </a:r>
          </a:p>
          <a:p>
            <a:pPr marL="342900" indent="-34290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fi-FI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KUMA002 Etnografinen prosessi ja ajattelu</a:t>
            </a:r>
            <a:r>
              <a:rPr lang="fi-FI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(5 op), ke ja to klo 14.15–15.45, </a:t>
            </a:r>
            <a:r>
              <a:rPr lang="fi-FI" sz="1600" dirty="0"/>
              <a:t>29.10.–10.12.2026</a:t>
            </a:r>
            <a:r>
              <a:rPr lang="fi-FI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1600" kern="100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2. periodi </a:t>
            </a:r>
          </a:p>
          <a:p>
            <a:pPr marL="342900" lvl="0" indent="-34290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fi-FI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YFIA200 Yhteiskuntatieteiden empiiriset tutkimusmenetelmät </a:t>
            </a:r>
            <a:r>
              <a:rPr lang="fi-FI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fi-FI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5 op), YFI-laitoksen opetus</a:t>
            </a:r>
          </a:p>
          <a:p>
            <a:pPr marL="342900" lvl="0" indent="-34290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fi-FI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KUMA004 Tutkimusharjoitukset</a:t>
            </a:r>
            <a:r>
              <a:rPr lang="fi-FI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614363" lvl="1" indent="-34290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fi-FI" kern="100" dirty="0">
                <a:ea typeface="Calibri" panose="020F0502020204030204" pitchFamily="34" charset="0"/>
                <a:cs typeface="Times New Roman" panose="02020603050405020304" pitchFamily="18" charset="0"/>
              </a:rPr>
              <a:t>Etnografinen kenttätyö (5 op), ke ja to klo 12.15-13.45,</a:t>
            </a:r>
            <a:r>
              <a:rPr lang="fi-FI" dirty="0"/>
              <a:t> 31.3.–27.5.2027</a:t>
            </a:r>
            <a:r>
              <a:rPr lang="fi-FI" kern="1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kern="100" dirty="0"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4. periodi</a:t>
            </a:r>
            <a:r>
              <a:rPr lang="fi-FI" kern="100" dirty="0">
                <a:ea typeface="Calibri" panose="020F0502020204030204" pitchFamily="34" charset="0"/>
                <a:cs typeface="Times New Roman" panose="02020603050405020304" pitchFamily="18" charset="0"/>
              </a:rPr>
              <a:t> TAI</a:t>
            </a:r>
          </a:p>
          <a:p>
            <a:pPr marL="614363" lvl="1" indent="-34290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fi-FI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Kvalitatiivisten menetelmien tutkimusharjoitukset (5 op), </a:t>
            </a:r>
            <a:r>
              <a:rPr lang="fi-FI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KUMUn</a:t>
            </a:r>
            <a:r>
              <a:rPr lang="fi-FI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oma ryhmä TAI </a:t>
            </a:r>
          </a:p>
          <a:p>
            <a:pPr marL="614363" lvl="1" indent="-34290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fi-FI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Kvantitatiivisten menetelmien tutkimusharjoitukset (5 op</a:t>
            </a:r>
            <a:r>
              <a:rPr lang="fi-FI" kern="100" dirty="0">
                <a:ea typeface="Calibri" panose="020F0502020204030204" pitchFamily="34" charset="0"/>
                <a:cs typeface="Times New Roman" panose="02020603050405020304" pitchFamily="18" charset="0"/>
              </a:rPr>
              <a:t>), YFI-laitoksen opetus </a:t>
            </a:r>
            <a:endParaRPr lang="fi-FI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fi-FI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KUMA005 Kulttuurialan </a:t>
            </a:r>
            <a:r>
              <a:rPr lang="fi-FI" sz="1600" b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työeläma</a:t>
            </a:r>
            <a:r>
              <a:rPr lang="fi-FI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̈</a:t>
            </a:r>
            <a:r>
              <a:rPr lang="fi-FI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(5 op), ma klo 10.15-11.45 ja ti klo 12.15-15.45, </a:t>
            </a:r>
            <a:r>
              <a:rPr lang="fi-FI" sz="1600" dirty="0"/>
              <a:t>26.10.–1.12.2026,</a:t>
            </a:r>
            <a:r>
              <a:rPr lang="fi-FI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600" kern="100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2. periodi </a:t>
            </a:r>
          </a:p>
          <a:p>
            <a:pPr marL="342900" indent="-34290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fi-FI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KUMA006 Kulttuurien tutkimuksen tekeminen</a:t>
            </a:r>
            <a:r>
              <a:rPr lang="fi-FI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(5 op), ti ja to</a:t>
            </a:r>
            <a:r>
              <a:rPr lang="fi-FI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klo </a:t>
            </a:r>
            <a:r>
              <a:rPr lang="fi-FI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14.15–15.45, </a:t>
            </a:r>
            <a:r>
              <a:rPr lang="fi-FI" sz="1600" dirty="0"/>
              <a:t>8.9.–20.10.2026</a:t>
            </a:r>
            <a:r>
              <a:rPr lang="fi-FI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1600" kern="100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1. periodi </a:t>
            </a:r>
            <a:r>
              <a:rPr lang="fi-FI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   </a:t>
            </a:r>
          </a:p>
          <a:p>
            <a:pPr marL="342900" indent="-34290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fi-FI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KUMA007 Kandidaattiseminaari ja kandidaatintutkielma</a:t>
            </a:r>
            <a:r>
              <a:rPr lang="fi-FI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(10 op</a:t>
            </a:r>
            <a:r>
              <a:rPr lang="fi-FI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fi-FI" sz="1600" dirty="0"/>
              <a:t>8.9.2026–21.3.2027,</a:t>
            </a:r>
            <a:r>
              <a:rPr lang="fi-FI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600" dirty="0">
                <a:highlight>
                  <a:srgbClr val="FFFF00"/>
                </a:highlight>
              </a:rPr>
              <a:t>1.</a:t>
            </a:r>
            <a:r>
              <a:rPr lang="fi-FI" sz="1600" dirty="0"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fi-FI" sz="1600" dirty="0">
                <a:highlight>
                  <a:srgbClr val="00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fi-FI" sz="1600" dirty="0">
                <a:highlight>
                  <a:srgbClr val="00FF00"/>
                </a:highlight>
              </a:rPr>
              <a:t>.periodi</a:t>
            </a:r>
            <a:endParaRPr lang="fi-FI" sz="1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14363" lvl="1" indent="-34290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fi-FI" sz="1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Kaisu Kumpulaisen ryhmä ti klo 10.15-11.45, Minna Mäkisen ryhmä ti klo 10.15-11.45 ja Sirpa Tenhusen ryhmä ti klo 10.15-11.45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556E104-30F4-60E9-7091-93A2F787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43872" y="6381329"/>
            <a:ext cx="5040560" cy="216024"/>
          </a:xfrm>
        </p:spPr>
        <p:txBody>
          <a:bodyPr/>
          <a:lstStyle/>
          <a:p>
            <a:fld id="{1E0D9521-BE67-4899-9D66-A6004EC8346E}" type="datetime1">
              <a:rPr lang="fi-FI" smtClean="0"/>
              <a:t>1.6.2026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F722AD3-2157-9D85-B63C-C2F1BFECE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</a:t>
            </a:r>
            <a:r>
              <a:rPr lang="fi-FI" dirty="0" err="1"/>
              <a:t>Since</a:t>
            </a:r>
            <a:r>
              <a:rPr lang="fi-FI" dirty="0"/>
              <a:t> 1863.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C867D82-8BCA-2A5C-9083-1F0EFAF29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109" y="6569968"/>
            <a:ext cx="648518" cy="288032"/>
          </a:xfrm>
        </p:spPr>
        <p:txBody>
          <a:bodyPr/>
          <a:lstStyle/>
          <a:p>
            <a:fld id="{9E548902-A2E1-4711-A467-290FB9FE5D63}" type="slidenum">
              <a:rPr lang="fi-FI" smtClean="0"/>
              <a:t>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99820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F66032-AF62-7C1E-1841-8F80FB6EF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KUMUn</a:t>
            </a:r>
            <a:r>
              <a:rPr lang="fi-FI" dirty="0"/>
              <a:t> aineopinnot / </a:t>
            </a:r>
            <a:r>
              <a:rPr lang="en-US" b="1" i="0" dirty="0">
                <a:solidFill>
                  <a:srgbClr val="002957"/>
                </a:solidFill>
                <a:effectLst/>
                <a:latin typeface="Aleo" panose="020F0802020204030203" pitchFamily="34" charset="0"/>
              </a:rPr>
              <a:t>Intermediate Studies in Cultures, Communities and Change</a:t>
            </a:r>
            <a:br>
              <a:rPr lang="en-US" b="1" i="0" dirty="0">
                <a:solidFill>
                  <a:srgbClr val="002957"/>
                </a:solidFill>
                <a:effectLst/>
                <a:latin typeface="Aleo" panose="020F0802020204030203" pitchFamily="34" charset="0"/>
              </a:rPr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2312CD-39CD-23EF-7D33-18C8198F5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318" y="1675594"/>
            <a:ext cx="11229363" cy="4753075"/>
          </a:xfrm>
        </p:spPr>
        <p:txBody>
          <a:bodyPr/>
          <a:lstStyle/>
          <a:p>
            <a:pPr marL="0" lvl="0" indent="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fi-FI" sz="1600" u="sng" kern="100" dirty="0">
                <a:ea typeface="Calibri" panose="020F0502020204030204" pitchFamily="34" charset="0"/>
                <a:cs typeface="Times New Roman" panose="02020603050405020304" pitchFamily="18" charset="0"/>
              </a:rPr>
              <a:t>Valinnaiset aineopinnot</a:t>
            </a:r>
          </a:p>
          <a:p>
            <a:pPr marL="342900" indent="-34290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sz="16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KUMA023 Media literacies </a:t>
            </a:r>
            <a:r>
              <a:rPr lang="en-US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(5 op), ma </a:t>
            </a:r>
            <a:r>
              <a:rPr lang="en-US" sz="16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klo</a:t>
            </a:r>
            <a:r>
              <a:rPr lang="en-US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10.15-13.45, </a:t>
            </a:r>
            <a:r>
              <a:rPr lang="fi-FI" sz="1600" dirty="0"/>
              <a:t>31.8.–25.10.2026</a:t>
            </a:r>
            <a:r>
              <a:rPr lang="en-US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kern="100" dirty="0"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1600" kern="100" dirty="0" err="1"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periodi</a:t>
            </a:r>
            <a:r>
              <a:rPr lang="en-US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englanniksi</a:t>
            </a:r>
            <a:endParaRPr lang="fi-FI" sz="16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fi-FI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KUMA012 Soveltava kulttuurien tutkimus </a:t>
            </a:r>
            <a:r>
              <a:rPr lang="fi-FI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(5 op), ke klo 12.15-13.45, </a:t>
            </a:r>
            <a:r>
              <a:rPr lang="fi-FI" sz="1600" dirty="0"/>
              <a:t>9.9.–16.12.2026</a:t>
            </a:r>
            <a:r>
              <a:rPr lang="fi-FI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1600" dirty="0"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1.–2. periodi </a:t>
            </a:r>
          </a:p>
          <a:p>
            <a:pPr marL="342900" indent="-34290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fi-FI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KUMA022 International </a:t>
            </a:r>
            <a:r>
              <a:rPr lang="fi-FI" sz="1600" b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cultural</a:t>
            </a:r>
            <a:r>
              <a:rPr lang="fi-FI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600" b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politics</a:t>
            </a:r>
            <a:r>
              <a:rPr lang="fi-FI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(5 op</a:t>
            </a:r>
            <a:r>
              <a:rPr lang="fi-FI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), ma klo 12.15-13.45, </a:t>
            </a:r>
            <a:r>
              <a:rPr lang="fi-FI" sz="1600" dirty="0"/>
              <a:t>11.1.–15.3.2027, </a:t>
            </a:r>
            <a:r>
              <a:rPr lang="fi-FI" sz="1600" dirty="0">
                <a:highlight>
                  <a:srgbClr val="00FF00"/>
                </a:highlight>
              </a:rPr>
              <a:t>3. periodi</a:t>
            </a:r>
            <a:r>
              <a:rPr lang="fi-FI" sz="1600" dirty="0"/>
              <a:t>, englanniksi</a:t>
            </a:r>
            <a:endParaRPr lang="fi-FI" sz="1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fi-FI" sz="16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KUMA017 </a:t>
            </a:r>
            <a:r>
              <a:rPr lang="fi-FI" sz="1600" b="1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Anthropology</a:t>
            </a:r>
            <a:r>
              <a:rPr lang="fi-FI" sz="16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fi-FI" sz="1600" b="1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Climate</a:t>
            </a:r>
            <a:r>
              <a:rPr lang="fi-FI" sz="16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600" b="1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Change</a:t>
            </a:r>
            <a:r>
              <a:rPr lang="fi-FI" sz="16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(5 op), ti ja pe klo 12.15-13.45, </a:t>
            </a:r>
            <a:r>
              <a:rPr lang="fi-FI" sz="1600" dirty="0"/>
              <a:t>19.1.–26.2.2027, </a:t>
            </a:r>
            <a:r>
              <a:rPr lang="fi-FI" sz="1600" dirty="0">
                <a:highlight>
                  <a:srgbClr val="00FF00"/>
                </a:highlight>
              </a:rPr>
              <a:t>3. periodi</a:t>
            </a:r>
            <a:r>
              <a:rPr lang="fi-FI" sz="1600" dirty="0"/>
              <a:t>, englanniksi</a:t>
            </a:r>
          </a:p>
          <a:p>
            <a:pPr marL="342900" indent="-34290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sz="16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KUMA024 </a:t>
            </a:r>
            <a:r>
              <a:rPr lang="en-US" sz="1600" b="1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Etnopolitiikka</a:t>
            </a:r>
            <a:r>
              <a:rPr lang="en-US" sz="16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eilen</a:t>
            </a:r>
            <a:r>
              <a:rPr lang="en-US" sz="16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 ja </a:t>
            </a:r>
            <a:r>
              <a:rPr lang="en-US" sz="1600" b="1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tänään</a:t>
            </a:r>
            <a:r>
              <a:rPr lang="en-US" sz="16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(5 op), ma ja </a:t>
            </a:r>
            <a:r>
              <a:rPr lang="en-US" sz="16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ti</a:t>
            </a:r>
            <a:r>
              <a:rPr lang="en-US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klo</a:t>
            </a:r>
            <a:r>
              <a:rPr lang="en-US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12.15-15.45, </a:t>
            </a:r>
            <a:r>
              <a:rPr lang="fi-FI" sz="1600" dirty="0"/>
              <a:t>5.4.–11.5.2027, </a:t>
            </a:r>
            <a:r>
              <a:rPr lang="fi-FI" sz="1600" dirty="0">
                <a:highlight>
                  <a:srgbClr val="00FF00"/>
                </a:highlight>
              </a:rPr>
              <a:t>4. periodi</a:t>
            </a:r>
            <a:endParaRPr lang="en-US" sz="1600" kern="100" dirty="0">
              <a:effectLst/>
              <a:highlight>
                <a:srgbClr val="00FF00"/>
              </a:highlight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endParaRPr lang="fi-FI" sz="1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fi-FI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4A4572C-BB1E-81BC-040B-C12A696146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43872" y="6381329"/>
            <a:ext cx="5040560" cy="216024"/>
          </a:xfrm>
        </p:spPr>
        <p:txBody>
          <a:bodyPr/>
          <a:lstStyle/>
          <a:p>
            <a:fld id="{1E0D9521-BE67-4899-9D66-A6004EC8346E}" type="datetime1">
              <a:rPr lang="fi-FI" smtClean="0"/>
              <a:t>1.6.2026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83244BA-86B6-04DC-27D2-67B435809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</a:t>
            </a:r>
            <a:r>
              <a:rPr lang="fi-FI" dirty="0" err="1"/>
              <a:t>Since</a:t>
            </a:r>
            <a:r>
              <a:rPr lang="fi-FI" dirty="0"/>
              <a:t> 1863.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8A35D7F-B2DB-8BBF-56EA-068AAE036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109" y="6569968"/>
            <a:ext cx="648518" cy="288032"/>
          </a:xfrm>
        </p:spPr>
        <p:txBody>
          <a:bodyPr/>
          <a:lstStyle/>
          <a:p>
            <a:fld id="{9E548902-A2E1-4711-A467-290FB9FE5D63}" type="slidenum">
              <a:rPr lang="fi-FI" smtClean="0"/>
              <a:t>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33681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AC1C1A-69AF-4D86-0A29-58465CC47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KUMUn </a:t>
            </a:r>
            <a:r>
              <a:rPr lang="fi-FI" dirty="0"/>
              <a:t>syventävät opinnot / </a:t>
            </a:r>
            <a:r>
              <a:rPr lang="en-US" dirty="0"/>
              <a:t>Advanced Studies in Cultures, Communities and Change</a:t>
            </a:r>
            <a:br>
              <a:rPr lang="en-US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2424D5-72B0-A2A0-94B5-C23FE6F34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8" y="1556792"/>
            <a:ext cx="10940436" cy="4680520"/>
          </a:xfrm>
        </p:spPr>
        <p:txBody>
          <a:bodyPr/>
          <a:lstStyle/>
          <a:p>
            <a:pPr marL="0" indent="0">
              <a:buNone/>
            </a:pPr>
            <a:r>
              <a:rPr lang="fi-FI" sz="1600" u="sng" dirty="0">
                <a:ea typeface="Calibri" panose="020F0502020204030204" pitchFamily="34" charset="0"/>
                <a:cs typeface="Calibri" panose="020F0502020204030204" pitchFamily="34" charset="0"/>
              </a:rPr>
              <a:t>Pakolliset syventävät opinnot </a:t>
            </a:r>
          </a:p>
          <a:p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KUMS001 Teoria ja käytäntö 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(5 op) </a:t>
            </a:r>
          </a:p>
          <a:p>
            <a:pPr lvl="1"/>
            <a:r>
              <a:rPr lang="fi-FI" dirty="0">
                <a:ea typeface="Calibri" panose="020F0502020204030204" pitchFamily="34" charset="0"/>
                <a:cs typeface="Calibri" panose="020F0502020204030204" pitchFamily="34" charset="0"/>
              </a:rPr>
              <a:t>syksy: ti klo 14.15-15.45 ja to klo 10.15-11.45 (pari tapaamiskertaa ma klo 10.15-11.45), </a:t>
            </a:r>
            <a:r>
              <a:rPr lang="fi-FI" dirty="0"/>
              <a:t>29.10.–18.12.2026, </a:t>
            </a:r>
            <a:r>
              <a:rPr lang="fi-FI" dirty="0">
                <a:highlight>
                  <a:srgbClr val="FFFF00"/>
                </a:highlight>
              </a:rPr>
              <a:t>2. periodi</a:t>
            </a:r>
            <a:r>
              <a:rPr lang="fi-FI" dirty="0"/>
              <a:t>, etäopetus</a:t>
            </a:r>
          </a:p>
          <a:p>
            <a:pPr lvl="1"/>
            <a:r>
              <a:rPr lang="fi-FI" dirty="0">
                <a:ea typeface="Calibri" panose="020F0502020204030204" pitchFamily="34" charset="0"/>
                <a:cs typeface="Calibri" panose="020F0502020204030204" pitchFamily="34" charset="0"/>
              </a:rPr>
              <a:t>kevät: ti ja ke klo 14.15-15.45, </a:t>
            </a:r>
            <a:r>
              <a:rPr lang="fi-FI" dirty="0"/>
              <a:t>31.3.–25.5.2027, </a:t>
            </a:r>
            <a:r>
              <a:rPr lang="fi-FI" dirty="0">
                <a:highlight>
                  <a:srgbClr val="00FF00"/>
                </a:highlight>
              </a:rPr>
              <a:t>4. periodi</a:t>
            </a:r>
            <a:r>
              <a:rPr lang="fi-FI" dirty="0"/>
              <a:t>, etäopetus</a:t>
            </a:r>
            <a:endParaRPr lang="fi-FI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KUMS002 Kulttuurialan asiantuntijuus 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(5 op), ma klo 12.15-15.45, </a:t>
            </a:r>
            <a:r>
              <a:rPr lang="fi-FI" sz="1600" dirty="0"/>
              <a:t>26.10.–18.12.2026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1600" dirty="0"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2. periodi </a:t>
            </a:r>
          </a:p>
          <a:p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KUMS003 Maisteriseminaari 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(10 op), ti klo 10.15-11.45, </a:t>
            </a:r>
            <a:r>
              <a:rPr lang="fi-FI" sz="1600" dirty="0"/>
              <a:t>8.9.2026–25.5.2027, </a:t>
            </a:r>
            <a:r>
              <a:rPr lang="fi-FI" sz="1600" dirty="0">
                <a:highlight>
                  <a:srgbClr val="FFFF00"/>
                </a:highlight>
              </a:rPr>
              <a:t>1.</a:t>
            </a:r>
            <a:r>
              <a:rPr lang="fi-FI" sz="1600" dirty="0"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fi-FI" sz="1600" dirty="0">
                <a:highlight>
                  <a:srgbClr val="00FF00"/>
                </a:highlight>
              </a:rPr>
              <a:t>4.periodi</a:t>
            </a:r>
            <a:endParaRPr lang="fi-FI" sz="16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i-FI" sz="1600" u="sng" dirty="0">
                <a:ea typeface="Calibri" panose="020F0502020204030204" pitchFamily="34" charset="0"/>
                <a:cs typeface="Calibri" panose="020F0502020204030204" pitchFamily="34" charset="0"/>
              </a:rPr>
              <a:t>Valinnaiset syventävät opinnot</a:t>
            </a:r>
          </a:p>
          <a:p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KUMS010 </a:t>
            </a:r>
            <a:r>
              <a:rPr lang="fi-FI" sz="1600" b="1" dirty="0" err="1">
                <a:ea typeface="Calibri" panose="020F0502020204030204" pitchFamily="34" charset="0"/>
                <a:cs typeface="Calibri" panose="020F0502020204030204" pitchFamily="34" charset="0"/>
              </a:rPr>
              <a:t>Body</a:t>
            </a:r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i-FI" sz="1600" b="1" dirty="0" err="1">
                <a:ea typeface="Calibri" panose="020F0502020204030204" pitchFamily="34" charset="0"/>
                <a:cs typeface="Calibri" panose="020F0502020204030204" pitchFamily="34" charset="0"/>
              </a:rPr>
              <a:t>Gender</a:t>
            </a:r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(5 op), ke klo 14.15-15.45, </a:t>
            </a:r>
            <a:r>
              <a:rPr lang="fi-FI" sz="1600" dirty="0"/>
              <a:t>1.2.–21.3.2027, </a:t>
            </a:r>
            <a:r>
              <a:rPr lang="fi-FI" sz="1600" dirty="0">
                <a:highlight>
                  <a:srgbClr val="00FF00"/>
                </a:highlight>
              </a:rPr>
              <a:t>3. periodi</a:t>
            </a:r>
            <a:r>
              <a:rPr lang="fi-FI" sz="1600" dirty="0"/>
              <a:t>, englanniksi</a:t>
            </a:r>
            <a:endParaRPr lang="fi-FI" sz="16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KUMS027 </a:t>
            </a:r>
            <a:r>
              <a:rPr lang="fi-FI" sz="1600" b="1" dirty="0" err="1">
                <a:ea typeface="Calibri" panose="020F0502020204030204" pitchFamily="34" charset="0"/>
                <a:cs typeface="Calibri" panose="020F0502020204030204" pitchFamily="34" charset="0"/>
              </a:rPr>
              <a:t>Development</a:t>
            </a:r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600" b="1" dirty="0" err="1">
                <a:ea typeface="Calibri" panose="020F0502020204030204" pitchFamily="34" charset="0"/>
                <a:cs typeface="Calibri" panose="020F0502020204030204" pitchFamily="34" charset="0"/>
              </a:rPr>
              <a:t>ethnology</a:t>
            </a:r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(5 op), ti klo 14.15-15.45 ja to klo 12.15-13.45, </a:t>
            </a:r>
            <a:r>
              <a:rPr lang="fi-FI" sz="1600" dirty="0"/>
              <a:t>26.1.–21.3.2027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1600" dirty="0">
                <a:highlight>
                  <a:srgbClr val="00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3. periodi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, englanniksi</a:t>
            </a:r>
          </a:p>
          <a:p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KUMS008 Teknologiat kulttuurissa 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(5 op), ma ja ke klo 10.15-11.45, </a:t>
            </a:r>
            <a:r>
              <a:rPr lang="fi-FI" sz="1600" dirty="0"/>
              <a:t>31.3.–10.5.2027, </a:t>
            </a:r>
            <a:r>
              <a:rPr lang="fi-FI" sz="1600" dirty="0">
                <a:highlight>
                  <a:srgbClr val="00FF00"/>
                </a:highlight>
              </a:rPr>
              <a:t>4. periodi </a:t>
            </a:r>
            <a:endParaRPr lang="fi-FI" sz="1600" dirty="0">
              <a:highlight>
                <a:srgbClr val="00FF00"/>
              </a:highlight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KUMS030 Culture and </a:t>
            </a:r>
            <a:r>
              <a:rPr lang="fi-FI" sz="1600" b="1" dirty="0" err="1">
                <a:ea typeface="Calibri" panose="020F0502020204030204" pitchFamily="34" charset="0"/>
                <a:cs typeface="Calibri" panose="020F0502020204030204" pitchFamily="34" charset="0"/>
              </a:rPr>
              <a:t>sustainable</a:t>
            </a:r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600" b="1" dirty="0" err="1">
                <a:ea typeface="Calibri" panose="020F0502020204030204" pitchFamily="34" charset="0"/>
                <a:cs typeface="Calibri" panose="020F0502020204030204" pitchFamily="34" charset="0"/>
              </a:rPr>
              <a:t>development</a:t>
            </a:r>
            <a:r>
              <a:rPr lang="fi-FI" sz="1600" b="1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600" dirty="0">
                <a:ea typeface="Calibri" panose="020F0502020204030204" pitchFamily="34" charset="0"/>
                <a:cs typeface="Calibri" panose="020F0502020204030204" pitchFamily="34" charset="0"/>
              </a:rPr>
              <a:t>(5 op), to klo 12.15-15.45, </a:t>
            </a:r>
            <a:r>
              <a:rPr lang="fi-FI" sz="1600" dirty="0"/>
              <a:t>8.4.–11.5.2027, </a:t>
            </a:r>
            <a:r>
              <a:rPr lang="fi-FI" sz="1600" dirty="0">
                <a:highlight>
                  <a:srgbClr val="00FF00"/>
                </a:highlight>
              </a:rPr>
              <a:t>4. periodi</a:t>
            </a:r>
            <a:r>
              <a:rPr lang="fi-FI" sz="1600" dirty="0"/>
              <a:t>, opetus puoliksi Helsingin kanssa, englanniksi</a:t>
            </a:r>
            <a:endParaRPr lang="fi-FI" sz="16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fi-FI" sz="1600" dirty="0">
              <a:highlight>
                <a:srgbClr val="00FF00"/>
              </a:highlight>
            </a:endParaRP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05A7836-FAA1-D983-A16E-CDE79042C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9521-BE67-4899-9D66-A6004EC8346E}" type="datetime1">
              <a:rPr lang="fi-FI" smtClean="0"/>
              <a:t>1.6.2026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0FED968-96CD-55F3-BF66-C82A6D7A2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ED4A38-4B07-8556-41C2-EC4EA441C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7975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JYU">
  <a:themeElements>
    <a:clrScheme name="JYU">
      <a:dk1>
        <a:srgbClr val="000000"/>
      </a:dk1>
      <a:lt1>
        <a:sysClr val="window" lastClr="FFFFFF"/>
      </a:lt1>
      <a:dk2>
        <a:srgbClr val="B2BFCD"/>
      </a:dk2>
      <a:lt2>
        <a:srgbClr val="EFF0F0"/>
      </a:lt2>
      <a:accent1>
        <a:srgbClr val="002957"/>
      </a:accent1>
      <a:accent2>
        <a:srgbClr val="EDE1CE"/>
      </a:accent2>
      <a:accent3>
        <a:srgbClr val="C29A5B"/>
      </a:accent3>
      <a:accent4>
        <a:srgbClr val="F1563F"/>
      </a:accent4>
      <a:accent5>
        <a:srgbClr val="6B7F97"/>
      </a:accent5>
      <a:accent6>
        <a:srgbClr val="EA9D90"/>
      </a:accent6>
      <a:hlink>
        <a:srgbClr val="6B7F97"/>
      </a:hlink>
      <a:folHlink>
        <a:srgbClr val="6B7F97"/>
      </a:folHlink>
    </a:clrScheme>
    <a:fontScheme name="JYO brand">
      <a:majorFont>
        <a:latin typeface="Ale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_sample.potx" id="{B3CD4845-9C54-4B41-B985-B2D0AE55B4EA}" vid="{07DD7A56-B5E9-4DC9-B928-4D6314F988DC}"/>
    </a:ext>
  </a:extLst>
</a:theme>
</file>

<file path=ppt/theme/theme2.xml><?xml version="1.0" encoding="utf-8"?>
<a:theme xmlns:a="http://schemas.openxmlformats.org/drawingml/2006/main" name="Office Theme">
  <a:themeElements>
    <a:clrScheme name="JYU">
      <a:dk1>
        <a:srgbClr val="000000"/>
      </a:dk1>
      <a:lt1>
        <a:sysClr val="window" lastClr="FFFFFF"/>
      </a:lt1>
      <a:dk2>
        <a:srgbClr val="B2BFCD"/>
      </a:dk2>
      <a:lt2>
        <a:srgbClr val="EFF0F0"/>
      </a:lt2>
      <a:accent1>
        <a:srgbClr val="002957"/>
      </a:accent1>
      <a:accent2>
        <a:srgbClr val="EDE1CE"/>
      </a:accent2>
      <a:accent3>
        <a:srgbClr val="C29A5B"/>
      </a:accent3>
      <a:accent4>
        <a:srgbClr val="F1563F"/>
      </a:accent4>
      <a:accent5>
        <a:srgbClr val="6B7F97"/>
      </a:accent5>
      <a:accent6>
        <a:srgbClr val="EA9D90"/>
      </a:accent6>
      <a:hlink>
        <a:srgbClr val="6B7F97"/>
      </a:hlink>
      <a:folHlink>
        <a:srgbClr val="6B7F97"/>
      </a:folHlink>
    </a:clrScheme>
    <a:fontScheme name="JYO brand">
      <a:majorFont>
        <a:latin typeface="Ale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JYU">
      <a:dk1>
        <a:srgbClr val="000000"/>
      </a:dk1>
      <a:lt1>
        <a:sysClr val="window" lastClr="FFFFFF"/>
      </a:lt1>
      <a:dk2>
        <a:srgbClr val="B2BFCD"/>
      </a:dk2>
      <a:lt2>
        <a:srgbClr val="EFF0F0"/>
      </a:lt2>
      <a:accent1>
        <a:srgbClr val="002957"/>
      </a:accent1>
      <a:accent2>
        <a:srgbClr val="EDE1CE"/>
      </a:accent2>
      <a:accent3>
        <a:srgbClr val="C29A5B"/>
      </a:accent3>
      <a:accent4>
        <a:srgbClr val="F1563F"/>
      </a:accent4>
      <a:accent5>
        <a:srgbClr val="6B7F97"/>
      </a:accent5>
      <a:accent6>
        <a:srgbClr val="EA9D90"/>
      </a:accent6>
      <a:hlink>
        <a:srgbClr val="6B7F97"/>
      </a:hlink>
      <a:folHlink>
        <a:srgbClr val="6B7F97"/>
      </a:folHlink>
    </a:clrScheme>
    <a:fontScheme name="JYO brand">
      <a:majorFont>
        <a:latin typeface="Ale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6c167213-36fa-43ce-a5b8-f5dde8fe5ad3}" enabled="1" method="Standard" siteId="{e9662d58-caa4-4bc1-b138-c8b1acab5a1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2024 JYU Template</Template>
  <TotalTime>2296</TotalTime>
  <Words>1550</Words>
  <Application>Microsoft Office PowerPoint</Application>
  <PresentationFormat>Laajakuva</PresentationFormat>
  <Paragraphs>120</Paragraphs>
  <Slides>9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7" baseType="lpstr">
      <vt:lpstr>Aleo</vt:lpstr>
      <vt:lpstr>Arial</vt:lpstr>
      <vt:lpstr>Calibri</vt:lpstr>
      <vt:lpstr>Lato</vt:lpstr>
      <vt:lpstr>Lato Black</vt:lpstr>
      <vt:lpstr>Symbol</vt:lpstr>
      <vt:lpstr>Times New Roman</vt:lpstr>
      <vt:lpstr>JYU</vt:lpstr>
      <vt:lpstr>Opetusohjelmat 2026–2027 / Teaching schedules 2026–2027</vt:lpstr>
      <vt:lpstr>Historian perusopinnot / Basic Studies in History </vt:lpstr>
      <vt:lpstr>Historian aineopintojen pakolliset opinnot / Intermediate Studies in History </vt:lpstr>
      <vt:lpstr>Historian aineopintojen erikoistumisopinnot / Intermediate Studies in History </vt:lpstr>
      <vt:lpstr>Historian syventävät opinnot / Advanced Studies in History </vt:lpstr>
      <vt:lpstr>KUMUn perusopinnot / Basic Studies in Cultures, Communities and Change </vt:lpstr>
      <vt:lpstr>KUMUn aineopinnot / Intermediate Studies in Cultures, Communities and Change </vt:lpstr>
      <vt:lpstr>KUMUn aineopinnot / Intermediate Studies in Cultures, Communities and Change </vt:lpstr>
      <vt:lpstr>KUMUn syventävät opinnot / Advanced Studies in Cultures, Communities and Change 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Valtonen, Heli</dc:creator>
  <cp:lastModifiedBy>Järvinen, Anna-Mari</cp:lastModifiedBy>
  <cp:revision>49</cp:revision>
  <dcterms:created xsi:type="dcterms:W3CDTF">2025-05-11T16:16:06Z</dcterms:created>
  <dcterms:modified xsi:type="dcterms:W3CDTF">2026-06-01T11:12:34Z</dcterms:modified>
</cp:coreProperties>
</file>